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160000" cy="7620000"/>
  <p:notesSz cx="6858000" cy="9144000"/>
  <p:embeddedFontLst>
    <p:embeddedFont>
      <p:font typeface="Calibri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A5513-2769-4B58-A1B9-E4480BA9020E}" type="datetimeFigureOut">
              <a:rPr lang="en-US" smtClean="0"/>
              <a:t>11/6/2014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08AFC-21CF-413D-A90E-CF965E59B56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357673" y="1042321"/>
            <a:ext cx="5816914" cy="1368706"/>
            <a:chOff x="1357673" y="1042321"/>
            <a:chExt cx="5816914" cy="1368706"/>
          </a:xfrm>
        </p:grpSpPr>
        <p:sp>
          <p:nvSpPr>
            <p:cNvPr id="2" name="Freeform 1"/>
            <p:cNvSpPr/>
            <p:nvPr/>
          </p:nvSpPr>
          <p:spPr>
            <a:xfrm>
              <a:off x="1357673" y="1116020"/>
              <a:ext cx="511396" cy="926509"/>
            </a:xfrm>
            <a:custGeom>
              <a:avLst/>
              <a:gdLst/>
              <a:ahLst/>
              <a:cxnLst/>
              <a:rect l="0" t="0" r="0" b="0"/>
              <a:pathLst>
                <a:path w="511396" h="926509">
                  <a:moveTo>
                    <a:pt x="221601" y="0"/>
                  </a:moveTo>
                  <a:lnTo>
                    <a:pt x="204834" y="11179"/>
                  </a:lnTo>
                  <a:lnTo>
                    <a:pt x="193482" y="26025"/>
                  </a:lnTo>
                  <a:lnTo>
                    <a:pt x="164519" y="82760"/>
                  </a:lnTo>
                  <a:lnTo>
                    <a:pt x="137189" y="137274"/>
                  </a:lnTo>
                  <a:lnTo>
                    <a:pt x="103672" y="193102"/>
                  </a:lnTo>
                  <a:lnTo>
                    <a:pt x="64319" y="248651"/>
                  </a:lnTo>
                  <a:lnTo>
                    <a:pt x="30136" y="279963"/>
                  </a:lnTo>
                  <a:lnTo>
                    <a:pt x="21428" y="282569"/>
                  </a:lnTo>
                  <a:lnTo>
                    <a:pt x="13283" y="281966"/>
                  </a:lnTo>
                  <a:lnTo>
                    <a:pt x="5513" y="279224"/>
                  </a:lnTo>
                  <a:lnTo>
                    <a:pt x="1504" y="273887"/>
                  </a:lnTo>
                  <a:lnTo>
                    <a:pt x="0" y="266820"/>
                  </a:lnTo>
                  <a:lnTo>
                    <a:pt x="3473" y="240105"/>
                  </a:lnTo>
                  <a:lnTo>
                    <a:pt x="20717" y="194047"/>
                  </a:lnTo>
                  <a:lnTo>
                    <a:pt x="60398" y="135805"/>
                  </a:lnTo>
                  <a:lnTo>
                    <a:pt x="117716" y="73832"/>
                  </a:lnTo>
                  <a:lnTo>
                    <a:pt x="180780" y="29566"/>
                  </a:lnTo>
                  <a:lnTo>
                    <a:pt x="206188" y="19769"/>
                  </a:lnTo>
                  <a:lnTo>
                    <a:pt x="246800" y="18856"/>
                  </a:lnTo>
                  <a:lnTo>
                    <a:pt x="301275" y="30198"/>
                  </a:lnTo>
                  <a:lnTo>
                    <a:pt x="343924" y="53755"/>
                  </a:lnTo>
                  <a:lnTo>
                    <a:pt x="359025" y="68345"/>
                  </a:lnTo>
                  <a:lnTo>
                    <a:pt x="369636" y="86528"/>
                  </a:lnTo>
                  <a:lnTo>
                    <a:pt x="376598" y="122084"/>
                  </a:lnTo>
                  <a:lnTo>
                    <a:pt x="367482" y="162255"/>
                  </a:lnTo>
                  <a:lnTo>
                    <a:pt x="342271" y="217751"/>
                  </a:lnTo>
                  <a:lnTo>
                    <a:pt x="304709" y="273773"/>
                  </a:lnTo>
                  <a:lnTo>
                    <a:pt x="253039" y="334360"/>
                  </a:lnTo>
                  <a:lnTo>
                    <a:pt x="206114" y="374718"/>
                  </a:lnTo>
                  <a:lnTo>
                    <a:pt x="201918" y="374985"/>
                  </a:lnTo>
                  <a:lnTo>
                    <a:pt x="200290" y="370483"/>
                  </a:lnTo>
                  <a:lnTo>
                    <a:pt x="200375" y="362802"/>
                  </a:lnTo>
                  <a:lnTo>
                    <a:pt x="206708" y="348029"/>
                  </a:lnTo>
                  <a:lnTo>
                    <a:pt x="211672" y="340814"/>
                  </a:lnTo>
                  <a:lnTo>
                    <a:pt x="226547" y="329677"/>
                  </a:lnTo>
                  <a:lnTo>
                    <a:pt x="264692" y="312996"/>
                  </a:lnTo>
                  <a:lnTo>
                    <a:pt x="285206" y="311855"/>
                  </a:lnTo>
                  <a:lnTo>
                    <a:pt x="345877" y="324904"/>
                  </a:lnTo>
                  <a:lnTo>
                    <a:pt x="394632" y="348535"/>
                  </a:lnTo>
                  <a:lnTo>
                    <a:pt x="422998" y="375061"/>
                  </a:lnTo>
                  <a:lnTo>
                    <a:pt x="466058" y="426250"/>
                  </a:lnTo>
                  <a:lnTo>
                    <a:pt x="491984" y="480468"/>
                  </a:lnTo>
                  <a:lnTo>
                    <a:pt x="499699" y="507170"/>
                  </a:lnTo>
                  <a:lnTo>
                    <a:pt x="505212" y="559324"/>
                  </a:lnTo>
                  <a:lnTo>
                    <a:pt x="511395" y="607793"/>
                  </a:lnTo>
                  <a:lnTo>
                    <a:pt x="506857" y="663228"/>
                  </a:lnTo>
                  <a:lnTo>
                    <a:pt x="494844" y="721947"/>
                  </a:lnTo>
                  <a:lnTo>
                    <a:pt x="476559" y="778514"/>
                  </a:lnTo>
                  <a:lnTo>
                    <a:pt x="445584" y="826084"/>
                  </a:lnTo>
                  <a:lnTo>
                    <a:pt x="398451" y="870167"/>
                  </a:lnTo>
                  <a:lnTo>
                    <a:pt x="337227" y="903388"/>
                  </a:lnTo>
                  <a:lnTo>
                    <a:pt x="289006" y="917838"/>
                  </a:lnTo>
                  <a:lnTo>
                    <a:pt x="241443" y="923939"/>
                  </a:lnTo>
                  <a:lnTo>
                    <a:pt x="186536" y="920158"/>
                  </a:lnTo>
                  <a:lnTo>
                    <a:pt x="136992" y="917217"/>
                  </a:lnTo>
                  <a:lnTo>
                    <a:pt x="81498" y="921936"/>
                  </a:lnTo>
                  <a:lnTo>
                    <a:pt x="21354" y="925605"/>
                  </a:lnTo>
                  <a:lnTo>
                    <a:pt x="503" y="9265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989886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265822" y="1126549"/>
              <a:ext cx="18862" cy="747524"/>
            </a:xfrm>
            <a:custGeom>
              <a:avLst/>
              <a:gdLst/>
              <a:ahLst/>
              <a:cxnLst/>
              <a:rect l="0" t="0" r="0" b="0"/>
              <a:pathLst>
                <a:path w="18862" h="747524">
                  <a:moveTo>
                    <a:pt x="8333" y="0"/>
                  </a:moveTo>
                  <a:lnTo>
                    <a:pt x="0" y="52050"/>
                  </a:lnTo>
                  <a:lnTo>
                    <a:pt x="1575" y="101990"/>
                  </a:lnTo>
                  <a:lnTo>
                    <a:pt x="6998" y="160786"/>
                  </a:lnTo>
                  <a:lnTo>
                    <a:pt x="9239" y="217460"/>
                  </a:lnTo>
                  <a:lnTo>
                    <a:pt x="16614" y="276835"/>
                  </a:lnTo>
                  <a:lnTo>
                    <a:pt x="18195" y="327300"/>
                  </a:lnTo>
                  <a:lnTo>
                    <a:pt x="18664" y="376178"/>
                  </a:lnTo>
                  <a:lnTo>
                    <a:pt x="18803" y="423415"/>
                  </a:lnTo>
                  <a:lnTo>
                    <a:pt x="18844" y="474456"/>
                  </a:lnTo>
                  <a:lnTo>
                    <a:pt x="18856" y="523505"/>
                  </a:lnTo>
                  <a:lnTo>
                    <a:pt x="18861" y="582000"/>
                  </a:lnTo>
                  <a:lnTo>
                    <a:pt x="13272" y="641287"/>
                  </a:lnTo>
                  <a:lnTo>
                    <a:pt x="9797" y="693949"/>
                  </a:lnTo>
                  <a:lnTo>
                    <a:pt x="8333" y="747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87367" y="1118993"/>
              <a:ext cx="471141" cy="908649"/>
            </a:xfrm>
            <a:custGeom>
              <a:avLst/>
              <a:gdLst/>
              <a:ahLst/>
              <a:cxnLst/>
              <a:rect l="0" t="0" r="0" b="0"/>
              <a:pathLst>
                <a:path w="471141" h="908649">
                  <a:moveTo>
                    <a:pt x="92114" y="39141"/>
                  </a:moveTo>
                  <a:lnTo>
                    <a:pt x="80662" y="88072"/>
                  </a:lnTo>
                  <a:lnTo>
                    <a:pt x="67366" y="141613"/>
                  </a:lnTo>
                  <a:lnTo>
                    <a:pt x="53474" y="196730"/>
                  </a:lnTo>
                  <a:lnTo>
                    <a:pt x="41801" y="251560"/>
                  </a:lnTo>
                  <a:lnTo>
                    <a:pt x="25214" y="303032"/>
                  </a:lnTo>
                  <a:lnTo>
                    <a:pt x="4810" y="364227"/>
                  </a:lnTo>
                  <a:lnTo>
                    <a:pt x="2326" y="367000"/>
                  </a:lnTo>
                  <a:lnTo>
                    <a:pt x="670" y="364168"/>
                  </a:lnTo>
                  <a:lnTo>
                    <a:pt x="0" y="346204"/>
                  </a:lnTo>
                  <a:lnTo>
                    <a:pt x="6199" y="296629"/>
                  </a:lnTo>
                  <a:lnTo>
                    <a:pt x="15445" y="237487"/>
                  </a:lnTo>
                  <a:lnTo>
                    <a:pt x="25594" y="179019"/>
                  </a:lnTo>
                  <a:lnTo>
                    <a:pt x="39504" y="126043"/>
                  </a:lnTo>
                  <a:lnTo>
                    <a:pt x="47675" y="104670"/>
                  </a:lnTo>
                  <a:lnTo>
                    <a:pt x="85507" y="42733"/>
                  </a:lnTo>
                  <a:lnTo>
                    <a:pt x="99316" y="24750"/>
                  </a:lnTo>
                  <a:lnTo>
                    <a:pt x="119492" y="12078"/>
                  </a:lnTo>
                  <a:lnTo>
                    <a:pt x="145226" y="3716"/>
                  </a:lnTo>
                  <a:lnTo>
                    <a:pt x="176161" y="0"/>
                  </a:lnTo>
                  <a:lnTo>
                    <a:pt x="200049" y="4588"/>
                  </a:lnTo>
                  <a:lnTo>
                    <a:pt x="226650" y="20324"/>
                  </a:lnTo>
                  <a:lnTo>
                    <a:pt x="277981" y="67348"/>
                  </a:lnTo>
                  <a:lnTo>
                    <a:pt x="304861" y="122116"/>
                  </a:lnTo>
                  <a:lnTo>
                    <a:pt x="325601" y="170825"/>
                  </a:lnTo>
                  <a:lnTo>
                    <a:pt x="340963" y="225507"/>
                  </a:lnTo>
                  <a:lnTo>
                    <a:pt x="352143" y="281368"/>
                  </a:lnTo>
                  <a:lnTo>
                    <a:pt x="360287" y="343052"/>
                  </a:lnTo>
                  <a:lnTo>
                    <a:pt x="364206" y="394221"/>
                  </a:lnTo>
                  <a:lnTo>
                    <a:pt x="365367" y="446427"/>
                  </a:lnTo>
                  <a:lnTo>
                    <a:pt x="365711" y="498940"/>
                  </a:lnTo>
                  <a:lnTo>
                    <a:pt x="360223" y="551544"/>
                  </a:lnTo>
                  <a:lnTo>
                    <a:pt x="355124" y="614486"/>
                  </a:lnTo>
                  <a:lnTo>
                    <a:pt x="347208" y="663639"/>
                  </a:lnTo>
                  <a:lnTo>
                    <a:pt x="330933" y="722762"/>
                  </a:lnTo>
                  <a:lnTo>
                    <a:pt x="311124" y="779501"/>
                  </a:lnTo>
                  <a:lnTo>
                    <a:pt x="280890" y="838364"/>
                  </a:lnTo>
                  <a:lnTo>
                    <a:pt x="253406" y="875646"/>
                  </a:lnTo>
                  <a:lnTo>
                    <a:pt x="215684" y="898297"/>
                  </a:lnTo>
                  <a:lnTo>
                    <a:pt x="173051" y="908648"/>
                  </a:lnTo>
                  <a:lnTo>
                    <a:pt x="136373" y="906126"/>
                  </a:lnTo>
                  <a:lnTo>
                    <a:pt x="114124" y="894741"/>
                  </a:lnTo>
                  <a:lnTo>
                    <a:pt x="84988" y="868600"/>
                  </a:lnTo>
                  <a:lnTo>
                    <a:pt x="70230" y="847647"/>
                  </a:lnTo>
                  <a:lnTo>
                    <a:pt x="59771" y="822736"/>
                  </a:lnTo>
                  <a:lnTo>
                    <a:pt x="58485" y="776816"/>
                  </a:lnTo>
                  <a:lnTo>
                    <a:pt x="65513" y="731754"/>
                  </a:lnTo>
                  <a:lnTo>
                    <a:pt x="77952" y="706108"/>
                  </a:lnTo>
                  <a:lnTo>
                    <a:pt x="95179" y="685351"/>
                  </a:lnTo>
                  <a:lnTo>
                    <a:pt x="125778" y="667089"/>
                  </a:lnTo>
                  <a:lnTo>
                    <a:pt x="177446" y="653557"/>
                  </a:lnTo>
                  <a:lnTo>
                    <a:pt x="218783" y="654029"/>
                  </a:lnTo>
                  <a:lnTo>
                    <a:pt x="260667" y="664697"/>
                  </a:lnTo>
                  <a:lnTo>
                    <a:pt x="316742" y="689263"/>
                  </a:lnTo>
                  <a:lnTo>
                    <a:pt x="372878" y="708240"/>
                  </a:lnTo>
                  <a:lnTo>
                    <a:pt x="414990" y="717284"/>
                  </a:lnTo>
                  <a:lnTo>
                    <a:pt x="471140" y="7129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284891" y="1589803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86288" y="17958"/>
                  </a:lnTo>
                  <a:lnTo>
                    <a:pt x="26268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6642" y="1105492"/>
              <a:ext cx="31587" cy="768581"/>
            </a:xfrm>
            <a:custGeom>
              <a:avLst/>
              <a:gdLst/>
              <a:ahLst/>
              <a:cxnLst/>
              <a:rect l="0" t="0" r="0" b="0"/>
              <a:pathLst>
                <a:path w="31587" h="768581">
                  <a:moveTo>
                    <a:pt x="0" y="0"/>
                  </a:moveTo>
                  <a:lnTo>
                    <a:pt x="1170" y="44367"/>
                  </a:lnTo>
                  <a:lnTo>
                    <a:pt x="7236" y="103093"/>
                  </a:lnTo>
                  <a:lnTo>
                    <a:pt x="9553" y="152858"/>
                  </a:lnTo>
                  <a:lnTo>
                    <a:pt x="10240" y="205298"/>
                  </a:lnTo>
                  <a:lnTo>
                    <a:pt x="11613" y="263600"/>
                  </a:lnTo>
                  <a:lnTo>
                    <a:pt x="17739" y="318439"/>
                  </a:lnTo>
                  <a:lnTo>
                    <a:pt x="20074" y="372903"/>
                  </a:lnTo>
                  <a:lnTo>
                    <a:pt x="20766" y="431804"/>
                  </a:lnTo>
                  <a:lnTo>
                    <a:pt x="20971" y="487990"/>
                  </a:lnTo>
                  <a:lnTo>
                    <a:pt x="22202" y="547402"/>
                  </a:lnTo>
                  <a:lnTo>
                    <a:pt x="28285" y="601400"/>
                  </a:lnTo>
                  <a:lnTo>
                    <a:pt x="30934" y="662161"/>
                  </a:lnTo>
                  <a:lnTo>
                    <a:pt x="31457" y="724812"/>
                  </a:lnTo>
                  <a:lnTo>
                    <a:pt x="31586" y="7685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800787" y="1042321"/>
              <a:ext cx="484312" cy="189514"/>
            </a:xfrm>
            <a:custGeom>
              <a:avLst/>
              <a:gdLst/>
              <a:ahLst/>
              <a:cxnLst/>
              <a:rect l="0" t="0" r="0" b="0"/>
              <a:pathLst>
                <a:path w="484312" h="189514">
                  <a:moveTo>
                    <a:pt x="484311" y="0"/>
                  </a:moveTo>
                  <a:lnTo>
                    <a:pt x="422219" y="14654"/>
                  </a:lnTo>
                  <a:lnTo>
                    <a:pt x="370834" y="35433"/>
                  </a:lnTo>
                  <a:lnTo>
                    <a:pt x="315623" y="55135"/>
                  </a:lnTo>
                  <a:lnTo>
                    <a:pt x="259657" y="75622"/>
                  </a:lnTo>
                  <a:lnTo>
                    <a:pt x="203542" y="98169"/>
                  </a:lnTo>
                  <a:lnTo>
                    <a:pt x="150517" y="118220"/>
                  </a:lnTo>
                  <a:lnTo>
                    <a:pt x="87932" y="143990"/>
                  </a:lnTo>
                  <a:lnTo>
                    <a:pt x="32074" y="17036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53430" y="1800373"/>
              <a:ext cx="610653" cy="178985"/>
            </a:xfrm>
            <a:custGeom>
              <a:avLst/>
              <a:gdLst/>
              <a:ahLst/>
              <a:cxnLst/>
              <a:rect l="0" t="0" r="0" b="0"/>
              <a:pathLst>
                <a:path w="610653" h="178985">
                  <a:moveTo>
                    <a:pt x="610652" y="0"/>
                  </a:moveTo>
                  <a:lnTo>
                    <a:pt x="561722" y="11453"/>
                  </a:lnTo>
                  <a:lnTo>
                    <a:pt x="502591" y="24749"/>
                  </a:lnTo>
                  <a:lnTo>
                    <a:pt x="440098" y="50471"/>
                  </a:lnTo>
                  <a:lnTo>
                    <a:pt x="385630" y="66251"/>
                  </a:lnTo>
                  <a:lnTo>
                    <a:pt x="328641" y="81803"/>
                  </a:lnTo>
                  <a:lnTo>
                    <a:pt x="265391" y="103073"/>
                  </a:lnTo>
                  <a:lnTo>
                    <a:pt x="207491" y="118886"/>
                  </a:lnTo>
                  <a:lnTo>
                    <a:pt x="149823" y="133274"/>
                  </a:lnTo>
                  <a:lnTo>
                    <a:pt x="89559" y="147381"/>
                  </a:lnTo>
                  <a:lnTo>
                    <a:pt x="33457" y="16494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474763" y="1577173"/>
              <a:ext cx="219516" cy="339014"/>
            </a:xfrm>
            <a:custGeom>
              <a:avLst/>
              <a:gdLst/>
              <a:ahLst/>
              <a:cxnLst/>
              <a:rect l="0" t="0" r="0" b="0"/>
              <a:pathLst>
                <a:path w="219516" h="339014">
                  <a:moveTo>
                    <a:pt x="31434" y="96858"/>
                  </a:moveTo>
                  <a:lnTo>
                    <a:pt x="31434" y="151002"/>
                  </a:lnTo>
                  <a:lnTo>
                    <a:pt x="31434" y="198298"/>
                  </a:lnTo>
                  <a:lnTo>
                    <a:pt x="31434" y="250527"/>
                  </a:lnTo>
                  <a:lnTo>
                    <a:pt x="31434" y="310096"/>
                  </a:lnTo>
                  <a:lnTo>
                    <a:pt x="29094" y="317395"/>
                  </a:lnTo>
                  <a:lnTo>
                    <a:pt x="25195" y="319922"/>
                  </a:lnTo>
                  <a:lnTo>
                    <a:pt x="20256" y="319267"/>
                  </a:lnTo>
                  <a:lnTo>
                    <a:pt x="16963" y="312981"/>
                  </a:lnTo>
                  <a:lnTo>
                    <a:pt x="5655" y="255979"/>
                  </a:lnTo>
                  <a:lnTo>
                    <a:pt x="1569" y="206786"/>
                  </a:lnTo>
                  <a:lnTo>
                    <a:pt x="358" y="158935"/>
                  </a:lnTo>
                  <a:lnTo>
                    <a:pt x="0" y="109531"/>
                  </a:lnTo>
                  <a:lnTo>
                    <a:pt x="11072" y="63438"/>
                  </a:lnTo>
                  <a:lnTo>
                    <a:pt x="29170" y="25734"/>
                  </a:lnTo>
                  <a:lnTo>
                    <a:pt x="45635" y="9485"/>
                  </a:lnTo>
                  <a:lnTo>
                    <a:pt x="54940" y="3514"/>
                  </a:lnTo>
                  <a:lnTo>
                    <a:pt x="77756" y="0"/>
                  </a:lnTo>
                  <a:lnTo>
                    <a:pt x="101154" y="3507"/>
                  </a:lnTo>
                  <a:lnTo>
                    <a:pt x="119353" y="12864"/>
                  </a:lnTo>
                  <a:lnTo>
                    <a:pt x="148341" y="36876"/>
                  </a:lnTo>
                  <a:lnTo>
                    <a:pt x="180002" y="83666"/>
                  </a:lnTo>
                  <a:lnTo>
                    <a:pt x="202629" y="138621"/>
                  </a:lnTo>
                  <a:lnTo>
                    <a:pt x="216115" y="197827"/>
                  </a:lnTo>
                  <a:lnTo>
                    <a:pt x="219515" y="247397"/>
                  </a:lnTo>
                  <a:lnTo>
                    <a:pt x="217544" y="303542"/>
                  </a:lnTo>
                  <a:lnTo>
                    <a:pt x="210418" y="3390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85223" y="1210777"/>
              <a:ext cx="10529" cy="663296"/>
            </a:xfrm>
            <a:custGeom>
              <a:avLst/>
              <a:gdLst/>
              <a:ahLst/>
              <a:cxnLst/>
              <a:rect l="0" t="0" r="0" b="0"/>
              <a:pathLst>
                <a:path w="10529" h="663296">
                  <a:moveTo>
                    <a:pt x="10528" y="0"/>
                  </a:moveTo>
                  <a:lnTo>
                    <a:pt x="10528" y="49263"/>
                  </a:lnTo>
                  <a:lnTo>
                    <a:pt x="10528" y="99344"/>
                  </a:lnTo>
                  <a:lnTo>
                    <a:pt x="10528" y="152398"/>
                  </a:lnTo>
                  <a:lnTo>
                    <a:pt x="10528" y="210881"/>
                  </a:lnTo>
                  <a:lnTo>
                    <a:pt x="10528" y="266944"/>
                  </a:lnTo>
                  <a:lnTo>
                    <a:pt x="9359" y="326319"/>
                  </a:lnTo>
                  <a:lnTo>
                    <a:pt x="3293" y="381476"/>
                  </a:lnTo>
                  <a:lnTo>
                    <a:pt x="976" y="434864"/>
                  </a:lnTo>
                  <a:lnTo>
                    <a:pt x="289" y="486557"/>
                  </a:lnTo>
                  <a:lnTo>
                    <a:pt x="86" y="534369"/>
                  </a:lnTo>
                  <a:lnTo>
                    <a:pt x="26" y="589610"/>
                  </a:lnTo>
                  <a:lnTo>
                    <a:pt x="5" y="642024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579896" y="1452932"/>
              <a:ext cx="473784" cy="115815"/>
            </a:xfrm>
            <a:custGeom>
              <a:avLst/>
              <a:gdLst/>
              <a:ahLst/>
              <a:cxnLst/>
              <a:rect l="0" t="0" r="0" b="0"/>
              <a:pathLst>
                <a:path w="473784" h="115815">
                  <a:moveTo>
                    <a:pt x="473783" y="0"/>
                  </a:moveTo>
                  <a:lnTo>
                    <a:pt x="424231" y="14654"/>
                  </a:lnTo>
                  <a:lnTo>
                    <a:pt x="368113" y="24749"/>
                  </a:lnTo>
                  <a:lnTo>
                    <a:pt x="323093" y="31667"/>
                  </a:lnTo>
                  <a:lnTo>
                    <a:pt x="264187" y="42138"/>
                  </a:lnTo>
                  <a:lnTo>
                    <a:pt x="207253" y="56157"/>
                  </a:lnTo>
                  <a:lnTo>
                    <a:pt x="152117" y="70191"/>
                  </a:lnTo>
                  <a:lnTo>
                    <a:pt x="95378" y="87738"/>
                  </a:lnTo>
                  <a:lnTo>
                    <a:pt x="39076" y="10528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958922" y="1499497"/>
              <a:ext cx="242376" cy="360025"/>
            </a:xfrm>
            <a:custGeom>
              <a:avLst/>
              <a:gdLst/>
              <a:ahLst/>
              <a:cxnLst/>
              <a:rect l="0" t="0" r="0" b="0"/>
              <a:pathLst>
                <a:path w="242376" h="360025">
                  <a:moveTo>
                    <a:pt x="0" y="164005"/>
                  </a:moveTo>
                  <a:lnTo>
                    <a:pt x="48932" y="172338"/>
                  </a:lnTo>
                  <a:lnTo>
                    <a:pt x="108062" y="174100"/>
                  </a:lnTo>
                  <a:lnTo>
                    <a:pt x="167436" y="163024"/>
                  </a:lnTo>
                  <a:lnTo>
                    <a:pt x="210369" y="144184"/>
                  </a:lnTo>
                  <a:lnTo>
                    <a:pt x="236507" y="113549"/>
                  </a:lnTo>
                  <a:lnTo>
                    <a:pt x="242375" y="88158"/>
                  </a:lnTo>
                  <a:lnTo>
                    <a:pt x="242302" y="74836"/>
                  </a:lnTo>
                  <a:lnTo>
                    <a:pt x="232862" y="50675"/>
                  </a:lnTo>
                  <a:lnTo>
                    <a:pt x="207817" y="20461"/>
                  </a:lnTo>
                  <a:lnTo>
                    <a:pt x="198206" y="12157"/>
                  </a:lnTo>
                  <a:lnTo>
                    <a:pt x="175049" y="2931"/>
                  </a:lnTo>
                  <a:lnTo>
                    <a:pt x="149160" y="0"/>
                  </a:lnTo>
                  <a:lnTo>
                    <a:pt x="109446" y="6097"/>
                  </a:lnTo>
                  <a:lnTo>
                    <a:pt x="86078" y="16225"/>
                  </a:lnTo>
                  <a:lnTo>
                    <a:pt x="53191" y="46259"/>
                  </a:lnTo>
                  <a:lnTo>
                    <a:pt x="32398" y="84794"/>
                  </a:lnTo>
                  <a:lnTo>
                    <a:pt x="16062" y="146972"/>
                  </a:lnTo>
                  <a:lnTo>
                    <a:pt x="11622" y="208647"/>
                  </a:lnTo>
                  <a:lnTo>
                    <a:pt x="13354" y="241168"/>
                  </a:lnTo>
                  <a:lnTo>
                    <a:pt x="27484" y="283444"/>
                  </a:lnTo>
                  <a:lnTo>
                    <a:pt x="47658" y="311829"/>
                  </a:lnTo>
                  <a:lnTo>
                    <a:pt x="95487" y="349602"/>
                  </a:lnTo>
                  <a:lnTo>
                    <a:pt x="119258" y="357627"/>
                  </a:lnTo>
                  <a:lnTo>
                    <a:pt x="144251" y="360024"/>
                  </a:lnTo>
                  <a:lnTo>
                    <a:pt x="167057" y="357189"/>
                  </a:lnTo>
                  <a:lnTo>
                    <a:pt x="221099" y="3324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74777" y="1579274"/>
              <a:ext cx="210571" cy="291177"/>
            </a:xfrm>
            <a:custGeom>
              <a:avLst/>
              <a:gdLst/>
              <a:ahLst/>
              <a:cxnLst/>
              <a:rect l="0" t="0" r="0" b="0"/>
              <a:pathLst>
                <a:path w="210571" h="291177">
                  <a:moveTo>
                    <a:pt x="0" y="84228"/>
                  </a:moveTo>
                  <a:lnTo>
                    <a:pt x="14654" y="139369"/>
                  </a:lnTo>
                  <a:lnTo>
                    <a:pt x="24749" y="187784"/>
                  </a:lnTo>
                  <a:lnTo>
                    <a:pt x="35149" y="239174"/>
                  </a:lnTo>
                  <a:lnTo>
                    <a:pt x="45634" y="291176"/>
                  </a:lnTo>
                  <a:lnTo>
                    <a:pt x="43291" y="290044"/>
                  </a:lnTo>
                  <a:lnTo>
                    <a:pt x="39389" y="284610"/>
                  </a:lnTo>
                  <a:lnTo>
                    <a:pt x="21160" y="224147"/>
                  </a:lnTo>
                  <a:lnTo>
                    <a:pt x="13679" y="184177"/>
                  </a:lnTo>
                  <a:lnTo>
                    <a:pt x="14581" y="135290"/>
                  </a:lnTo>
                  <a:lnTo>
                    <a:pt x="25377" y="89999"/>
                  </a:lnTo>
                  <a:lnTo>
                    <a:pt x="46514" y="54353"/>
                  </a:lnTo>
                  <a:lnTo>
                    <a:pt x="65126" y="34685"/>
                  </a:lnTo>
                  <a:lnTo>
                    <a:pt x="85097" y="22045"/>
                  </a:lnTo>
                  <a:lnTo>
                    <a:pt x="148438" y="8926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11777" y="1567134"/>
              <a:ext cx="197006" cy="680187"/>
            </a:xfrm>
            <a:custGeom>
              <a:avLst/>
              <a:gdLst/>
              <a:ahLst/>
              <a:cxnLst/>
              <a:rect l="0" t="0" r="0" b="0"/>
              <a:pathLst>
                <a:path w="197006" h="680187">
                  <a:moveTo>
                    <a:pt x="20969" y="191125"/>
                  </a:moveTo>
                  <a:lnTo>
                    <a:pt x="20969" y="235492"/>
                  </a:lnTo>
                  <a:lnTo>
                    <a:pt x="22139" y="294218"/>
                  </a:lnTo>
                  <a:lnTo>
                    <a:pt x="28205" y="343983"/>
                  </a:lnTo>
                  <a:lnTo>
                    <a:pt x="30522" y="394084"/>
                  </a:lnTo>
                  <a:lnTo>
                    <a:pt x="34425" y="456647"/>
                  </a:lnTo>
                  <a:lnTo>
                    <a:pt x="40525" y="519394"/>
                  </a:lnTo>
                  <a:lnTo>
                    <a:pt x="41581" y="568240"/>
                  </a:lnTo>
                  <a:lnTo>
                    <a:pt x="41894" y="625346"/>
                  </a:lnTo>
                  <a:lnTo>
                    <a:pt x="41987" y="675542"/>
                  </a:lnTo>
                  <a:lnTo>
                    <a:pt x="40831" y="680186"/>
                  </a:lnTo>
                  <a:lnTo>
                    <a:pt x="38890" y="677433"/>
                  </a:lnTo>
                  <a:lnTo>
                    <a:pt x="27369" y="619808"/>
                  </a:lnTo>
                  <a:lnTo>
                    <a:pt x="22866" y="569916"/>
                  </a:lnTo>
                  <a:lnTo>
                    <a:pt x="14108" y="509966"/>
                  </a:lnTo>
                  <a:lnTo>
                    <a:pt x="11527" y="461331"/>
                  </a:lnTo>
                  <a:lnTo>
                    <a:pt x="7536" y="399263"/>
                  </a:lnTo>
                  <a:lnTo>
                    <a:pt x="1418" y="336614"/>
                  </a:lnTo>
                  <a:lnTo>
                    <a:pt x="358" y="287785"/>
                  </a:lnTo>
                  <a:lnTo>
                    <a:pt x="0" y="227289"/>
                  </a:lnTo>
                  <a:lnTo>
                    <a:pt x="3049" y="173398"/>
                  </a:lnTo>
                  <a:lnTo>
                    <a:pt x="14570" y="111844"/>
                  </a:lnTo>
                  <a:lnTo>
                    <a:pt x="29281" y="56141"/>
                  </a:lnTo>
                  <a:lnTo>
                    <a:pt x="40651" y="28967"/>
                  </a:lnTo>
                  <a:lnTo>
                    <a:pt x="56623" y="10650"/>
                  </a:lnTo>
                  <a:lnTo>
                    <a:pt x="65795" y="4128"/>
                  </a:lnTo>
                  <a:lnTo>
                    <a:pt x="91585" y="0"/>
                  </a:lnTo>
                  <a:lnTo>
                    <a:pt x="106651" y="537"/>
                  </a:lnTo>
                  <a:lnTo>
                    <a:pt x="132749" y="10493"/>
                  </a:lnTo>
                  <a:lnTo>
                    <a:pt x="154877" y="27786"/>
                  </a:lnTo>
                  <a:lnTo>
                    <a:pt x="172511" y="51069"/>
                  </a:lnTo>
                  <a:lnTo>
                    <a:pt x="190003" y="96074"/>
                  </a:lnTo>
                  <a:lnTo>
                    <a:pt x="197005" y="146454"/>
                  </a:lnTo>
                  <a:lnTo>
                    <a:pt x="187901" y="192837"/>
                  </a:lnTo>
                  <a:lnTo>
                    <a:pt x="170387" y="236216"/>
                  </a:lnTo>
                  <a:lnTo>
                    <a:pt x="144790" y="267526"/>
                  </a:lnTo>
                  <a:lnTo>
                    <a:pt x="97464" y="290661"/>
                  </a:lnTo>
                  <a:lnTo>
                    <a:pt x="74854" y="298924"/>
                  </a:lnTo>
                  <a:lnTo>
                    <a:pt x="22158" y="297549"/>
                  </a:lnTo>
                  <a:lnTo>
                    <a:pt x="10441" y="2964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32788" y="1737202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0" y="10528"/>
                  </a:moveTo>
                  <a:lnTo>
                    <a:pt x="16768" y="4939"/>
                  </a:lnTo>
                  <a:lnTo>
                    <a:pt x="75445" y="8983"/>
                  </a:lnTo>
                  <a:lnTo>
                    <a:pt x="130196" y="10223"/>
                  </a:lnTo>
                  <a:lnTo>
                    <a:pt x="184902" y="9298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857565" y="1561365"/>
              <a:ext cx="154208" cy="345905"/>
            </a:xfrm>
            <a:custGeom>
              <a:avLst/>
              <a:gdLst/>
              <a:ahLst/>
              <a:cxnLst/>
              <a:rect l="0" t="0" r="0" b="0"/>
              <a:pathLst>
                <a:path w="154208" h="345905">
                  <a:moveTo>
                    <a:pt x="17336" y="70552"/>
                  </a:moveTo>
                  <a:lnTo>
                    <a:pt x="9003" y="108030"/>
                  </a:lnTo>
                  <a:lnTo>
                    <a:pt x="12831" y="165042"/>
                  </a:lnTo>
                  <a:lnTo>
                    <a:pt x="24852" y="219328"/>
                  </a:lnTo>
                  <a:lnTo>
                    <a:pt x="33861" y="271781"/>
                  </a:lnTo>
                  <a:lnTo>
                    <a:pt x="40617" y="329493"/>
                  </a:lnTo>
                  <a:lnTo>
                    <a:pt x="44061" y="345904"/>
                  </a:lnTo>
                  <a:lnTo>
                    <a:pt x="43341" y="345367"/>
                  </a:lnTo>
                  <a:lnTo>
                    <a:pt x="27375" y="291066"/>
                  </a:lnTo>
                  <a:lnTo>
                    <a:pt x="17191" y="232595"/>
                  </a:lnTo>
                  <a:lnTo>
                    <a:pt x="10253" y="188195"/>
                  </a:lnTo>
                  <a:lnTo>
                    <a:pt x="940" y="126076"/>
                  </a:lnTo>
                  <a:lnTo>
                    <a:pt x="0" y="78165"/>
                  </a:lnTo>
                  <a:lnTo>
                    <a:pt x="13499" y="42392"/>
                  </a:lnTo>
                  <a:lnTo>
                    <a:pt x="25770" y="24501"/>
                  </a:lnTo>
                  <a:lnTo>
                    <a:pt x="45261" y="11870"/>
                  </a:lnTo>
                  <a:lnTo>
                    <a:pt x="70691" y="3527"/>
                  </a:lnTo>
                  <a:lnTo>
                    <a:pt x="114384" y="0"/>
                  </a:lnTo>
                  <a:lnTo>
                    <a:pt x="154207" y="73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44492" y="1647656"/>
              <a:ext cx="204151" cy="268531"/>
            </a:xfrm>
            <a:custGeom>
              <a:avLst/>
              <a:gdLst/>
              <a:ahLst/>
              <a:cxnLst/>
              <a:rect l="0" t="0" r="0" b="0"/>
              <a:pathLst>
                <a:path w="204151" h="268531">
                  <a:moveTo>
                    <a:pt x="46223" y="131660"/>
                  </a:moveTo>
                  <a:lnTo>
                    <a:pt x="102438" y="113701"/>
                  </a:lnTo>
                  <a:lnTo>
                    <a:pt x="157889" y="96873"/>
                  </a:lnTo>
                  <a:lnTo>
                    <a:pt x="178910" y="83444"/>
                  </a:lnTo>
                  <a:lnTo>
                    <a:pt x="192153" y="65777"/>
                  </a:lnTo>
                  <a:lnTo>
                    <a:pt x="195699" y="46227"/>
                  </a:lnTo>
                  <a:lnTo>
                    <a:pt x="195006" y="36100"/>
                  </a:lnTo>
                  <a:lnTo>
                    <a:pt x="184879" y="18609"/>
                  </a:lnTo>
                  <a:lnTo>
                    <a:pt x="177264" y="10669"/>
                  </a:lnTo>
                  <a:lnTo>
                    <a:pt x="153207" y="1847"/>
                  </a:lnTo>
                  <a:lnTo>
                    <a:pt x="109897" y="0"/>
                  </a:lnTo>
                  <a:lnTo>
                    <a:pt x="58931" y="9856"/>
                  </a:lnTo>
                  <a:lnTo>
                    <a:pt x="39783" y="25662"/>
                  </a:lnTo>
                  <a:lnTo>
                    <a:pt x="24643" y="48285"/>
                  </a:lnTo>
                  <a:lnTo>
                    <a:pt x="5392" y="100936"/>
                  </a:lnTo>
                  <a:lnTo>
                    <a:pt x="0" y="128533"/>
                  </a:lnTo>
                  <a:lnTo>
                    <a:pt x="4711" y="170377"/>
                  </a:lnTo>
                  <a:lnTo>
                    <a:pt x="14515" y="198391"/>
                  </a:lnTo>
                  <a:lnTo>
                    <a:pt x="29791" y="220199"/>
                  </a:lnTo>
                  <a:lnTo>
                    <a:pt x="68194" y="253264"/>
                  </a:lnTo>
                  <a:lnTo>
                    <a:pt x="91863" y="261745"/>
                  </a:lnTo>
                  <a:lnTo>
                    <a:pt x="145185" y="267190"/>
                  </a:lnTo>
                  <a:lnTo>
                    <a:pt x="204150" y="2685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232873" y="1189720"/>
              <a:ext cx="31584" cy="736996"/>
            </a:xfrm>
            <a:custGeom>
              <a:avLst/>
              <a:gdLst/>
              <a:ahLst/>
              <a:cxnLst/>
              <a:rect l="0" t="0" r="0" b="0"/>
              <a:pathLst>
                <a:path w="31584" h="736996">
                  <a:moveTo>
                    <a:pt x="10526" y="0"/>
                  </a:moveTo>
                  <a:lnTo>
                    <a:pt x="3290" y="29896"/>
                  </a:lnTo>
                  <a:lnTo>
                    <a:pt x="973" y="83987"/>
                  </a:lnTo>
                  <a:lnTo>
                    <a:pt x="286" y="132380"/>
                  </a:lnTo>
                  <a:lnTo>
                    <a:pt x="83" y="183243"/>
                  </a:lnTo>
                  <a:lnTo>
                    <a:pt x="23" y="236528"/>
                  </a:lnTo>
                  <a:lnTo>
                    <a:pt x="5" y="295080"/>
                  </a:lnTo>
                  <a:lnTo>
                    <a:pt x="0" y="351163"/>
                  </a:lnTo>
                  <a:lnTo>
                    <a:pt x="1168" y="410545"/>
                  </a:lnTo>
                  <a:lnTo>
                    <a:pt x="7233" y="465703"/>
                  </a:lnTo>
                  <a:lnTo>
                    <a:pt x="9550" y="519092"/>
                  </a:lnTo>
                  <a:lnTo>
                    <a:pt x="10237" y="570785"/>
                  </a:lnTo>
                  <a:lnTo>
                    <a:pt x="13587" y="627647"/>
                  </a:lnTo>
                  <a:lnTo>
                    <a:pt x="19579" y="684200"/>
                  </a:lnTo>
                  <a:lnTo>
                    <a:pt x="31583" y="7369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053886" y="1505575"/>
              <a:ext cx="400084" cy="63172"/>
            </a:xfrm>
            <a:custGeom>
              <a:avLst/>
              <a:gdLst/>
              <a:ahLst/>
              <a:cxnLst/>
              <a:rect l="0" t="0" r="0" b="0"/>
              <a:pathLst>
                <a:path w="400084" h="63172">
                  <a:moveTo>
                    <a:pt x="400083" y="0"/>
                  </a:moveTo>
                  <a:lnTo>
                    <a:pt x="337990" y="14654"/>
                  </a:lnTo>
                  <a:lnTo>
                    <a:pt x="288878" y="24749"/>
                  </a:lnTo>
                  <a:lnTo>
                    <a:pt x="231107" y="38640"/>
                  </a:lnTo>
                  <a:lnTo>
                    <a:pt x="178051" y="47974"/>
                  </a:lnTo>
                  <a:lnTo>
                    <a:pt x="120135" y="54840"/>
                  </a:lnTo>
                  <a:lnTo>
                    <a:pt x="68964" y="61525"/>
                  </a:lnTo>
                  <a:lnTo>
                    <a:pt x="12317" y="629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85554" y="1716145"/>
              <a:ext cx="18623" cy="294799"/>
            </a:xfrm>
            <a:custGeom>
              <a:avLst/>
              <a:gdLst/>
              <a:ahLst/>
              <a:cxnLst/>
              <a:rect l="0" t="0" r="0" b="0"/>
              <a:pathLst>
                <a:path w="18623" h="294799">
                  <a:moveTo>
                    <a:pt x="0" y="0"/>
                  </a:moveTo>
                  <a:lnTo>
                    <a:pt x="0" y="48930"/>
                  </a:lnTo>
                  <a:lnTo>
                    <a:pt x="0" y="103015"/>
                  </a:lnTo>
                  <a:lnTo>
                    <a:pt x="3120" y="158425"/>
                  </a:lnTo>
                  <a:lnTo>
                    <a:pt x="14654" y="219767"/>
                  </a:lnTo>
                  <a:lnTo>
                    <a:pt x="18622" y="275124"/>
                  </a:lnTo>
                  <a:lnTo>
                    <a:pt x="17094" y="281682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496083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92929" y="1645368"/>
              <a:ext cx="269078" cy="333990"/>
            </a:xfrm>
            <a:custGeom>
              <a:avLst/>
              <a:gdLst/>
              <a:ahLst/>
              <a:cxnLst/>
              <a:rect l="0" t="0" r="0" b="0"/>
              <a:pathLst>
                <a:path w="269078" h="333990">
                  <a:moveTo>
                    <a:pt x="18967" y="133948"/>
                  </a:moveTo>
                  <a:lnTo>
                    <a:pt x="27301" y="182878"/>
                  </a:lnTo>
                  <a:lnTo>
                    <a:pt x="34650" y="236420"/>
                  </a:lnTo>
                  <a:lnTo>
                    <a:pt x="42436" y="299838"/>
                  </a:lnTo>
                  <a:lnTo>
                    <a:pt x="45141" y="311222"/>
                  </a:lnTo>
                  <a:lnTo>
                    <a:pt x="44606" y="315301"/>
                  </a:lnTo>
                  <a:lnTo>
                    <a:pt x="41909" y="314512"/>
                  </a:lnTo>
                  <a:lnTo>
                    <a:pt x="37771" y="310476"/>
                  </a:lnTo>
                  <a:lnTo>
                    <a:pt x="19133" y="252442"/>
                  </a:lnTo>
                  <a:lnTo>
                    <a:pt x="4962" y="191409"/>
                  </a:lnTo>
                  <a:lnTo>
                    <a:pt x="0" y="132256"/>
                  </a:lnTo>
                  <a:lnTo>
                    <a:pt x="6729" y="74602"/>
                  </a:lnTo>
                  <a:lnTo>
                    <a:pt x="17160" y="41494"/>
                  </a:lnTo>
                  <a:lnTo>
                    <a:pt x="28303" y="24227"/>
                  </a:lnTo>
                  <a:lnTo>
                    <a:pt x="44173" y="11873"/>
                  </a:lnTo>
                  <a:lnTo>
                    <a:pt x="53318" y="6941"/>
                  </a:lnTo>
                  <a:lnTo>
                    <a:pt x="94136" y="0"/>
                  </a:lnTo>
                  <a:lnTo>
                    <a:pt x="123346" y="7735"/>
                  </a:lnTo>
                  <a:lnTo>
                    <a:pt x="166097" y="34940"/>
                  </a:lnTo>
                  <a:lnTo>
                    <a:pt x="218540" y="84038"/>
                  </a:lnTo>
                  <a:lnTo>
                    <a:pt x="246427" y="144716"/>
                  </a:lnTo>
                  <a:lnTo>
                    <a:pt x="264546" y="197150"/>
                  </a:lnTo>
                  <a:lnTo>
                    <a:pt x="269077" y="253710"/>
                  </a:lnTo>
                  <a:lnTo>
                    <a:pt x="256812" y="312066"/>
                  </a:lnTo>
                  <a:lnTo>
                    <a:pt x="250594" y="333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632953" y="1744037"/>
              <a:ext cx="541634" cy="666990"/>
            </a:xfrm>
            <a:custGeom>
              <a:avLst/>
              <a:gdLst/>
              <a:ahLst/>
              <a:cxnLst/>
              <a:rect l="0" t="0" r="0" b="0"/>
              <a:pathLst>
                <a:path w="541634" h="666990">
                  <a:moveTo>
                    <a:pt x="431669" y="161621"/>
                  </a:moveTo>
                  <a:lnTo>
                    <a:pt x="481167" y="106533"/>
                  </a:lnTo>
                  <a:lnTo>
                    <a:pt x="485643" y="83715"/>
                  </a:lnTo>
                  <a:lnTo>
                    <a:pt x="482563" y="59145"/>
                  </a:lnTo>
                  <a:lnTo>
                    <a:pt x="473396" y="36527"/>
                  </a:lnTo>
                  <a:lnTo>
                    <a:pt x="458403" y="21016"/>
                  </a:lnTo>
                  <a:lnTo>
                    <a:pt x="420182" y="1526"/>
                  </a:lnTo>
                  <a:lnTo>
                    <a:pt x="399657" y="0"/>
                  </a:lnTo>
                  <a:lnTo>
                    <a:pt x="352295" y="8553"/>
                  </a:lnTo>
                  <a:lnTo>
                    <a:pt x="322883" y="23720"/>
                  </a:lnTo>
                  <a:lnTo>
                    <a:pt x="299350" y="48622"/>
                  </a:lnTo>
                  <a:lnTo>
                    <a:pt x="283148" y="83816"/>
                  </a:lnTo>
                  <a:lnTo>
                    <a:pt x="281042" y="110273"/>
                  </a:lnTo>
                  <a:lnTo>
                    <a:pt x="289221" y="165386"/>
                  </a:lnTo>
                  <a:lnTo>
                    <a:pt x="304324" y="196142"/>
                  </a:lnTo>
                  <a:lnTo>
                    <a:pt x="329206" y="220072"/>
                  </a:lnTo>
                  <a:lnTo>
                    <a:pt x="339964" y="223985"/>
                  </a:lnTo>
                  <a:lnTo>
                    <a:pt x="364394" y="225213"/>
                  </a:lnTo>
                  <a:lnTo>
                    <a:pt x="398867" y="213738"/>
                  </a:lnTo>
                  <a:lnTo>
                    <a:pt x="414361" y="198822"/>
                  </a:lnTo>
                  <a:lnTo>
                    <a:pt x="449935" y="137013"/>
                  </a:lnTo>
                  <a:lnTo>
                    <a:pt x="454375" y="124158"/>
                  </a:lnTo>
                  <a:lnTo>
                    <a:pt x="458504" y="120268"/>
                  </a:lnTo>
                  <a:lnTo>
                    <a:pt x="462427" y="122354"/>
                  </a:lnTo>
                  <a:lnTo>
                    <a:pt x="477129" y="153734"/>
                  </a:lnTo>
                  <a:lnTo>
                    <a:pt x="491298" y="203303"/>
                  </a:lnTo>
                  <a:lnTo>
                    <a:pt x="505361" y="265087"/>
                  </a:lnTo>
                  <a:lnTo>
                    <a:pt x="519405" y="322699"/>
                  </a:lnTo>
                  <a:lnTo>
                    <a:pt x="536953" y="384867"/>
                  </a:lnTo>
                  <a:lnTo>
                    <a:pt x="541633" y="412920"/>
                  </a:lnTo>
                  <a:lnTo>
                    <a:pt x="535105" y="472349"/>
                  </a:lnTo>
                  <a:lnTo>
                    <a:pt x="526773" y="497424"/>
                  </a:lnTo>
                  <a:lnTo>
                    <a:pt x="511372" y="524166"/>
                  </a:lnTo>
                  <a:lnTo>
                    <a:pt x="492829" y="542291"/>
                  </a:lnTo>
                  <a:lnTo>
                    <a:pt x="452329" y="563458"/>
                  </a:lnTo>
                  <a:lnTo>
                    <a:pt x="402127" y="577735"/>
                  </a:lnTo>
                  <a:lnTo>
                    <a:pt x="347151" y="584887"/>
                  </a:lnTo>
                  <a:lnTo>
                    <a:pt x="299002" y="590800"/>
                  </a:lnTo>
                  <a:lnTo>
                    <a:pt x="243401" y="595671"/>
                  </a:lnTo>
                  <a:lnTo>
                    <a:pt x="189883" y="604523"/>
                  </a:lnTo>
                  <a:lnTo>
                    <a:pt x="133861" y="617675"/>
                  </a:lnTo>
                  <a:lnTo>
                    <a:pt x="79047" y="633270"/>
                  </a:lnTo>
                  <a:lnTo>
                    <a:pt x="16128" y="658735"/>
                  </a:lnTo>
                  <a:lnTo>
                    <a:pt x="0" y="6669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768994" y="2707097"/>
            <a:ext cx="2969038" cy="1093691"/>
            <a:chOff x="2768994" y="2707097"/>
            <a:chExt cx="2969038" cy="1093691"/>
          </a:xfrm>
        </p:grpSpPr>
        <p:sp>
          <p:nvSpPr>
            <p:cNvPr id="26" name="Freeform 25"/>
            <p:cNvSpPr/>
            <p:nvPr/>
          </p:nvSpPr>
          <p:spPr>
            <a:xfrm>
              <a:off x="3044036" y="2779523"/>
              <a:ext cx="30286" cy="610654"/>
            </a:xfrm>
            <a:custGeom>
              <a:avLst/>
              <a:gdLst/>
              <a:ahLst/>
              <a:cxnLst/>
              <a:rect l="0" t="0" r="0" b="0"/>
              <a:pathLst>
                <a:path w="30286" h="610654">
                  <a:moveTo>
                    <a:pt x="19756" y="0"/>
                  </a:moveTo>
                  <a:lnTo>
                    <a:pt x="17417" y="35961"/>
                  </a:lnTo>
                  <a:lnTo>
                    <a:pt x="5285" y="86304"/>
                  </a:lnTo>
                  <a:lnTo>
                    <a:pt x="0" y="149542"/>
                  </a:lnTo>
                  <a:lnTo>
                    <a:pt x="4546" y="212423"/>
                  </a:lnTo>
                  <a:lnTo>
                    <a:pt x="7841" y="261292"/>
                  </a:lnTo>
                  <a:lnTo>
                    <a:pt x="8817" y="312816"/>
                  </a:lnTo>
                  <a:lnTo>
                    <a:pt x="14695" y="365127"/>
                  </a:lnTo>
                  <a:lnTo>
                    <a:pt x="18257" y="417672"/>
                  </a:lnTo>
                  <a:lnTo>
                    <a:pt x="24902" y="464696"/>
                  </a:lnTo>
                  <a:lnTo>
                    <a:pt x="23101" y="519443"/>
                  </a:lnTo>
                  <a:lnTo>
                    <a:pt x="27653" y="580505"/>
                  </a:lnTo>
                  <a:lnTo>
                    <a:pt x="30285" y="6106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68994" y="2707097"/>
              <a:ext cx="652768" cy="746251"/>
            </a:xfrm>
            <a:custGeom>
              <a:avLst/>
              <a:gdLst/>
              <a:ahLst/>
              <a:cxnLst/>
              <a:rect l="0" t="0" r="0" b="0"/>
              <a:pathLst>
                <a:path w="652768" h="746251">
                  <a:moveTo>
                    <a:pt x="0" y="167182"/>
                  </a:moveTo>
                  <a:lnTo>
                    <a:pt x="24047" y="149202"/>
                  </a:lnTo>
                  <a:lnTo>
                    <a:pt x="73670" y="90852"/>
                  </a:lnTo>
                  <a:lnTo>
                    <a:pt x="107359" y="50849"/>
                  </a:lnTo>
                  <a:lnTo>
                    <a:pt x="155045" y="18728"/>
                  </a:lnTo>
                  <a:lnTo>
                    <a:pt x="190999" y="5173"/>
                  </a:lnTo>
                  <a:lnTo>
                    <a:pt x="254364" y="0"/>
                  </a:lnTo>
                  <a:lnTo>
                    <a:pt x="305825" y="2223"/>
                  </a:lnTo>
                  <a:lnTo>
                    <a:pt x="340643" y="9639"/>
                  </a:lnTo>
                  <a:lnTo>
                    <a:pt x="391960" y="33545"/>
                  </a:lnTo>
                  <a:lnTo>
                    <a:pt x="454978" y="77791"/>
                  </a:lnTo>
                  <a:lnTo>
                    <a:pt x="479389" y="105601"/>
                  </a:lnTo>
                  <a:lnTo>
                    <a:pt x="487973" y="132014"/>
                  </a:lnTo>
                  <a:lnTo>
                    <a:pt x="499073" y="191041"/>
                  </a:lnTo>
                  <a:lnTo>
                    <a:pt x="503503" y="239242"/>
                  </a:lnTo>
                  <a:lnTo>
                    <a:pt x="493637" y="284980"/>
                  </a:lnTo>
                  <a:lnTo>
                    <a:pt x="469343" y="340016"/>
                  </a:lnTo>
                  <a:lnTo>
                    <a:pt x="447771" y="367871"/>
                  </a:lnTo>
                  <a:lnTo>
                    <a:pt x="419672" y="389772"/>
                  </a:lnTo>
                  <a:lnTo>
                    <a:pt x="399431" y="399862"/>
                  </a:lnTo>
                  <a:lnTo>
                    <a:pt x="372497" y="402007"/>
                  </a:lnTo>
                  <a:lnTo>
                    <a:pt x="344539" y="397891"/>
                  </a:lnTo>
                  <a:lnTo>
                    <a:pt x="324314" y="388263"/>
                  </a:lnTo>
                  <a:lnTo>
                    <a:pt x="320325" y="388269"/>
                  </a:lnTo>
                  <a:lnTo>
                    <a:pt x="320005" y="391782"/>
                  </a:lnTo>
                  <a:lnTo>
                    <a:pt x="348729" y="450488"/>
                  </a:lnTo>
                  <a:lnTo>
                    <a:pt x="381335" y="511419"/>
                  </a:lnTo>
                  <a:lnTo>
                    <a:pt x="397648" y="537850"/>
                  </a:lnTo>
                  <a:lnTo>
                    <a:pt x="425716" y="587438"/>
                  </a:lnTo>
                  <a:lnTo>
                    <a:pt x="473845" y="643827"/>
                  </a:lnTo>
                  <a:lnTo>
                    <a:pt x="522919" y="700178"/>
                  </a:lnTo>
                  <a:lnTo>
                    <a:pt x="559398" y="727444"/>
                  </a:lnTo>
                  <a:lnTo>
                    <a:pt x="591177" y="740158"/>
                  </a:lnTo>
                  <a:lnTo>
                    <a:pt x="652767" y="7462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95419" y="3095447"/>
              <a:ext cx="189633" cy="260252"/>
            </a:xfrm>
            <a:custGeom>
              <a:avLst/>
              <a:gdLst/>
              <a:ahLst/>
              <a:cxnLst/>
              <a:rect l="0" t="0" r="0" b="0"/>
              <a:pathLst>
                <a:path w="189633" h="260252">
                  <a:moveTo>
                    <a:pt x="0" y="105216"/>
                  </a:moveTo>
                  <a:lnTo>
                    <a:pt x="37478" y="113549"/>
                  </a:lnTo>
                  <a:lnTo>
                    <a:pt x="75446" y="111974"/>
                  </a:lnTo>
                  <a:lnTo>
                    <a:pt x="135714" y="96531"/>
                  </a:lnTo>
                  <a:lnTo>
                    <a:pt x="175637" y="72608"/>
                  </a:lnTo>
                  <a:lnTo>
                    <a:pt x="183772" y="65930"/>
                  </a:lnTo>
                  <a:lnTo>
                    <a:pt x="188025" y="56798"/>
                  </a:lnTo>
                  <a:lnTo>
                    <a:pt x="189632" y="34174"/>
                  </a:lnTo>
                  <a:lnTo>
                    <a:pt x="183327" y="14760"/>
                  </a:lnTo>
                  <a:lnTo>
                    <a:pt x="178370" y="6308"/>
                  </a:lnTo>
                  <a:lnTo>
                    <a:pt x="170386" y="1842"/>
                  </a:lnTo>
                  <a:lnTo>
                    <a:pt x="149037" y="0"/>
                  </a:lnTo>
                  <a:lnTo>
                    <a:pt x="104439" y="9520"/>
                  </a:lnTo>
                  <a:lnTo>
                    <a:pt x="58022" y="32717"/>
                  </a:lnTo>
                  <a:lnTo>
                    <a:pt x="42165" y="47258"/>
                  </a:lnTo>
                  <a:lnTo>
                    <a:pt x="26661" y="76345"/>
                  </a:lnTo>
                  <a:lnTo>
                    <a:pt x="14062" y="127502"/>
                  </a:lnTo>
                  <a:lnTo>
                    <a:pt x="14695" y="165632"/>
                  </a:lnTo>
                  <a:lnTo>
                    <a:pt x="25390" y="209957"/>
                  </a:lnTo>
                  <a:lnTo>
                    <a:pt x="40928" y="236336"/>
                  </a:lnTo>
                  <a:lnTo>
                    <a:pt x="59915" y="248499"/>
                  </a:lnTo>
                  <a:lnTo>
                    <a:pt x="83951" y="256635"/>
                  </a:lnTo>
                  <a:lnTo>
                    <a:pt x="110231" y="260251"/>
                  </a:lnTo>
                  <a:lnTo>
                    <a:pt x="134390" y="255618"/>
                  </a:lnTo>
                  <a:lnTo>
                    <a:pt x="168456" y="2420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40664" y="3111689"/>
              <a:ext cx="354881" cy="288458"/>
            </a:xfrm>
            <a:custGeom>
              <a:avLst/>
              <a:gdLst/>
              <a:ahLst/>
              <a:cxnLst/>
              <a:rect l="0" t="0" r="0" b="0"/>
              <a:pathLst>
                <a:path w="354881" h="288458">
                  <a:moveTo>
                    <a:pt x="17968" y="110031"/>
                  </a:moveTo>
                  <a:lnTo>
                    <a:pt x="17968" y="168647"/>
                  </a:lnTo>
                  <a:lnTo>
                    <a:pt x="29421" y="228364"/>
                  </a:lnTo>
                  <a:lnTo>
                    <a:pt x="37128" y="282494"/>
                  </a:lnTo>
                  <a:lnTo>
                    <a:pt x="36590" y="288177"/>
                  </a:lnTo>
                  <a:lnTo>
                    <a:pt x="35062" y="288457"/>
                  </a:lnTo>
                  <a:lnTo>
                    <a:pt x="32874" y="285133"/>
                  </a:lnTo>
                  <a:lnTo>
                    <a:pt x="17620" y="222098"/>
                  </a:lnTo>
                  <a:lnTo>
                    <a:pt x="7336" y="172092"/>
                  </a:lnTo>
                  <a:lnTo>
                    <a:pt x="0" y="120230"/>
                  </a:lnTo>
                  <a:lnTo>
                    <a:pt x="945" y="74058"/>
                  </a:lnTo>
                  <a:lnTo>
                    <a:pt x="6893" y="50759"/>
                  </a:lnTo>
                  <a:lnTo>
                    <a:pt x="17335" y="32605"/>
                  </a:lnTo>
                  <a:lnTo>
                    <a:pt x="25735" y="27998"/>
                  </a:lnTo>
                  <a:lnTo>
                    <a:pt x="47546" y="25999"/>
                  </a:lnTo>
                  <a:lnTo>
                    <a:pt x="69718" y="32129"/>
                  </a:lnTo>
                  <a:lnTo>
                    <a:pt x="80544" y="37039"/>
                  </a:lnTo>
                  <a:lnTo>
                    <a:pt x="98811" y="54973"/>
                  </a:lnTo>
                  <a:lnTo>
                    <a:pt x="129603" y="110204"/>
                  </a:lnTo>
                  <a:lnTo>
                    <a:pt x="145542" y="149077"/>
                  </a:lnTo>
                  <a:lnTo>
                    <a:pt x="148640" y="150099"/>
                  </a:lnTo>
                  <a:lnTo>
                    <a:pt x="152084" y="132518"/>
                  </a:lnTo>
                  <a:lnTo>
                    <a:pt x="155464" y="79681"/>
                  </a:lnTo>
                  <a:lnTo>
                    <a:pt x="164252" y="34618"/>
                  </a:lnTo>
                  <a:lnTo>
                    <a:pt x="175010" y="13733"/>
                  </a:lnTo>
                  <a:lnTo>
                    <a:pt x="183494" y="7228"/>
                  </a:lnTo>
                  <a:lnTo>
                    <a:pt x="205399" y="0"/>
                  </a:lnTo>
                  <a:lnTo>
                    <a:pt x="227612" y="3027"/>
                  </a:lnTo>
                  <a:lnTo>
                    <a:pt x="270469" y="24033"/>
                  </a:lnTo>
                  <a:lnTo>
                    <a:pt x="296594" y="55044"/>
                  </a:lnTo>
                  <a:lnTo>
                    <a:pt x="324042" y="114680"/>
                  </a:lnTo>
                  <a:lnTo>
                    <a:pt x="335010" y="169614"/>
                  </a:lnTo>
                  <a:lnTo>
                    <a:pt x="351864" y="226699"/>
                  </a:lnTo>
                  <a:lnTo>
                    <a:pt x="354880" y="2363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947394" y="3111268"/>
              <a:ext cx="264006" cy="236608"/>
            </a:xfrm>
            <a:custGeom>
              <a:avLst/>
              <a:gdLst/>
              <a:ahLst/>
              <a:cxnLst/>
              <a:rect l="0" t="0" r="0" b="0"/>
              <a:pathLst>
                <a:path w="264006" h="236608">
                  <a:moveTo>
                    <a:pt x="169248" y="163094"/>
                  </a:moveTo>
                  <a:lnTo>
                    <a:pt x="176484" y="135538"/>
                  </a:lnTo>
                  <a:lnTo>
                    <a:pt x="176007" y="79316"/>
                  </a:lnTo>
                  <a:lnTo>
                    <a:pt x="169912" y="53330"/>
                  </a:lnTo>
                  <a:lnTo>
                    <a:pt x="159405" y="33982"/>
                  </a:lnTo>
                  <a:lnTo>
                    <a:pt x="134746" y="9935"/>
                  </a:lnTo>
                  <a:lnTo>
                    <a:pt x="109070" y="1437"/>
                  </a:lnTo>
                  <a:lnTo>
                    <a:pt x="80502" y="0"/>
                  </a:lnTo>
                  <a:lnTo>
                    <a:pt x="56106" y="7160"/>
                  </a:lnTo>
                  <a:lnTo>
                    <a:pt x="28230" y="24345"/>
                  </a:lnTo>
                  <a:lnTo>
                    <a:pt x="5152" y="61022"/>
                  </a:lnTo>
                  <a:lnTo>
                    <a:pt x="0" y="92382"/>
                  </a:lnTo>
                  <a:lnTo>
                    <a:pt x="3678" y="142922"/>
                  </a:lnTo>
                  <a:lnTo>
                    <a:pt x="15295" y="188703"/>
                  </a:lnTo>
                  <a:lnTo>
                    <a:pt x="33555" y="221375"/>
                  </a:lnTo>
                  <a:lnTo>
                    <a:pt x="40182" y="230024"/>
                  </a:lnTo>
                  <a:lnTo>
                    <a:pt x="49279" y="234620"/>
                  </a:lnTo>
                  <a:lnTo>
                    <a:pt x="71864" y="236607"/>
                  </a:lnTo>
                  <a:lnTo>
                    <a:pt x="82099" y="231990"/>
                  </a:lnTo>
                  <a:lnTo>
                    <a:pt x="99710" y="214382"/>
                  </a:lnTo>
                  <a:lnTo>
                    <a:pt x="122778" y="178161"/>
                  </a:lnTo>
                  <a:lnTo>
                    <a:pt x="135892" y="117934"/>
                  </a:lnTo>
                  <a:lnTo>
                    <a:pt x="141945" y="92720"/>
                  </a:lnTo>
                  <a:lnTo>
                    <a:pt x="144027" y="89272"/>
                  </a:lnTo>
                  <a:lnTo>
                    <a:pt x="145415" y="91653"/>
                  </a:lnTo>
                  <a:lnTo>
                    <a:pt x="149297" y="106776"/>
                  </a:lnTo>
                  <a:lnTo>
                    <a:pt x="177337" y="167969"/>
                  </a:lnTo>
                  <a:lnTo>
                    <a:pt x="203230" y="203533"/>
                  </a:lnTo>
                  <a:lnTo>
                    <a:pt x="226076" y="216162"/>
                  </a:lnTo>
                  <a:lnTo>
                    <a:pt x="264005" y="2262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253513" y="3190134"/>
              <a:ext cx="42114" cy="210571"/>
            </a:xfrm>
            <a:custGeom>
              <a:avLst/>
              <a:gdLst/>
              <a:ahLst/>
              <a:cxnLst/>
              <a:rect l="0" t="0" r="0" b="0"/>
              <a:pathLst>
                <a:path w="42114" h="210571">
                  <a:moveTo>
                    <a:pt x="0" y="0"/>
                  </a:moveTo>
                  <a:lnTo>
                    <a:pt x="11453" y="48931"/>
                  </a:lnTo>
                  <a:lnTo>
                    <a:pt x="18211" y="99896"/>
                  </a:lnTo>
                  <a:lnTo>
                    <a:pt x="26084" y="163233"/>
                  </a:lnTo>
                  <a:lnTo>
                    <a:pt x="42113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32455" y="305326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58798" y="3120482"/>
              <a:ext cx="231628" cy="207910"/>
            </a:xfrm>
            <a:custGeom>
              <a:avLst/>
              <a:gdLst/>
              <a:ahLst/>
              <a:cxnLst/>
              <a:rect l="0" t="0" r="0" b="0"/>
              <a:pathLst>
                <a:path w="231628" h="207910">
                  <a:moveTo>
                    <a:pt x="0" y="80181"/>
                  </a:moveTo>
                  <a:lnTo>
                    <a:pt x="14654" y="133208"/>
                  </a:lnTo>
                  <a:lnTo>
                    <a:pt x="39999" y="193850"/>
                  </a:lnTo>
                  <a:lnTo>
                    <a:pt x="44683" y="207909"/>
                  </a:lnTo>
                  <a:lnTo>
                    <a:pt x="38966" y="198560"/>
                  </a:lnTo>
                  <a:lnTo>
                    <a:pt x="21104" y="141379"/>
                  </a:lnTo>
                  <a:lnTo>
                    <a:pt x="16398" y="113229"/>
                  </a:lnTo>
                  <a:lnTo>
                    <a:pt x="22910" y="50617"/>
                  </a:lnTo>
                  <a:lnTo>
                    <a:pt x="25801" y="35905"/>
                  </a:lnTo>
                  <a:lnTo>
                    <a:pt x="32409" y="24927"/>
                  </a:lnTo>
                  <a:lnTo>
                    <a:pt x="52228" y="9610"/>
                  </a:lnTo>
                  <a:lnTo>
                    <a:pt x="89694" y="0"/>
                  </a:lnTo>
                  <a:lnTo>
                    <a:pt x="101910" y="2160"/>
                  </a:lnTo>
                  <a:lnTo>
                    <a:pt x="124842" y="13919"/>
                  </a:lnTo>
                  <a:lnTo>
                    <a:pt x="166990" y="50065"/>
                  </a:lnTo>
                  <a:lnTo>
                    <a:pt x="190378" y="81786"/>
                  </a:lnTo>
                  <a:lnTo>
                    <a:pt x="213269" y="141945"/>
                  </a:lnTo>
                  <a:lnTo>
                    <a:pt x="223187" y="194784"/>
                  </a:lnTo>
                  <a:lnTo>
                    <a:pt x="231627" y="206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661391" y="2758597"/>
              <a:ext cx="402817" cy="602816"/>
            </a:xfrm>
            <a:custGeom>
              <a:avLst/>
              <a:gdLst/>
              <a:ahLst/>
              <a:cxnLst/>
              <a:rect l="0" t="0" r="0" b="0"/>
              <a:pathLst>
                <a:path w="402817" h="602816">
                  <a:moveTo>
                    <a:pt x="118547" y="526294"/>
                  </a:moveTo>
                  <a:lnTo>
                    <a:pt x="126880" y="488816"/>
                  </a:lnTo>
                  <a:lnTo>
                    <a:pt x="123052" y="431803"/>
                  </a:lnTo>
                  <a:lnTo>
                    <a:pt x="114310" y="407869"/>
                  </a:lnTo>
                  <a:lnTo>
                    <a:pt x="108703" y="398211"/>
                  </a:lnTo>
                  <a:lnTo>
                    <a:pt x="93115" y="384360"/>
                  </a:lnTo>
                  <a:lnTo>
                    <a:pt x="84044" y="379029"/>
                  </a:lnTo>
                  <a:lnTo>
                    <a:pt x="74488" y="377814"/>
                  </a:lnTo>
                  <a:lnTo>
                    <a:pt x="54511" y="382704"/>
                  </a:lnTo>
                  <a:lnTo>
                    <a:pt x="29123" y="398611"/>
                  </a:lnTo>
                  <a:lnTo>
                    <a:pt x="17192" y="417683"/>
                  </a:lnTo>
                  <a:lnTo>
                    <a:pt x="0" y="468055"/>
                  </a:lnTo>
                  <a:lnTo>
                    <a:pt x="103" y="509168"/>
                  </a:lnTo>
                  <a:lnTo>
                    <a:pt x="11789" y="562642"/>
                  </a:lnTo>
                  <a:lnTo>
                    <a:pt x="22746" y="581833"/>
                  </a:lnTo>
                  <a:lnTo>
                    <a:pt x="38534" y="595041"/>
                  </a:lnTo>
                  <a:lnTo>
                    <a:pt x="47657" y="600201"/>
                  </a:lnTo>
                  <a:lnTo>
                    <a:pt x="70272" y="602815"/>
                  </a:lnTo>
                  <a:lnTo>
                    <a:pt x="82854" y="601875"/>
                  </a:lnTo>
                  <a:lnTo>
                    <a:pt x="106193" y="591471"/>
                  </a:lnTo>
                  <a:lnTo>
                    <a:pt x="117330" y="583783"/>
                  </a:lnTo>
                  <a:lnTo>
                    <a:pt x="144182" y="545018"/>
                  </a:lnTo>
                  <a:lnTo>
                    <a:pt x="161367" y="490897"/>
                  </a:lnTo>
                  <a:lnTo>
                    <a:pt x="168279" y="441587"/>
                  </a:lnTo>
                  <a:lnTo>
                    <a:pt x="175916" y="391751"/>
                  </a:lnTo>
                  <a:lnTo>
                    <a:pt x="179402" y="330915"/>
                  </a:lnTo>
                  <a:lnTo>
                    <a:pt x="173158" y="270718"/>
                  </a:lnTo>
                  <a:lnTo>
                    <a:pt x="165989" y="208438"/>
                  </a:lnTo>
                  <a:lnTo>
                    <a:pt x="160543" y="151075"/>
                  </a:lnTo>
                  <a:lnTo>
                    <a:pt x="149416" y="94684"/>
                  </a:lnTo>
                  <a:lnTo>
                    <a:pt x="131320" y="31679"/>
                  </a:lnTo>
                  <a:lnTo>
                    <a:pt x="119934" y="5428"/>
                  </a:lnTo>
                  <a:lnTo>
                    <a:pt x="114793" y="65"/>
                  </a:lnTo>
                  <a:lnTo>
                    <a:pt x="110195" y="0"/>
                  </a:lnTo>
                  <a:lnTo>
                    <a:pt x="105959" y="3466"/>
                  </a:lnTo>
                  <a:lnTo>
                    <a:pt x="104373" y="26034"/>
                  </a:lnTo>
                  <a:lnTo>
                    <a:pt x="106938" y="81321"/>
                  </a:lnTo>
                  <a:lnTo>
                    <a:pt x="110818" y="143326"/>
                  </a:lnTo>
                  <a:lnTo>
                    <a:pt x="116256" y="198742"/>
                  </a:lnTo>
                  <a:lnTo>
                    <a:pt x="120988" y="249087"/>
                  </a:lnTo>
                  <a:lnTo>
                    <a:pt x="129798" y="299879"/>
                  </a:lnTo>
                  <a:lnTo>
                    <a:pt x="136698" y="353143"/>
                  </a:lnTo>
                  <a:lnTo>
                    <a:pt x="144619" y="413062"/>
                  </a:lnTo>
                  <a:lnTo>
                    <a:pt x="157448" y="468789"/>
                  </a:lnTo>
                  <a:lnTo>
                    <a:pt x="171248" y="521044"/>
                  </a:lnTo>
                  <a:lnTo>
                    <a:pt x="174738" y="536832"/>
                  </a:lnTo>
                  <a:lnTo>
                    <a:pt x="179404" y="545018"/>
                  </a:lnTo>
                  <a:lnTo>
                    <a:pt x="184854" y="548135"/>
                  </a:lnTo>
                  <a:lnTo>
                    <a:pt x="190827" y="547874"/>
                  </a:lnTo>
                  <a:lnTo>
                    <a:pt x="195980" y="544190"/>
                  </a:lnTo>
                  <a:lnTo>
                    <a:pt x="208820" y="522238"/>
                  </a:lnTo>
                  <a:lnTo>
                    <a:pt x="226759" y="486498"/>
                  </a:lnTo>
                  <a:lnTo>
                    <a:pt x="248875" y="463810"/>
                  </a:lnTo>
                  <a:lnTo>
                    <a:pt x="291990" y="429288"/>
                  </a:lnTo>
                  <a:lnTo>
                    <a:pt x="349213" y="407599"/>
                  </a:lnTo>
                  <a:lnTo>
                    <a:pt x="375885" y="391040"/>
                  </a:lnTo>
                  <a:lnTo>
                    <a:pt x="388117" y="374934"/>
                  </a:lnTo>
                  <a:lnTo>
                    <a:pt x="393017" y="365726"/>
                  </a:lnTo>
                  <a:lnTo>
                    <a:pt x="393944" y="357247"/>
                  </a:lnTo>
                  <a:lnTo>
                    <a:pt x="388734" y="341587"/>
                  </a:lnTo>
                  <a:lnTo>
                    <a:pt x="372647" y="319618"/>
                  </a:lnTo>
                  <a:lnTo>
                    <a:pt x="347474" y="303880"/>
                  </a:lnTo>
                  <a:lnTo>
                    <a:pt x="324797" y="301881"/>
                  </a:lnTo>
                  <a:lnTo>
                    <a:pt x="301460" y="306062"/>
                  </a:lnTo>
                  <a:lnTo>
                    <a:pt x="283290" y="315719"/>
                  </a:lnTo>
                  <a:lnTo>
                    <a:pt x="245324" y="359224"/>
                  </a:lnTo>
                  <a:lnTo>
                    <a:pt x="233384" y="380681"/>
                  </a:lnTo>
                  <a:lnTo>
                    <a:pt x="228077" y="405815"/>
                  </a:lnTo>
                  <a:lnTo>
                    <a:pt x="233076" y="452843"/>
                  </a:lnTo>
                  <a:lnTo>
                    <a:pt x="248448" y="505979"/>
                  </a:lnTo>
                  <a:lnTo>
                    <a:pt x="270120" y="544451"/>
                  </a:lnTo>
                  <a:lnTo>
                    <a:pt x="288858" y="564779"/>
                  </a:lnTo>
                  <a:lnTo>
                    <a:pt x="308884" y="577714"/>
                  </a:lnTo>
                  <a:lnTo>
                    <a:pt x="345478" y="585983"/>
                  </a:lnTo>
                  <a:lnTo>
                    <a:pt x="369144" y="581678"/>
                  </a:lnTo>
                  <a:lnTo>
                    <a:pt x="402816" y="568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144923" y="3068827"/>
              <a:ext cx="193026" cy="274520"/>
            </a:xfrm>
            <a:custGeom>
              <a:avLst/>
              <a:gdLst/>
              <a:ahLst/>
              <a:cxnLst/>
              <a:rect l="0" t="0" r="0" b="0"/>
              <a:pathLst>
                <a:path w="193026" h="274520">
                  <a:moveTo>
                    <a:pt x="35098" y="100250"/>
                  </a:moveTo>
                  <a:lnTo>
                    <a:pt x="38217" y="157514"/>
                  </a:lnTo>
                  <a:lnTo>
                    <a:pt x="46550" y="206905"/>
                  </a:lnTo>
                  <a:lnTo>
                    <a:pt x="56428" y="255464"/>
                  </a:lnTo>
                  <a:lnTo>
                    <a:pt x="60956" y="274519"/>
                  </a:lnTo>
                  <a:lnTo>
                    <a:pt x="48325" y="211091"/>
                  </a:lnTo>
                  <a:lnTo>
                    <a:pt x="31481" y="153624"/>
                  </a:lnTo>
                  <a:lnTo>
                    <a:pt x="14026" y="94107"/>
                  </a:lnTo>
                  <a:lnTo>
                    <a:pt x="0" y="40025"/>
                  </a:lnTo>
                  <a:lnTo>
                    <a:pt x="0" y="29685"/>
                  </a:lnTo>
                  <a:lnTo>
                    <a:pt x="6240" y="11956"/>
                  </a:lnTo>
                  <a:lnTo>
                    <a:pt x="14689" y="6293"/>
                  </a:lnTo>
                  <a:lnTo>
                    <a:pt x="39675" y="0"/>
                  </a:lnTo>
                  <a:lnTo>
                    <a:pt x="86627" y="2046"/>
                  </a:lnTo>
                  <a:lnTo>
                    <a:pt x="137583" y="10062"/>
                  </a:lnTo>
                  <a:lnTo>
                    <a:pt x="193025" y="160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01074" y="3116435"/>
              <a:ext cx="223187" cy="347441"/>
            </a:xfrm>
            <a:custGeom>
              <a:avLst/>
              <a:gdLst/>
              <a:ahLst/>
              <a:cxnLst/>
              <a:rect l="0" t="0" r="0" b="0"/>
              <a:pathLst>
                <a:path w="223187" h="347441">
                  <a:moveTo>
                    <a:pt x="126387" y="0"/>
                  </a:moveTo>
                  <a:lnTo>
                    <a:pt x="67770" y="20243"/>
                  </a:lnTo>
                  <a:lnTo>
                    <a:pt x="14293" y="52998"/>
                  </a:lnTo>
                  <a:lnTo>
                    <a:pt x="6034" y="59898"/>
                  </a:lnTo>
                  <a:lnTo>
                    <a:pt x="1698" y="68008"/>
                  </a:lnTo>
                  <a:lnTo>
                    <a:pt x="0" y="86378"/>
                  </a:lnTo>
                  <a:lnTo>
                    <a:pt x="4694" y="92680"/>
                  </a:lnTo>
                  <a:lnTo>
                    <a:pt x="22388" y="99683"/>
                  </a:lnTo>
                  <a:lnTo>
                    <a:pt x="79111" y="98112"/>
                  </a:lnTo>
                  <a:lnTo>
                    <a:pt x="133470" y="106641"/>
                  </a:lnTo>
                  <a:lnTo>
                    <a:pt x="167480" y="119335"/>
                  </a:lnTo>
                  <a:lnTo>
                    <a:pt x="187934" y="132586"/>
                  </a:lnTo>
                  <a:lnTo>
                    <a:pt x="204824" y="150174"/>
                  </a:lnTo>
                  <a:lnTo>
                    <a:pt x="221897" y="185396"/>
                  </a:lnTo>
                  <a:lnTo>
                    <a:pt x="223186" y="231057"/>
                  </a:lnTo>
                  <a:lnTo>
                    <a:pt x="210570" y="270452"/>
                  </a:lnTo>
                  <a:lnTo>
                    <a:pt x="192014" y="298763"/>
                  </a:lnTo>
                  <a:lnTo>
                    <a:pt x="166109" y="321969"/>
                  </a:lnTo>
                  <a:lnTo>
                    <a:pt x="136207" y="338073"/>
                  </a:lnTo>
                  <a:lnTo>
                    <a:pt x="78966" y="346207"/>
                  </a:lnTo>
                  <a:lnTo>
                    <a:pt x="5268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916393" y="3527108"/>
              <a:ext cx="2821639" cy="273680"/>
            </a:xfrm>
            <a:custGeom>
              <a:avLst/>
              <a:gdLst/>
              <a:ahLst/>
              <a:cxnLst/>
              <a:rect l="0" t="0" r="0" b="0"/>
              <a:pathLst>
                <a:path w="2821639" h="273680">
                  <a:moveTo>
                    <a:pt x="2821638" y="189451"/>
                  </a:moveTo>
                  <a:lnTo>
                    <a:pt x="2804870" y="195040"/>
                  </a:lnTo>
                  <a:lnTo>
                    <a:pt x="2766497" y="192927"/>
                  </a:lnTo>
                  <a:lnTo>
                    <a:pt x="2709534" y="174497"/>
                  </a:lnTo>
                  <a:lnTo>
                    <a:pt x="2650102" y="155258"/>
                  </a:lnTo>
                  <a:lnTo>
                    <a:pt x="2599627" y="136036"/>
                  </a:lnTo>
                  <a:lnTo>
                    <a:pt x="2547626" y="115523"/>
                  </a:lnTo>
                  <a:lnTo>
                    <a:pt x="2492055" y="97747"/>
                  </a:lnTo>
                  <a:lnTo>
                    <a:pt x="2431136" y="85071"/>
                  </a:lnTo>
                  <a:lnTo>
                    <a:pt x="2368631" y="73906"/>
                  </a:lnTo>
                  <a:lnTo>
                    <a:pt x="2325504" y="66738"/>
                  </a:lnTo>
                  <a:lnTo>
                    <a:pt x="2279040" y="59653"/>
                  </a:lnTo>
                  <a:lnTo>
                    <a:pt x="2231093" y="55724"/>
                  </a:lnTo>
                  <a:lnTo>
                    <a:pt x="2182487" y="52808"/>
                  </a:lnTo>
                  <a:lnTo>
                    <a:pt x="2133589" y="47612"/>
                  </a:lnTo>
                  <a:lnTo>
                    <a:pt x="2081440" y="41404"/>
                  </a:lnTo>
                  <a:lnTo>
                    <a:pt x="2027068" y="35915"/>
                  </a:lnTo>
                  <a:lnTo>
                    <a:pt x="1971706" y="33475"/>
                  </a:lnTo>
                  <a:lnTo>
                    <a:pt x="1912786" y="26152"/>
                  </a:lnTo>
                  <a:lnTo>
                    <a:pt x="1851505" y="16268"/>
                  </a:lnTo>
                  <a:lnTo>
                    <a:pt x="1789173" y="7976"/>
                  </a:lnTo>
                  <a:lnTo>
                    <a:pt x="1726376" y="3510"/>
                  </a:lnTo>
                  <a:lnTo>
                    <a:pt x="1663370" y="1526"/>
                  </a:lnTo>
                  <a:lnTo>
                    <a:pt x="1600273" y="644"/>
                  </a:lnTo>
                  <a:lnTo>
                    <a:pt x="1567537" y="409"/>
                  </a:lnTo>
                  <a:lnTo>
                    <a:pt x="1534015" y="252"/>
                  </a:lnTo>
                  <a:lnTo>
                    <a:pt x="1499969" y="147"/>
                  </a:lnTo>
                  <a:lnTo>
                    <a:pt x="1466743" y="78"/>
                  </a:lnTo>
                  <a:lnTo>
                    <a:pt x="1434063" y="31"/>
                  </a:lnTo>
                  <a:lnTo>
                    <a:pt x="1401749" y="0"/>
                  </a:lnTo>
                  <a:lnTo>
                    <a:pt x="1369677" y="1149"/>
                  </a:lnTo>
                  <a:lnTo>
                    <a:pt x="1337768" y="3085"/>
                  </a:lnTo>
                  <a:lnTo>
                    <a:pt x="1305966" y="5546"/>
                  </a:lnTo>
                  <a:lnTo>
                    <a:pt x="1273067" y="8356"/>
                  </a:lnTo>
                  <a:lnTo>
                    <a:pt x="1239435" y="11399"/>
                  </a:lnTo>
                  <a:lnTo>
                    <a:pt x="1205316" y="14598"/>
                  </a:lnTo>
                  <a:lnTo>
                    <a:pt x="1172042" y="17900"/>
                  </a:lnTo>
                  <a:lnTo>
                    <a:pt x="1139330" y="21271"/>
                  </a:lnTo>
                  <a:lnTo>
                    <a:pt x="1106994" y="24689"/>
                  </a:lnTo>
                  <a:lnTo>
                    <a:pt x="1073739" y="29307"/>
                  </a:lnTo>
                  <a:lnTo>
                    <a:pt x="1039869" y="34725"/>
                  </a:lnTo>
                  <a:lnTo>
                    <a:pt x="1005592" y="40677"/>
                  </a:lnTo>
                  <a:lnTo>
                    <a:pt x="971042" y="45814"/>
                  </a:lnTo>
                  <a:lnTo>
                    <a:pt x="936310" y="50410"/>
                  </a:lnTo>
                  <a:lnTo>
                    <a:pt x="901458" y="54643"/>
                  </a:lnTo>
                  <a:lnTo>
                    <a:pt x="867694" y="59805"/>
                  </a:lnTo>
                  <a:lnTo>
                    <a:pt x="834656" y="65585"/>
                  </a:lnTo>
                  <a:lnTo>
                    <a:pt x="802102" y="71779"/>
                  </a:lnTo>
                  <a:lnTo>
                    <a:pt x="768702" y="77078"/>
                  </a:lnTo>
                  <a:lnTo>
                    <a:pt x="734736" y="81781"/>
                  </a:lnTo>
                  <a:lnTo>
                    <a:pt x="700394" y="86085"/>
                  </a:lnTo>
                  <a:lnTo>
                    <a:pt x="665801" y="91295"/>
                  </a:lnTo>
                  <a:lnTo>
                    <a:pt x="631041" y="97107"/>
                  </a:lnTo>
                  <a:lnTo>
                    <a:pt x="596169" y="103322"/>
                  </a:lnTo>
                  <a:lnTo>
                    <a:pt x="562393" y="109805"/>
                  </a:lnTo>
                  <a:lnTo>
                    <a:pt x="529347" y="116466"/>
                  </a:lnTo>
                  <a:lnTo>
                    <a:pt x="496787" y="123247"/>
                  </a:lnTo>
                  <a:lnTo>
                    <a:pt x="463383" y="131277"/>
                  </a:lnTo>
                  <a:lnTo>
                    <a:pt x="429415" y="140140"/>
                  </a:lnTo>
                  <a:lnTo>
                    <a:pt x="395071" y="149558"/>
                  </a:lnTo>
                  <a:lnTo>
                    <a:pt x="361647" y="158176"/>
                  </a:lnTo>
                  <a:lnTo>
                    <a:pt x="328836" y="166261"/>
                  </a:lnTo>
                  <a:lnTo>
                    <a:pt x="296433" y="173992"/>
                  </a:lnTo>
                  <a:lnTo>
                    <a:pt x="263133" y="183824"/>
                  </a:lnTo>
                  <a:lnTo>
                    <a:pt x="229234" y="195058"/>
                  </a:lnTo>
                  <a:lnTo>
                    <a:pt x="194937" y="207228"/>
                  </a:lnTo>
                  <a:lnTo>
                    <a:pt x="134992" y="226988"/>
                  </a:lnTo>
                  <a:lnTo>
                    <a:pt x="83393" y="243569"/>
                  </a:lnTo>
                  <a:lnTo>
                    <a:pt x="27309" y="263718"/>
                  </a:lnTo>
                  <a:lnTo>
                    <a:pt x="0" y="2736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648979" y="926507"/>
            <a:ext cx="1741198" cy="821224"/>
            <a:chOff x="1648979" y="926507"/>
            <a:chExt cx="1741198" cy="821224"/>
          </a:xfrm>
        </p:grpSpPr>
        <p:sp>
          <p:nvSpPr>
            <p:cNvPr id="2" name="Freeform 1"/>
            <p:cNvSpPr/>
            <p:nvPr/>
          </p:nvSpPr>
          <p:spPr>
            <a:xfrm>
              <a:off x="1648979" y="1044599"/>
              <a:ext cx="275863" cy="629938"/>
            </a:xfrm>
            <a:custGeom>
              <a:avLst/>
              <a:gdLst/>
              <a:ahLst/>
              <a:cxnLst/>
              <a:rect l="0" t="0" r="0" b="0"/>
              <a:pathLst>
                <a:path w="275863" h="629938">
                  <a:moveTo>
                    <a:pt x="256679" y="155649"/>
                  </a:moveTo>
                  <a:lnTo>
                    <a:pt x="232632" y="173630"/>
                  </a:lnTo>
                  <a:lnTo>
                    <a:pt x="183009" y="231980"/>
                  </a:lnTo>
                  <a:lnTo>
                    <a:pt x="140653" y="290743"/>
                  </a:lnTo>
                  <a:lnTo>
                    <a:pt x="109931" y="345505"/>
                  </a:lnTo>
                  <a:lnTo>
                    <a:pt x="81332" y="401382"/>
                  </a:lnTo>
                  <a:lnTo>
                    <a:pt x="61559" y="457480"/>
                  </a:lnTo>
                  <a:lnTo>
                    <a:pt x="52376" y="500754"/>
                  </a:lnTo>
                  <a:lnTo>
                    <a:pt x="58568" y="560947"/>
                  </a:lnTo>
                  <a:lnTo>
                    <a:pt x="65684" y="583786"/>
                  </a:lnTo>
                  <a:lnTo>
                    <a:pt x="95971" y="624995"/>
                  </a:lnTo>
                  <a:lnTo>
                    <a:pt x="105086" y="628813"/>
                  </a:lnTo>
                  <a:lnTo>
                    <a:pt x="127693" y="629937"/>
                  </a:lnTo>
                  <a:lnTo>
                    <a:pt x="161139" y="618403"/>
                  </a:lnTo>
                  <a:lnTo>
                    <a:pt x="202712" y="592375"/>
                  </a:lnTo>
                  <a:lnTo>
                    <a:pt x="249235" y="534195"/>
                  </a:lnTo>
                  <a:lnTo>
                    <a:pt x="268251" y="501778"/>
                  </a:lnTo>
                  <a:lnTo>
                    <a:pt x="275862" y="449495"/>
                  </a:lnTo>
                  <a:lnTo>
                    <a:pt x="274061" y="411171"/>
                  </a:lnTo>
                  <a:lnTo>
                    <a:pt x="267914" y="388537"/>
                  </a:lnTo>
                  <a:lnTo>
                    <a:pt x="257382" y="366780"/>
                  </a:lnTo>
                  <a:lnTo>
                    <a:pt x="203174" y="312162"/>
                  </a:lnTo>
                  <a:lnTo>
                    <a:pt x="148160" y="272201"/>
                  </a:lnTo>
                  <a:lnTo>
                    <a:pt x="86668" y="229414"/>
                  </a:lnTo>
                  <a:lnTo>
                    <a:pt x="59296" y="205191"/>
                  </a:lnTo>
                  <a:lnTo>
                    <a:pt x="17876" y="153182"/>
                  </a:lnTo>
                  <a:lnTo>
                    <a:pt x="1147" y="113048"/>
                  </a:lnTo>
                  <a:lnTo>
                    <a:pt x="0" y="92262"/>
                  </a:lnTo>
                  <a:lnTo>
                    <a:pt x="4559" y="72495"/>
                  </a:lnTo>
                  <a:lnTo>
                    <a:pt x="26550" y="40741"/>
                  </a:lnTo>
                  <a:lnTo>
                    <a:pt x="40925" y="27370"/>
                  </a:lnTo>
                  <a:lnTo>
                    <a:pt x="88926" y="5410"/>
                  </a:lnTo>
                  <a:lnTo>
                    <a:pt x="131195" y="0"/>
                  </a:lnTo>
                  <a:lnTo>
                    <a:pt x="192234" y="9475"/>
                  </a:lnTo>
                  <a:lnTo>
                    <a:pt x="212829" y="16983"/>
                  </a:lnTo>
                  <a:lnTo>
                    <a:pt x="252478" y="47543"/>
                  </a:lnTo>
                  <a:lnTo>
                    <a:pt x="268432" y="73705"/>
                  </a:lnTo>
                  <a:lnTo>
                    <a:pt x="274979" y="114862"/>
                  </a:lnTo>
                  <a:lnTo>
                    <a:pt x="269039" y="169255"/>
                  </a:lnTo>
                  <a:lnTo>
                    <a:pt x="267207" y="187235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015427" y="926507"/>
              <a:ext cx="1374750" cy="821224"/>
            </a:xfrm>
            <a:custGeom>
              <a:avLst/>
              <a:gdLst/>
              <a:ahLst/>
              <a:cxnLst/>
              <a:rect l="0" t="0" r="0" b="0"/>
              <a:pathLst>
                <a:path w="1374750" h="821224">
                  <a:moveTo>
                    <a:pt x="6044" y="821223"/>
                  </a:moveTo>
                  <a:lnTo>
                    <a:pt x="26287" y="777260"/>
                  </a:lnTo>
                  <a:lnTo>
                    <a:pt x="60353" y="715776"/>
                  </a:lnTo>
                  <a:lnTo>
                    <a:pt x="83106" y="665387"/>
                  </a:lnTo>
                  <a:lnTo>
                    <a:pt x="103198" y="610373"/>
                  </a:lnTo>
                  <a:lnTo>
                    <a:pt x="127806" y="547662"/>
                  </a:lnTo>
                  <a:lnTo>
                    <a:pt x="142703" y="494182"/>
                  </a:lnTo>
                  <a:lnTo>
                    <a:pt x="156911" y="432969"/>
                  </a:lnTo>
                  <a:lnTo>
                    <a:pt x="162577" y="372957"/>
                  </a:lnTo>
                  <a:lnTo>
                    <a:pt x="163696" y="316043"/>
                  </a:lnTo>
                  <a:lnTo>
                    <a:pt x="163917" y="254151"/>
                  </a:lnTo>
                  <a:lnTo>
                    <a:pt x="152777" y="208535"/>
                  </a:lnTo>
                  <a:lnTo>
                    <a:pt x="121308" y="148518"/>
                  </a:lnTo>
                  <a:lnTo>
                    <a:pt x="72692" y="88419"/>
                  </a:lnTo>
                  <a:lnTo>
                    <a:pt x="43472" y="60966"/>
                  </a:lnTo>
                  <a:lnTo>
                    <a:pt x="488" y="33649"/>
                  </a:lnTo>
                  <a:lnTo>
                    <a:pt x="0" y="29452"/>
                  </a:lnTo>
                  <a:lnTo>
                    <a:pt x="4354" y="26654"/>
                  </a:lnTo>
                  <a:lnTo>
                    <a:pt x="11937" y="24788"/>
                  </a:lnTo>
                  <a:lnTo>
                    <a:pt x="75322" y="30450"/>
                  </a:lnTo>
                  <a:lnTo>
                    <a:pt x="136625" y="31361"/>
                  </a:lnTo>
                  <a:lnTo>
                    <a:pt x="195008" y="34661"/>
                  </a:lnTo>
                  <a:lnTo>
                    <a:pt x="251601" y="40642"/>
                  </a:lnTo>
                  <a:lnTo>
                    <a:pt x="313551" y="33587"/>
                  </a:lnTo>
                  <a:lnTo>
                    <a:pt x="367953" y="37570"/>
                  </a:lnTo>
                  <a:lnTo>
                    <a:pt x="424929" y="40047"/>
                  </a:lnTo>
                  <a:lnTo>
                    <a:pt x="488176" y="33604"/>
                  </a:lnTo>
                  <a:lnTo>
                    <a:pt x="546077" y="31984"/>
                  </a:lnTo>
                  <a:lnTo>
                    <a:pt x="602574" y="24429"/>
                  </a:lnTo>
                  <a:lnTo>
                    <a:pt x="658794" y="21723"/>
                  </a:lnTo>
                  <a:lnTo>
                    <a:pt x="714960" y="21189"/>
                  </a:lnTo>
                  <a:lnTo>
                    <a:pt x="771114" y="21083"/>
                  </a:lnTo>
                  <a:lnTo>
                    <a:pt x="827267" y="21062"/>
                  </a:lnTo>
                  <a:lnTo>
                    <a:pt x="883419" y="15469"/>
                  </a:lnTo>
                  <a:lnTo>
                    <a:pt x="946807" y="11505"/>
                  </a:lnTo>
                  <a:lnTo>
                    <a:pt x="1008720" y="10722"/>
                  </a:lnTo>
                  <a:lnTo>
                    <a:pt x="1065751" y="4978"/>
                  </a:lnTo>
                  <a:lnTo>
                    <a:pt x="1119216" y="983"/>
                  </a:lnTo>
                  <a:lnTo>
                    <a:pt x="1177958" y="194"/>
                  </a:lnTo>
                  <a:lnTo>
                    <a:pt x="1228313" y="58"/>
                  </a:lnTo>
                  <a:lnTo>
                    <a:pt x="1280278" y="17"/>
                  </a:lnTo>
                  <a:lnTo>
                    <a:pt x="1329600" y="5"/>
                  </a:lnTo>
                  <a:lnTo>
                    <a:pt x="1374749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31179" y="1098191"/>
              <a:ext cx="248303" cy="576154"/>
            </a:xfrm>
            <a:custGeom>
              <a:avLst/>
              <a:gdLst/>
              <a:ahLst/>
              <a:cxnLst/>
              <a:rect l="0" t="0" r="0" b="0"/>
              <a:pathLst>
                <a:path w="248303" h="576154">
                  <a:moveTo>
                    <a:pt x="237774" y="91529"/>
                  </a:moveTo>
                  <a:lnTo>
                    <a:pt x="222133" y="109509"/>
                  </a:lnTo>
                  <a:lnTo>
                    <a:pt x="184319" y="170979"/>
                  </a:lnTo>
                  <a:lnTo>
                    <a:pt x="148760" y="230110"/>
                  </a:lnTo>
                  <a:lnTo>
                    <a:pt x="116726" y="287055"/>
                  </a:lnTo>
                  <a:lnTo>
                    <a:pt x="93412" y="342448"/>
                  </a:lnTo>
                  <a:lnTo>
                    <a:pt x="67364" y="387712"/>
                  </a:lnTo>
                  <a:lnTo>
                    <a:pt x="52078" y="444355"/>
                  </a:lnTo>
                  <a:lnTo>
                    <a:pt x="40913" y="501818"/>
                  </a:lnTo>
                  <a:lnTo>
                    <a:pt x="41486" y="528903"/>
                  </a:lnTo>
                  <a:lnTo>
                    <a:pt x="49539" y="552639"/>
                  </a:lnTo>
                  <a:lnTo>
                    <a:pt x="64037" y="568648"/>
                  </a:lnTo>
                  <a:lnTo>
                    <a:pt x="72816" y="574555"/>
                  </a:lnTo>
                  <a:lnTo>
                    <a:pt x="83349" y="576153"/>
                  </a:lnTo>
                  <a:lnTo>
                    <a:pt x="107529" y="571690"/>
                  </a:lnTo>
                  <a:lnTo>
                    <a:pt x="141861" y="556023"/>
                  </a:lnTo>
                  <a:lnTo>
                    <a:pt x="197022" y="501325"/>
                  </a:lnTo>
                  <a:lnTo>
                    <a:pt x="221232" y="452630"/>
                  </a:lnTo>
                  <a:lnTo>
                    <a:pt x="240954" y="397268"/>
                  </a:lnTo>
                  <a:lnTo>
                    <a:pt x="241917" y="375981"/>
                  </a:lnTo>
                  <a:lnTo>
                    <a:pt x="233003" y="333720"/>
                  </a:lnTo>
                  <a:lnTo>
                    <a:pt x="211572" y="292747"/>
                  </a:lnTo>
                  <a:lnTo>
                    <a:pt x="178569" y="257791"/>
                  </a:lnTo>
                  <a:lnTo>
                    <a:pt x="121313" y="215459"/>
                  </a:lnTo>
                  <a:lnTo>
                    <a:pt x="60322" y="179411"/>
                  </a:lnTo>
                  <a:lnTo>
                    <a:pt x="10407" y="137165"/>
                  </a:lnTo>
                  <a:lnTo>
                    <a:pt x="2191" y="116881"/>
                  </a:lnTo>
                  <a:lnTo>
                    <a:pt x="0" y="104921"/>
                  </a:lnTo>
                  <a:lnTo>
                    <a:pt x="3805" y="82273"/>
                  </a:lnTo>
                  <a:lnTo>
                    <a:pt x="19101" y="52911"/>
                  </a:lnTo>
                  <a:lnTo>
                    <a:pt x="32961" y="38101"/>
                  </a:lnTo>
                  <a:lnTo>
                    <a:pt x="90880" y="11358"/>
                  </a:lnTo>
                  <a:lnTo>
                    <a:pt x="135708" y="0"/>
                  </a:lnTo>
                  <a:lnTo>
                    <a:pt x="160826" y="546"/>
                  </a:lnTo>
                  <a:lnTo>
                    <a:pt x="205547" y="19961"/>
                  </a:lnTo>
                  <a:lnTo>
                    <a:pt x="224621" y="33985"/>
                  </a:lnTo>
                  <a:lnTo>
                    <a:pt x="240766" y="59271"/>
                  </a:lnTo>
                  <a:lnTo>
                    <a:pt x="248302" y="8100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812591" y="1126549"/>
              <a:ext cx="268516" cy="555076"/>
            </a:xfrm>
            <a:custGeom>
              <a:avLst/>
              <a:gdLst/>
              <a:ahLst/>
              <a:cxnLst/>
              <a:rect l="0" t="0" r="0" b="0"/>
              <a:pathLst>
                <a:path w="268516" h="555076">
                  <a:moveTo>
                    <a:pt x="188030" y="0"/>
                  </a:moveTo>
                  <a:lnTo>
                    <a:pt x="135490" y="60873"/>
                  </a:lnTo>
                  <a:lnTo>
                    <a:pt x="100306" y="113604"/>
                  </a:lnTo>
                  <a:lnTo>
                    <a:pt x="72219" y="163730"/>
                  </a:lnTo>
                  <a:lnTo>
                    <a:pt x="49731" y="218085"/>
                  </a:lnTo>
                  <a:lnTo>
                    <a:pt x="26788" y="277088"/>
                  </a:lnTo>
                  <a:lnTo>
                    <a:pt x="6024" y="335966"/>
                  </a:lnTo>
                  <a:lnTo>
                    <a:pt x="0" y="394480"/>
                  </a:lnTo>
                  <a:lnTo>
                    <a:pt x="1930" y="452312"/>
                  </a:lnTo>
                  <a:lnTo>
                    <a:pt x="13177" y="491597"/>
                  </a:lnTo>
                  <a:lnTo>
                    <a:pt x="37938" y="530723"/>
                  </a:lnTo>
                  <a:lnTo>
                    <a:pt x="64010" y="548105"/>
                  </a:lnTo>
                  <a:lnTo>
                    <a:pt x="105140" y="555075"/>
                  </a:lnTo>
                  <a:lnTo>
                    <a:pt x="143193" y="551551"/>
                  </a:lnTo>
                  <a:lnTo>
                    <a:pt x="176695" y="537509"/>
                  </a:lnTo>
                  <a:lnTo>
                    <a:pt x="225948" y="498089"/>
                  </a:lnTo>
                  <a:lnTo>
                    <a:pt x="259623" y="435969"/>
                  </a:lnTo>
                  <a:lnTo>
                    <a:pt x="268515" y="390178"/>
                  </a:lnTo>
                  <a:lnTo>
                    <a:pt x="264355" y="362925"/>
                  </a:lnTo>
                  <a:lnTo>
                    <a:pt x="248860" y="330971"/>
                  </a:lnTo>
                  <a:lnTo>
                    <a:pt x="234953" y="315554"/>
                  </a:lnTo>
                  <a:lnTo>
                    <a:pt x="217074" y="304803"/>
                  </a:lnTo>
                  <a:lnTo>
                    <a:pt x="194309" y="302364"/>
                  </a:lnTo>
                  <a:lnTo>
                    <a:pt x="147157" y="310330"/>
                  </a:lnTo>
                  <a:lnTo>
                    <a:pt x="109109" y="330985"/>
                  </a:lnTo>
                  <a:lnTo>
                    <a:pt x="51160" y="389554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370334" y="1485818"/>
            <a:ext cx="436079" cy="540937"/>
            <a:chOff x="5370334" y="1485818"/>
            <a:chExt cx="436079" cy="540937"/>
          </a:xfrm>
        </p:grpSpPr>
        <p:sp>
          <p:nvSpPr>
            <p:cNvPr id="7" name="Freeform 6"/>
            <p:cNvSpPr/>
            <p:nvPr/>
          </p:nvSpPr>
          <p:spPr>
            <a:xfrm>
              <a:off x="5548575" y="1589803"/>
              <a:ext cx="10472" cy="284270"/>
            </a:xfrm>
            <a:custGeom>
              <a:avLst/>
              <a:gdLst/>
              <a:ahLst/>
              <a:cxnLst/>
              <a:rect l="0" t="0" r="0" b="0"/>
              <a:pathLst>
                <a:path w="10472" h="284270">
                  <a:moveTo>
                    <a:pt x="10471" y="0"/>
                  </a:moveTo>
                  <a:lnTo>
                    <a:pt x="1406" y="58617"/>
                  </a:lnTo>
                  <a:lnTo>
                    <a:pt x="232" y="120026"/>
                  </a:lnTo>
                  <a:lnTo>
                    <a:pt x="0" y="181549"/>
                  </a:lnTo>
                  <a:lnTo>
                    <a:pt x="5543" y="244092"/>
                  </a:lnTo>
                  <a:lnTo>
                    <a:pt x="10471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370334" y="1485818"/>
              <a:ext cx="436079" cy="540937"/>
            </a:xfrm>
            <a:custGeom>
              <a:avLst/>
              <a:gdLst/>
              <a:ahLst/>
              <a:cxnLst/>
              <a:rect l="0" t="0" r="0" b="0"/>
              <a:pathLst>
                <a:path w="436079" h="540937">
                  <a:moveTo>
                    <a:pt x="304526" y="30285"/>
                  </a:moveTo>
                  <a:lnTo>
                    <a:pt x="287758" y="13518"/>
                  </a:lnTo>
                  <a:lnTo>
                    <a:pt x="267048" y="5285"/>
                  </a:lnTo>
                  <a:lnTo>
                    <a:pt x="215625" y="0"/>
                  </a:lnTo>
                  <a:lnTo>
                    <a:pt x="194434" y="5517"/>
                  </a:lnTo>
                  <a:lnTo>
                    <a:pt x="138730" y="35862"/>
                  </a:lnTo>
                  <a:lnTo>
                    <a:pt x="81538" y="85540"/>
                  </a:lnTo>
                  <a:lnTo>
                    <a:pt x="52162" y="120575"/>
                  </a:lnTo>
                  <a:lnTo>
                    <a:pt x="23829" y="171862"/>
                  </a:lnTo>
                  <a:lnTo>
                    <a:pt x="8317" y="218723"/>
                  </a:lnTo>
                  <a:lnTo>
                    <a:pt x="1901" y="269652"/>
                  </a:lnTo>
                  <a:lnTo>
                    <a:pt x="0" y="321787"/>
                  </a:lnTo>
                  <a:lnTo>
                    <a:pt x="8933" y="383400"/>
                  </a:lnTo>
                  <a:lnTo>
                    <a:pt x="32014" y="437511"/>
                  </a:lnTo>
                  <a:lnTo>
                    <a:pt x="64693" y="482342"/>
                  </a:lnTo>
                  <a:lnTo>
                    <a:pt x="125745" y="531469"/>
                  </a:lnTo>
                  <a:lnTo>
                    <a:pt x="152928" y="539643"/>
                  </a:lnTo>
                  <a:lnTo>
                    <a:pt x="182167" y="540936"/>
                  </a:lnTo>
                  <a:lnTo>
                    <a:pt x="232653" y="522702"/>
                  </a:lnTo>
                  <a:lnTo>
                    <a:pt x="270362" y="500230"/>
                  </a:lnTo>
                  <a:lnTo>
                    <a:pt x="327552" y="448893"/>
                  </a:lnTo>
                  <a:lnTo>
                    <a:pt x="377315" y="390044"/>
                  </a:lnTo>
                  <a:lnTo>
                    <a:pt x="408938" y="335272"/>
                  </a:lnTo>
                  <a:lnTo>
                    <a:pt x="421121" y="307385"/>
                  </a:lnTo>
                  <a:lnTo>
                    <a:pt x="432062" y="251354"/>
                  </a:lnTo>
                  <a:lnTo>
                    <a:pt x="436078" y="223294"/>
                  </a:lnTo>
                  <a:lnTo>
                    <a:pt x="430592" y="182360"/>
                  </a:lnTo>
                  <a:lnTo>
                    <a:pt x="401831" y="125657"/>
                  </a:lnTo>
                  <a:lnTo>
                    <a:pt x="351528" y="76579"/>
                  </a:lnTo>
                  <a:lnTo>
                    <a:pt x="323912" y="60640"/>
                  </a:lnTo>
                  <a:lnTo>
                    <a:pt x="262412" y="51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5287626" y="2495253"/>
            <a:ext cx="583864" cy="630373"/>
            <a:chOff x="5287626" y="2495253"/>
            <a:chExt cx="583864" cy="630373"/>
          </a:xfrm>
        </p:grpSpPr>
        <p:sp>
          <p:nvSpPr>
            <p:cNvPr id="10" name="Freeform 9"/>
            <p:cNvSpPr/>
            <p:nvPr/>
          </p:nvSpPr>
          <p:spPr>
            <a:xfrm>
              <a:off x="5481579" y="2568501"/>
              <a:ext cx="245924" cy="424591"/>
            </a:xfrm>
            <a:custGeom>
              <a:avLst/>
              <a:gdLst/>
              <a:ahLst/>
              <a:cxnLst/>
              <a:rect l="0" t="0" r="0" b="0"/>
              <a:pathLst>
                <a:path w="245924" h="424591">
                  <a:moveTo>
                    <a:pt x="77467" y="452"/>
                  </a:moveTo>
                  <a:lnTo>
                    <a:pt x="69134" y="37930"/>
                  </a:lnTo>
                  <a:lnTo>
                    <a:pt x="61783" y="83764"/>
                  </a:lnTo>
                  <a:lnTo>
                    <a:pt x="46824" y="115994"/>
                  </a:lnTo>
                  <a:lnTo>
                    <a:pt x="40661" y="120764"/>
                  </a:lnTo>
                  <a:lnTo>
                    <a:pt x="34213" y="121604"/>
                  </a:lnTo>
                  <a:lnTo>
                    <a:pt x="27574" y="119825"/>
                  </a:lnTo>
                  <a:lnTo>
                    <a:pt x="23148" y="113959"/>
                  </a:lnTo>
                  <a:lnTo>
                    <a:pt x="18230" y="94963"/>
                  </a:lnTo>
                  <a:lnTo>
                    <a:pt x="21051" y="57961"/>
                  </a:lnTo>
                  <a:lnTo>
                    <a:pt x="34885" y="22951"/>
                  </a:lnTo>
                  <a:lnTo>
                    <a:pt x="50353" y="7332"/>
                  </a:lnTo>
                  <a:lnTo>
                    <a:pt x="59391" y="1529"/>
                  </a:lnTo>
                  <a:lnTo>
                    <a:pt x="67756" y="0"/>
                  </a:lnTo>
                  <a:lnTo>
                    <a:pt x="75673" y="1321"/>
                  </a:lnTo>
                  <a:lnTo>
                    <a:pt x="91878" y="10197"/>
                  </a:lnTo>
                  <a:lnTo>
                    <a:pt x="118391" y="34925"/>
                  </a:lnTo>
                  <a:lnTo>
                    <a:pt x="134697" y="65648"/>
                  </a:lnTo>
                  <a:lnTo>
                    <a:pt x="145767" y="105037"/>
                  </a:lnTo>
                  <a:lnTo>
                    <a:pt x="149567" y="153233"/>
                  </a:lnTo>
                  <a:lnTo>
                    <a:pt x="149523" y="205728"/>
                  </a:lnTo>
                  <a:lnTo>
                    <a:pt x="142621" y="262875"/>
                  </a:lnTo>
                  <a:lnTo>
                    <a:pt x="129808" y="325293"/>
                  </a:lnTo>
                  <a:lnTo>
                    <a:pt x="116372" y="365373"/>
                  </a:lnTo>
                  <a:lnTo>
                    <a:pt x="90871" y="404768"/>
                  </a:lnTo>
                  <a:lnTo>
                    <a:pt x="64671" y="422196"/>
                  </a:lnTo>
                  <a:lnTo>
                    <a:pt x="44874" y="424590"/>
                  </a:lnTo>
                  <a:lnTo>
                    <a:pt x="34681" y="423591"/>
                  </a:lnTo>
                  <a:lnTo>
                    <a:pt x="26716" y="419415"/>
                  </a:lnTo>
                  <a:lnTo>
                    <a:pt x="14747" y="405417"/>
                  </a:lnTo>
                  <a:lnTo>
                    <a:pt x="1432" y="377805"/>
                  </a:lnTo>
                  <a:lnTo>
                    <a:pt x="0" y="357677"/>
                  </a:lnTo>
                  <a:lnTo>
                    <a:pt x="8613" y="316160"/>
                  </a:lnTo>
                  <a:lnTo>
                    <a:pt x="15187" y="309190"/>
                  </a:lnTo>
                  <a:lnTo>
                    <a:pt x="34969" y="301445"/>
                  </a:lnTo>
                  <a:lnTo>
                    <a:pt x="56239" y="304243"/>
                  </a:lnTo>
                  <a:lnTo>
                    <a:pt x="98491" y="325102"/>
                  </a:lnTo>
                  <a:lnTo>
                    <a:pt x="161420" y="379547"/>
                  </a:lnTo>
                  <a:lnTo>
                    <a:pt x="176781" y="392377"/>
                  </a:lnTo>
                  <a:lnTo>
                    <a:pt x="195306" y="401978"/>
                  </a:lnTo>
                  <a:lnTo>
                    <a:pt x="203990" y="402667"/>
                  </a:lnTo>
                  <a:lnTo>
                    <a:pt x="219877" y="397193"/>
                  </a:lnTo>
                  <a:lnTo>
                    <a:pt x="245923" y="3794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87626" y="2495253"/>
              <a:ext cx="583864" cy="630373"/>
            </a:xfrm>
            <a:custGeom>
              <a:avLst/>
              <a:gdLst/>
              <a:ahLst/>
              <a:cxnLst/>
              <a:rect l="0" t="0" r="0" b="0"/>
              <a:pathLst>
                <a:path w="583864" h="630373">
                  <a:moveTo>
                    <a:pt x="260892" y="0"/>
                  </a:moveTo>
                  <a:lnTo>
                    <a:pt x="202275" y="14655"/>
                  </a:lnTo>
                  <a:lnTo>
                    <a:pt x="155337" y="37773"/>
                  </a:lnTo>
                  <a:lnTo>
                    <a:pt x="105337" y="78042"/>
                  </a:lnTo>
                  <a:lnTo>
                    <a:pt x="61319" y="130709"/>
                  </a:lnTo>
                  <a:lnTo>
                    <a:pt x="34993" y="177809"/>
                  </a:lnTo>
                  <a:lnTo>
                    <a:pt x="17964" y="228809"/>
                  </a:lnTo>
                  <a:lnTo>
                    <a:pt x="5509" y="280965"/>
                  </a:lnTo>
                  <a:lnTo>
                    <a:pt x="0" y="339053"/>
                  </a:lnTo>
                  <a:lnTo>
                    <a:pt x="3956" y="395128"/>
                  </a:lnTo>
                  <a:lnTo>
                    <a:pt x="15773" y="456903"/>
                  </a:lnTo>
                  <a:lnTo>
                    <a:pt x="28257" y="494128"/>
                  </a:lnTo>
                  <a:lnTo>
                    <a:pt x="59611" y="548035"/>
                  </a:lnTo>
                  <a:lnTo>
                    <a:pt x="76677" y="573464"/>
                  </a:lnTo>
                  <a:lnTo>
                    <a:pt x="133630" y="616472"/>
                  </a:lnTo>
                  <a:lnTo>
                    <a:pt x="158317" y="624938"/>
                  </a:lnTo>
                  <a:lnTo>
                    <a:pt x="217884" y="630372"/>
                  </a:lnTo>
                  <a:lnTo>
                    <a:pt x="270334" y="623041"/>
                  </a:lnTo>
                  <a:lnTo>
                    <a:pt x="332831" y="606926"/>
                  </a:lnTo>
                  <a:lnTo>
                    <a:pt x="384763" y="584658"/>
                  </a:lnTo>
                  <a:lnTo>
                    <a:pt x="436962" y="554609"/>
                  </a:lnTo>
                  <a:lnTo>
                    <a:pt x="494459" y="502875"/>
                  </a:lnTo>
                  <a:lnTo>
                    <a:pt x="521560" y="469924"/>
                  </a:lnTo>
                  <a:lnTo>
                    <a:pt x="551678" y="411280"/>
                  </a:lnTo>
                  <a:lnTo>
                    <a:pt x="571752" y="351775"/>
                  </a:lnTo>
                  <a:lnTo>
                    <a:pt x="583863" y="291842"/>
                  </a:lnTo>
                  <a:lnTo>
                    <a:pt x="581012" y="229614"/>
                  </a:lnTo>
                  <a:lnTo>
                    <a:pt x="560778" y="172261"/>
                  </a:lnTo>
                  <a:lnTo>
                    <a:pt x="531132" y="115872"/>
                  </a:lnTo>
                  <a:lnTo>
                    <a:pt x="510850" y="90103"/>
                  </a:lnTo>
                  <a:lnTo>
                    <a:pt x="451663" y="41271"/>
                  </a:lnTo>
                  <a:lnTo>
                    <a:pt x="408014" y="21457"/>
                  </a:lnTo>
                  <a:lnTo>
                    <a:pt x="358035" y="8178"/>
                  </a:lnTo>
                  <a:lnTo>
                    <a:pt x="306183" y="2423"/>
                  </a:lnTo>
                  <a:lnTo>
                    <a:pt x="253774" y="11897"/>
                  </a:lnTo>
                  <a:lnTo>
                    <a:pt x="21877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206670" y="3467565"/>
            <a:ext cx="731128" cy="919391"/>
            <a:chOff x="5206670" y="3467565"/>
            <a:chExt cx="731128" cy="919391"/>
          </a:xfrm>
        </p:grpSpPr>
        <p:sp>
          <p:nvSpPr>
            <p:cNvPr id="13" name="Freeform 12"/>
            <p:cNvSpPr/>
            <p:nvPr/>
          </p:nvSpPr>
          <p:spPr>
            <a:xfrm>
              <a:off x="5431521" y="3663917"/>
              <a:ext cx="220371" cy="507542"/>
            </a:xfrm>
            <a:custGeom>
              <a:avLst/>
              <a:gdLst/>
              <a:ahLst/>
              <a:cxnLst/>
              <a:rect l="0" t="0" r="0" b="0"/>
              <a:pathLst>
                <a:path w="220371" h="507542">
                  <a:moveTo>
                    <a:pt x="95940" y="0"/>
                  </a:moveTo>
                  <a:lnTo>
                    <a:pt x="60023" y="53875"/>
                  </a:lnTo>
                  <a:lnTo>
                    <a:pt x="18659" y="115922"/>
                  </a:lnTo>
                  <a:lnTo>
                    <a:pt x="4661" y="136918"/>
                  </a:lnTo>
                  <a:lnTo>
                    <a:pt x="1162" y="138072"/>
                  </a:lnTo>
                  <a:lnTo>
                    <a:pt x="0" y="132992"/>
                  </a:lnTo>
                  <a:lnTo>
                    <a:pt x="6539" y="93990"/>
                  </a:lnTo>
                  <a:lnTo>
                    <a:pt x="21357" y="68533"/>
                  </a:lnTo>
                  <a:lnTo>
                    <a:pt x="46155" y="46172"/>
                  </a:lnTo>
                  <a:lnTo>
                    <a:pt x="75730" y="30318"/>
                  </a:lnTo>
                  <a:lnTo>
                    <a:pt x="112309" y="23801"/>
                  </a:lnTo>
                  <a:lnTo>
                    <a:pt x="135970" y="28516"/>
                  </a:lnTo>
                  <a:lnTo>
                    <a:pt x="147193" y="33048"/>
                  </a:lnTo>
                  <a:lnTo>
                    <a:pt x="162783" y="47443"/>
                  </a:lnTo>
                  <a:lnTo>
                    <a:pt x="168578" y="56195"/>
                  </a:lnTo>
                  <a:lnTo>
                    <a:pt x="176733" y="96459"/>
                  </a:lnTo>
                  <a:lnTo>
                    <a:pt x="173561" y="134255"/>
                  </a:lnTo>
                  <a:lnTo>
                    <a:pt x="159623" y="167681"/>
                  </a:lnTo>
                  <a:lnTo>
                    <a:pt x="120244" y="216905"/>
                  </a:lnTo>
                  <a:lnTo>
                    <a:pt x="93782" y="232854"/>
                  </a:lnTo>
                  <a:lnTo>
                    <a:pt x="89822" y="232445"/>
                  </a:lnTo>
                  <a:lnTo>
                    <a:pt x="89522" y="228662"/>
                  </a:lnTo>
                  <a:lnTo>
                    <a:pt x="91661" y="222631"/>
                  </a:lnTo>
                  <a:lnTo>
                    <a:pt x="103397" y="212811"/>
                  </a:lnTo>
                  <a:lnTo>
                    <a:pt x="111440" y="208554"/>
                  </a:lnTo>
                  <a:lnTo>
                    <a:pt x="129735" y="206944"/>
                  </a:lnTo>
                  <a:lnTo>
                    <a:pt x="149564" y="211298"/>
                  </a:lnTo>
                  <a:lnTo>
                    <a:pt x="170076" y="221032"/>
                  </a:lnTo>
                  <a:lnTo>
                    <a:pt x="187771" y="239396"/>
                  </a:lnTo>
                  <a:lnTo>
                    <a:pt x="212605" y="283724"/>
                  </a:lnTo>
                  <a:lnTo>
                    <a:pt x="220370" y="334681"/>
                  </a:lnTo>
                  <a:lnTo>
                    <a:pt x="218785" y="389807"/>
                  </a:lnTo>
                  <a:lnTo>
                    <a:pt x="207597" y="428623"/>
                  </a:lnTo>
                  <a:lnTo>
                    <a:pt x="194698" y="450202"/>
                  </a:lnTo>
                  <a:lnTo>
                    <a:pt x="153312" y="490535"/>
                  </a:lnTo>
                  <a:lnTo>
                    <a:pt x="120218" y="506562"/>
                  </a:lnTo>
                  <a:lnTo>
                    <a:pt x="75188" y="507541"/>
                  </a:lnTo>
                  <a:lnTo>
                    <a:pt x="26720" y="497391"/>
                  </a:lnTo>
                  <a:lnTo>
                    <a:pt x="1183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06670" y="3467565"/>
              <a:ext cx="731128" cy="919391"/>
            </a:xfrm>
            <a:custGeom>
              <a:avLst/>
              <a:gdLst/>
              <a:ahLst/>
              <a:cxnLst/>
              <a:rect l="0" t="0" r="0" b="0"/>
              <a:pathLst>
                <a:path w="731128" h="919391">
                  <a:moveTo>
                    <a:pt x="426076" y="122652"/>
                  </a:moveTo>
                  <a:lnTo>
                    <a:pt x="362626" y="105864"/>
                  </a:lnTo>
                  <a:lnTo>
                    <a:pt x="315119" y="104030"/>
                  </a:lnTo>
                  <a:lnTo>
                    <a:pt x="252903" y="113298"/>
                  </a:lnTo>
                  <a:lnTo>
                    <a:pt x="227448" y="122004"/>
                  </a:lnTo>
                  <a:lnTo>
                    <a:pt x="164667" y="160478"/>
                  </a:lnTo>
                  <a:lnTo>
                    <a:pt x="107228" y="211514"/>
                  </a:lnTo>
                  <a:lnTo>
                    <a:pt x="66095" y="271311"/>
                  </a:lnTo>
                  <a:lnTo>
                    <a:pt x="38105" y="332002"/>
                  </a:lnTo>
                  <a:lnTo>
                    <a:pt x="19182" y="385704"/>
                  </a:lnTo>
                  <a:lnTo>
                    <a:pt x="9677" y="422082"/>
                  </a:lnTo>
                  <a:lnTo>
                    <a:pt x="5171" y="477964"/>
                  </a:lnTo>
                  <a:lnTo>
                    <a:pt x="0" y="530659"/>
                  </a:lnTo>
                  <a:lnTo>
                    <a:pt x="3961" y="580453"/>
                  </a:lnTo>
                  <a:lnTo>
                    <a:pt x="4647" y="638233"/>
                  </a:lnTo>
                  <a:lnTo>
                    <a:pt x="13284" y="697498"/>
                  </a:lnTo>
                  <a:lnTo>
                    <a:pt x="29678" y="753806"/>
                  </a:lnTo>
                  <a:lnTo>
                    <a:pt x="59216" y="810838"/>
                  </a:lnTo>
                  <a:lnTo>
                    <a:pt x="95936" y="863705"/>
                  </a:lnTo>
                  <a:lnTo>
                    <a:pt x="128345" y="886845"/>
                  </a:lnTo>
                  <a:lnTo>
                    <a:pt x="181218" y="907221"/>
                  </a:lnTo>
                  <a:lnTo>
                    <a:pt x="239842" y="919390"/>
                  </a:lnTo>
                  <a:lnTo>
                    <a:pt x="290177" y="918683"/>
                  </a:lnTo>
                  <a:lnTo>
                    <a:pt x="342136" y="911065"/>
                  </a:lnTo>
                  <a:lnTo>
                    <a:pt x="394576" y="898278"/>
                  </a:lnTo>
                  <a:lnTo>
                    <a:pt x="453519" y="872997"/>
                  </a:lnTo>
                  <a:lnTo>
                    <a:pt x="507363" y="837067"/>
                  </a:lnTo>
                  <a:lnTo>
                    <a:pt x="565881" y="791336"/>
                  </a:lnTo>
                  <a:lnTo>
                    <a:pt x="620029" y="730859"/>
                  </a:lnTo>
                  <a:lnTo>
                    <a:pt x="657638" y="671430"/>
                  </a:lnTo>
                  <a:lnTo>
                    <a:pt x="681779" y="613805"/>
                  </a:lnTo>
                  <a:lnTo>
                    <a:pt x="702800" y="555222"/>
                  </a:lnTo>
                  <a:lnTo>
                    <a:pt x="717261" y="497913"/>
                  </a:lnTo>
                  <a:lnTo>
                    <a:pt x="728262" y="444133"/>
                  </a:lnTo>
                  <a:lnTo>
                    <a:pt x="730472" y="391821"/>
                  </a:lnTo>
                  <a:lnTo>
                    <a:pt x="731127" y="334987"/>
                  </a:lnTo>
                  <a:lnTo>
                    <a:pt x="728201" y="284223"/>
                  </a:lnTo>
                  <a:lnTo>
                    <a:pt x="716732" y="225147"/>
                  </a:lnTo>
                  <a:lnTo>
                    <a:pt x="700862" y="175654"/>
                  </a:lnTo>
                  <a:lnTo>
                    <a:pt x="666358" y="122030"/>
                  </a:lnTo>
                  <a:lnTo>
                    <a:pt x="608106" y="60786"/>
                  </a:lnTo>
                  <a:lnTo>
                    <a:pt x="563548" y="23864"/>
                  </a:lnTo>
                  <a:lnTo>
                    <a:pt x="525300" y="8763"/>
                  </a:lnTo>
                  <a:lnTo>
                    <a:pt x="476923" y="0"/>
                  </a:lnTo>
                  <a:lnTo>
                    <a:pt x="431783" y="523"/>
                  </a:lnTo>
                  <a:lnTo>
                    <a:pt x="368322" y="11180"/>
                  </a:lnTo>
                  <a:lnTo>
                    <a:pt x="311192" y="24886"/>
                  </a:lnTo>
                  <a:lnTo>
                    <a:pt x="299734" y="27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6053886" y="1505575"/>
            <a:ext cx="2516312" cy="553064"/>
            <a:chOff x="6053886" y="1505575"/>
            <a:chExt cx="2516312" cy="553064"/>
          </a:xfrm>
        </p:grpSpPr>
        <p:sp>
          <p:nvSpPr>
            <p:cNvPr id="16" name="Freeform 15"/>
            <p:cNvSpPr/>
            <p:nvPr/>
          </p:nvSpPr>
          <p:spPr>
            <a:xfrm>
              <a:off x="6053886" y="1505575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1992" y="58617"/>
                  </a:lnTo>
                  <a:lnTo>
                    <a:pt x="2388" y="121453"/>
                  </a:lnTo>
                  <a:lnTo>
                    <a:pt x="708" y="173246"/>
                  </a:lnTo>
                  <a:lnTo>
                    <a:pt x="3329" y="233046"/>
                  </a:lnTo>
                  <a:lnTo>
                    <a:pt x="8395" y="295218"/>
                  </a:lnTo>
                  <a:lnTo>
                    <a:pt x="9896" y="354974"/>
                  </a:lnTo>
                  <a:lnTo>
                    <a:pt x="10341" y="406604"/>
                  </a:lnTo>
                  <a:lnTo>
                    <a:pt x="4902" y="460382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11813" y="1516103"/>
              <a:ext cx="31587" cy="494841"/>
            </a:xfrm>
            <a:custGeom>
              <a:avLst/>
              <a:gdLst/>
              <a:ahLst/>
              <a:cxnLst/>
              <a:rect l="0" t="0" r="0" b="0"/>
              <a:pathLst>
                <a:path w="31587" h="494841">
                  <a:moveTo>
                    <a:pt x="31586" y="0"/>
                  </a:moveTo>
                  <a:lnTo>
                    <a:pt x="23252" y="48931"/>
                  </a:lnTo>
                  <a:lnTo>
                    <a:pt x="21708" y="99896"/>
                  </a:lnTo>
                  <a:lnTo>
                    <a:pt x="21250" y="159450"/>
                  </a:lnTo>
                  <a:lnTo>
                    <a:pt x="21115" y="215311"/>
                  </a:lnTo>
                  <a:lnTo>
                    <a:pt x="21075" y="267737"/>
                  </a:lnTo>
                  <a:lnTo>
                    <a:pt x="17943" y="318366"/>
                  </a:lnTo>
                  <a:lnTo>
                    <a:pt x="11993" y="378092"/>
                  </a:lnTo>
                  <a:lnTo>
                    <a:pt x="9648" y="43664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506611" y="1737202"/>
              <a:ext cx="157928" cy="258076"/>
            </a:xfrm>
            <a:custGeom>
              <a:avLst/>
              <a:gdLst/>
              <a:ahLst/>
              <a:cxnLst/>
              <a:rect l="0" t="0" r="0" b="0"/>
              <a:pathLst>
                <a:path w="157928" h="258076">
                  <a:moveTo>
                    <a:pt x="0" y="63171"/>
                  </a:moveTo>
                  <a:lnTo>
                    <a:pt x="17958" y="125451"/>
                  </a:lnTo>
                  <a:lnTo>
                    <a:pt x="34786" y="176382"/>
                  </a:lnTo>
                  <a:lnTo>
                    <a:pt x="58696" y="231284"/>
                  </a:lnTo>
                  <a:lnTo>
                    <a:pt x="66252" y="252531"/>
                  </a:lnTo>
                  <a:lnTo>
                    <a:pt x="71074" y="257261"/>
                  </a:lnTo>
                  <a:lnTo>
                    <a:pt x="76629" y="258075"/>
                  </a:lnTo>
                  <a:lnTo>
                    <a:pt x="82672" y="256278"/>
                  </a:lnTo>
                  <a:lnTo>
                    <a:pt x="87870" y="251570"/>
                  </a:lnTo>
                  <a:lnTo>
                    <a:pt x="96765" y="236981"/>
                  </a:lnTo>
                  <a:lnTo>
                    <a:pt x="115616" y="177379"/>
                  </a:lnTo>
                  <a:lnTo>
                    <a:pt x="129812" y="122515"/>
                  </a:lnTo>
                  <a:lnTo>
                    <a:pt x="147394" y="60933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87904" y="1798815"/>
              <a:ext cx="176677" cy="191110"/>
            </a:xfrm>
            <a:custGeom>
              <a:avLst/>
              <a:gdLst/>
              <a:ahLst/>
              <a:cxnLst/>
              <a:rect l="0" t="0" r="0" b="0"/>
              <a:pathLst>
                <a:path w="176677" h="191110">
                  <a:moveTo>
                    <a:pt x="102976" y="159485"/>
                  </a:moveTo>
                  <a:lnTo>
                    <a:pt x="118617" y="141504"/>
                  </a:lnTo>
                  <a:lnTo>
                    <a:pt x="126696" y="124587"/>
                  </a:lnTo>
                  <a:lnTo>
                    <a:pt x="132231" y="84154"/>
                  </a:lnTo>
                  <a:lnTo>
                    <a:pt x="128283" y="46308"/>
                  </a:lnTo>
                  <a:lnTo>
                    <a:pt x="119683" y="26906"/>
                  </a:lnTo>
                  <a:lnTo>
                    <a:pt x="114114" y="18456"/>
                  </a:lnTo>
                  <a:lnTo>
                    <a:pt x="98568" y="5949"/>
                  </a:lnTo>
                  <a:lnTo>
                    <a:pt x="89509" y="975"/>
                  </a:lnTo>
                  <a:lnTo>
                    <a:pt x="79961" y="0"/>
                  </a:lnTo>
                  <a:lnTo>
                    <a:pt x="59992" y="5155"/>
                  </a:lnTo>
                  <a:lnTo>
                    <a:pt x="42539" y="18364"/>
                  </a:lnTo>
                  <a:lnTo>
                    <a:pt x="28152" y="35933"/>
                  </a:lnTo>
                  <a:lnTo>
                    <a:pt x="5487" y="86153"/>
                  </a:lnTo>
                  <a:lnTo>
                    <a:pt x="0" y="123069"/>
                  </a:lnTo>
                  <a:lnTo>
                    <a:pt x="3965" y="158054"/>
                  </a:lnTo>
                  <a:lnTo>
                    <a:pt x="15688" y="176786"/>
                  </a:lnTo>
                  <a:lnTo>
                    <a:pt x="23727" y="185057"/>
                  </a:lnTo>
                  <a:lnTo>
                    <a:pt x="32596" y="189401"/>
                  </a:lnTo>
                  <a:lnTo>
                    <a:pt x="51810" y="191109"/>
                  </a:lnTo>
                  <a:lnTo>
                    <a:pt x="60677" y="187587"/>
                  </a:lnTo>
                  <a:lnTo>
                    <a:pt x="76768" y="174314"/>
                  </a:lnTo>
                  <a:lnTo>
                    <a:pt x="93391" y="147111"/>
                  </a:lnTo>
                  <a:lnTo>
                    <a:pt x="108319" y="105308"/>
                  </a:lnTo>
                  <a:lnTo>
                    <a:pt x="110798" y="74933"/>
                  </a:lnTo>
                  <a:lnTo>
                    <a:pt x="109360" y="75041"/>
                  </a:lnTo>
                  <a:lnTo>
                    <a:pt x="107233" y="78622"/>
                  </a:lnTo>
                  <a:lnTo>
                    <a:pt x="107988" y="91961"/>
                  </a:lnTo>
                  <a:lnTo>
                    <a:pt x="118005" y="129119"/>
                  </a:lnTo>
                  <a:lnTo>
                    <a:pt x="133426" y="154257"/>
                  </a:lnTo>
                  <a:lnTo>
                    <a:pt x="140824" y="159509"/>
                  </a:lnTo>
                  <a:lnTo>
                    <a:pt x="176676" y="1700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64580" y="1796750"/>
              <a:ext cx="147400" cy="167986"/>
            </a:xfrm>
            <a:custGeom>
              <a:avLst/>
              <a:gdLst/>
              <a:ahLst/>
              <a:cxnLst/>
              <a:rect l="0" t="0" r="0" b="0"/>
              <a:pathLst>
                <a:path w="147400" h="167986">
                  <a:moveTo>
                    <a:pt x="0" y="35208"/>
                  </a:moveTo>
                  <a:lnTo>
                    <a:pt x="11453" y="95592"/>
                  </a:lnTo>
                  <a:lnTo>
                    <a:pt x="18212" y="147076"/>
                  </a:lnTo>
                  <a:lnTo>
                    <a:pt x="19793" y="167985"/>
                  </a:lnTo>
                  <a:lnTo>
                    <a:pt x="20214" y="167010"/>
                  </a:lnTo>
                  <a:lnTo>
                    <a:pt x="19512" y="154618"/>
                  </a:lnTo>
                  <a:lnTo>
                    <a:pt x="11943" y="96816"/>
                  </a:lnTo>
                  <a:lnTo>
                    <a:pt x="19213" y="40272"/>
                  </a:lnTo>
                  <a:lnTo>
                    <a:pt x="25307" y="16402"/>
                  </a:lnTo>
                  <a:lnTo>
                    <a:pt x="32079" y="8633"/>
                  </a:lnTo>
                  <a:lnTo>
                    <a:pt x="52082" y="0"/>
                  </a:lnTo>
                  <a:lnTo>
                    <a:pt x="73450" y="2402"/>
                  </a:lnTo>
                  <a:lnTo>
                    <a:pt x="84062" y="6319"/>
                  </a:lnTo>
                  <a:lnTo>
                    <a:pt x="98972" y="20029"/>
                  </a:lnTo>
                  <a:lnTo>
                    <a:pt x="134121" y="80958"/>
                  </a:lnTo>
                  <a:lnTo>
                    <a:pt x="143465" y="120513"/>
                  </a:lnTo>
                  <a:lnTo>
                    <a:pt x="147399" y="161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053269" y="1768787"/>
              <a:ext cx="169905" cy="202568"/>
            </a:xfrm>
            <a:custGeom>
              <a:avLst/>
              <a:gdLst/>
              <a:ahLst/>
              <a:cxnLst/>
              <a:rect l="0" t="0" r="0" b="0"/>
              <a:pathLst>
                <a:path w="169905" h="202568">
                  <a:moveTo>
                    <a:pt x="127166" y="0"/>
                  </a:moveTo>
                  <a:lnTo>
                    <a:pt x="84475" y="3120"/>
                  </a:lnTo>
                  <a:lnTo>
                    <a:pt x="33503" y="19128"/>
                  </a:lnTo>
                  <a:lnTo>
                    <a:pt x="16908" y="30338"/>
                  </a:lnTo>
                  <a:lnTo>
                    <a:pt x="4852" y="46239"/>
                  </a:lnTo>
                  <a:lnTo>
                    <a:pt x="0" y="55393"/>
                  </a:lnTo>
                  <a:lnTo>
                    <a:pt x="2615" y="61495"/>
                  </a:lnTo>
                  <a:lnTo>
                    <a:pt x="10206" y="65563"/>
                  </a:lnTo>
                  <a:lnTo>
                    <a:pt x="69910" y="74968"/>
                  </a:lnTo>
                  <a:lnTo>
                    <a:pt x="126670" y="109522"/>
                  </a:lnTo>
                  <a:lnTo>
                    <a:pt x="157960" y="140134"/>
                  </a:lnTo>
                  <a:lnTo>
                    <a:pt x="165243" y="149575"/>
                  </a:lnTo>
                  <a:lnTo>
                    <a:pt x="168928" y="159378"/>
                  </a:lnTo>
                  <a:lnTo>
                    <a:pt x="169904" y="179629"/>
                  </a:lnTo>
                  <a:lnTo>
                    <a:pt x="165016" y="187603"/>
                  </a:lnTo>
                  <a:lnTo>
                    <a:pt x="147108" y="199583"/>
                  </a:lnTo>
                  <a:lnTo>
                    <a:pt x="123551" y="202567"/>
                  </a:lnTo>
                  <a:lnTo>
                    <a:pt x="64905" y="191969"/>
                  </a:lnTo>
                  <a:lnTo>
                    <a:pt x="25180" y="178776"/>
                  </a:lnTo>
                  <a:lnTo>
                    <a:pt x="82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12294" y="1778005"/>
              <a:ext cx="326591" cy="207198"/>
            </a:xfrm>
            <a:custGeom>
              <a:avLst/>
              <a:gdLst/>
              <a:ahLst/>
              <a:cxnLst/>
              <a:rect l="0" t="0" r="0" b="0"/>
              <a:pathLst>
                <a:path w="326591" h="207198">
                  <a:moveTo>
                    <a:pt x="10297" y="53953"/>
                  </a:moveTo>
                  <a:lnTo>
                    <a:pt x="10297" y="108098"/>
                  </a:lnTo>
                  <a:lnTo>
                    <a:pt x="10297" y="163044"/>
                  </a:lnTo>
                  <a:lnTo>
                    <a:pt x="16362" y="203534"/>
                  </a:lnTo>
                  <a:lnTo>
                    <a:pt x="15510" y="202806"/>
                  </a:lnTo>
                  <a:lnTo>
                    <a:pt x="5737" y="170834"/>
                  </a:lnTo>
                  <a:lnTo>
                    <a:pt x="947" y="119458"/>
                  </a:lnTo>
                  <a:lnTo>
                    <a:pt x="0" y="64249"/>
                  </a:lnTo>
                  <a:lnTo>
                    <a:pt x="2211" y="38642"/>
                  </a:lnTo>
                  <a:lnTo>
                    <a:pt x="10992" y="19462"/>
                  </a:lnTo>
                  <a:lnTo>
                    <a:pt x="25814" y="6258"/>
                  </a:lnTo>
                  <a:lnTo>
                    <a:pt x="34679" y="1100"/>
                  </a:lnTo>
                  <a:lnTo>
                    <a:pt x="44099" y="0"/>
                  </a:lnTo>
                  <a:lnTo>
                    <a:pt x="63924" y="5018"/>
                  </a:lnTo>
                  <a:lnTo>
                    <a:pt x="81315" y="18166"/>
                  </a:lnTo>
                  <a:lnTo>
                    <a:pt x="111542" y="60792"/>
                  </a:lnTo>
                  <a:lnTo>
                    <a:pt x="132808" y="113102"/>
                  </a:lnTo>
                  <a:lnTo>
                    <a:pt x="149281" y="148688"/>
                  </a:lnTo>
                  <a:lnTo>
                    <a:pt x="155202" y="178989"/>
                  </a:lnTo>
                  <a:lnTo>
                    <a:pt x="156033" y="177085"/>
                  </a:lnTo>
                  <a:lnTo>
                    <a:pt x="156587" y="171136"/>
                  </a:lnTo>
                  <a:lnTo>
                    <a:pt x="163442" y="158287"/>
                  </a:lnTo>
                  <a:lnTo>
                    <a:pt x="183574" y="137899"/>
                  </a:lnTo>
                  <a:lnTo>
                    <a:pt x="203122" y="125188"/>
                  </a:lnTo>
                  <a:lnTo>
                    <a:pt x="253800" y="107495"/>
                  </a:lnTo>
                  <a:lnTo>
                    <a:pt x="278787" y="98807"/>
                  </a:lnTo>
                  <a:lnTo>
                    <a:pt x="321488" y="67427"/>
                  </a:lnTo>
                  <a:lnTo>
                    <a:pt x="325382" y="59427"/>
                  </a:lnTo>
                  <a:lnTo>
                    <a:pt x="326590" y="41178"/>
                  </a:lnTo>
                  <a:lnTo>
                    <a:pt x="322934" y="33738"/>
                  </a:lnTo>
                  <a:lnTo>
                    <a:pt x="309514" y="22352"/>
                  </a:lnTo>
                  <a:lnTo>
                    <a:pt x="282228" y="9365"/>
                  </a:lnTo>
                  <a:lnTo>
                    <a:pt x="262176" y="8010"/>
                  </a:lnTo>
                  <a:lnTo>
                    <a:pt x="251915" y="9286"/>
                  </a:lnTo>
                  <a:lnTo>
                    <a:pt x="234276" y="20063"/>
                  </a:lnTo>
                  <a:lnTo>
                    <a:pt x="203888" y="49988"/>
                  </a:lnTo>
                  <a:lnTo>
                    <a:pt x="188020" y="88133"/>
                  </a:lnTo>
                  <a:lnTo>
                    <a:pt x="185991" y="113598"/>
                  </a:lnTo>
                  <a:lnTo>
                    <a:pt x="194220" y="164131"/>
                  </a:lnTo>
                  <a:lnTo>
                    <a:pt x="206684" y="185199"/>
                  </a:lnTo>
                  <a:lnTo>
                    <a:pt x="214921" y="194093"/>
                  </a:lnTo>
                  <a:lnTo>
                    <a:pt x="236551" y="203975"/>
                  </a:lnTo>
                  <a:lnTo>
                    <a:pt x="259423" y="207197"/>
                  </a:lnTo>
                  <a:lnTo>
                    <a:pt x="294566" y="2013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56512" y="1792801"/>
              <a:ext cx="155033" cy="198297"/>
            </a:xfrm>
            <a:custGeom>
              <a:avLst/>
              <a:gdLst/>
              <a:ahLst/>
              <a:cxnLst/>
              <a:rect l="0" t="0" r="0" b="0"/>
              <a:pathLst>
                <a:path w="155033" h="198297">
                  <a:moveTo>
                    <a:pt x="34576" y="144442"/>
                  </a:moveTo>
                  <a:lnTo>
                    <a:pt x="51343" y="133264"/>
                  </a:lnTo>
                  <a:lnTo>
                    <a:pt x="94517" y="121827"/>
                  </a:lnTo>
                  <a:lnTo>
                    <a:pt x="141054" y="85269"/>
                  </a:lnTo>
                  <a:lnTo>
                    <a:pt x="147675" y="75747"/>
                  </a:lnTo>
                  <a:lnTo>
                    <a:pt x="155032" y="52690"/>
                  </a:lnTo>
                  <a:lnTo>
                    <a:pt x="154655" y="42330"/>
                  </a:lnTo>
                  <a:lnTo>
                    <a:pt x="147996" y="24579"/>
                  </a:lnTo>
                  <a:lnTo>
                    <a:pt x="134117" y="12011"/>
                  </a:lnTo>
                  <a:lnTo>
                    <a:pt x="125503" y="7022"/>
                  </a:lnTo>
                  <a:lnTo>
                    <a:pt x="85434" y="0"/>
                  </a:lnTo>
                  <a:lnTo>
                    <a:pt x="59519" y="4596"/>
                  </a:lnTo>
                  <a:lnTo>
                    <a:pt x="37473" y="15608"/>
                  </a:lnTo>
                  <a:lnTo>
                    <a:pt x="19876" y="32200"/>
                  </a:lnTo>
                  <a:lnTo>
                    <a:pt x="2404" y="61272"/>
                  </a:lnTo>
                  <a:lnTo>
                    <a:pt x="0" y="84861"/>
                  </a:lnTo>
                  <a:lnTo>
                    <a:pt x="7989" y="132543"/>
                  </a:lnTo>
                  <a:lnTo>
                    <a:pt x="23058" y="159504"/>
                  </a:lnTo>
                  <a:lnTo>
                    <a:pt x="42342" y="182310"/>
                  </a:lnTo>
                  <a:lnTo>
                    <a:pt x="79641" y="198296"/>
                  </a:lnTo>
                  <a:lnTo>
                    <a:pt x="137837" y="198053"/>
                  </a:lnTo>
                  <a:lnTo>
                    <a:pt x="150389" y="1970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974458" y="1554733"/>
              <a:ext cx="337712" cy="468086"/>
            </a:xfrm>
            <a:custGeom>
              <a:avLst/>
              <a:gdLst/>
              <a:ahLst/>
              <a:cxnLst/>
              <a:rect l="0" t="0" r="0" b="0"/>
              <a:pathLst>
                <a:path w="337712" h="468086">
                  <a:moveTo>
                    <a:pt x="90371" y="403567"/>
                  </a:moveTo>
                  <a:lnTo>
                    <a:pt x="106012" y="385586"/>
                  </a:lnTo>
                  <a:lnTo>
                    <a:pt x="114090" y="368669"/>
                  </a:lnTo>
                  <a:lnTo>
                    <a:pt x="115341" y="346333"/>
                  </a:lnTo>
                  <a:lnTo>
                    <a:pt x="110827" y="323148"/>
                  </a:lnTo>
                  <a:lnTo>
                    <a:pt x="101023" y="305044"/>
                  </a:lnTo>
                  <a:lnTo>
                    <a:pt x="92792" y="300450"/>
                  </a:lnTo>
                  <a:lnTo>
                    <a:pt x="71171" y="298466"/>
                  </a:lnTo>
                  <a:lnTo>
                    <a:pt x="49082" y="307723"/>
                  </a:lnTo>
                  <a:lnTo>
                    <a:pt x="20036" y="332665"/>
                  </a:lnTo>
                  <a:lnTo>
                    <a:pt x="11895" y="342261"/>
                  </a:lnTo>
                  <a:lnTo>
                    <a:pt x="2851" y="365401"/>
                  </a:lnTo>
                  <a:lnTo>
                    <a:pt x="0" y="391284"/>
                  </a:lnTo>
                  <a:lnTo>
                    <a:pt x="2633" y="418385"/>
                  </a:lnTo>
                  <a:lnTo>
                    <a:pt x="10822" y="439789"/>
                  </a:lnTo>
                  <a:lnTo>
                    <a:pt x="16281" y="448772"/>
                  </a:lnTo>
                  <a:lnTo>
                    <a:pt x="31706" y="461873"/>
                  </a:lnTo>
                  <a:lnTo>
                    <a:pt x="40732" y="467004"/>
                  </a:lnTo>
                  <a:lnTo>
                    <a:pt x="49090" y="468085"/>
                  </a:lnTo>
                  <a:lnTo>
                    <a:pt x="64614" y="463047"/>
                  </a:lnTo>
                  <a:lnTo>
                    <a:pt x="79313" y="446770"/>
                  </a:lnTo>
                  <a:lnTo>
                    <a:pt x="107814" y="392604"/>
                  </a:lnTo>
                  <a:lnTo>
                    <a:pt x="126398" y="341220"/>
                  </a:lnTo>
                  <a:lnTo>
                    <a:pt x="131282" y="277865"/>
                  </a:lnTo>
                  <a:lnTo>
                    <a:pt x="132128" y="220483"/>
                  </a:lnTo>
                  <a:lnTo>
                    <a:pt x="132414" y="159172"/>
                  </a:lnTo>
                  <a:lnTo>
                    <a:pt x="126875" y="104986"/>
                  </a:lnTo>
                  <a:lnTo>
                    <a:pt x="117825" y="50067"/>
                  </a:lnTo>
                  <a:lnTo>
                    <a:pt x="107734" y="7928"/>
                  </a:lnTo>
                  <a:lnTo>
                    <a:pt x="103116" y="1767"/>
                  </a:lnTo>
                  <a:lnTo>
                    <a:pt x="97698" y="0"/>
                  </a:lnTo>
                  <a:lnTo>
                    <a:pt x="91746" y="1161"/>
                  </a:lnTo>
                  <a:lnTo>
                    <a:pt x="86608" y="6615"/>
                  </a:lnTo>
                  <a:lnTo>
                    <a:pt x="77780" y="25153"/>
                  </a:lnTo>
                  <a:lnTo>
                    <a:pt x="76197" y="45870"/>
                  </a:lnTo>
                  <a:lnTo>
                    <a:pt x="79122" y="104534"/>
                  </a:lnTo>
                  <a:lnTo>
                    <a:pt x="86935" y="159665"/>
                  </a:lnTo>
                  <a:lnTo>
                    <a:pt x="95508" y="222735"/>
                  </a:lnTo>
                  <a:lnTo>
                    <a:pt x="99301" y="272388"/>
                  </a:lnTo>
                  <a:lnTo>
                    <a:pt x="106015" y="325965"/>
                  </a:lnTo>
                  <a:lnTo>
                    <a:pt x="115414" y="367706"/>
                  </a:lnTo>
                  <a:lnTo>
                    <a:pt x="119934" y="373810"/>
                  </a:lnTo>
                  <a:lnTo>
                    <a:pt x="125287" y="375540"/>
                  </a:lnTo>
                  <a:lnTo>
                    <a:pt x="131196" y="374354"/>
                  </a:lnTo>
                  <a:lnTo>
                    <a:pt x="144001" y="363677"/>
                  </a:lnTo>
                  <a:lnTo>
                    <a:pt x="150691" y="355917"/>
                  </a:lnTo>
                  <a:lnTo>
                    <a:pt x="170602" y="344175"/>
                  </a:lnTo>
                  <a:lnTo>
                    <a:pt x="227885" y="324516"/>
                  </a:lnTo>
                  <a:lnTo>
                    <a:pt x="280704" y="317242"/>
                  </a:lnTo>
                  <a:lnTo>
                    <a:pt x="305985" y="310218"/>
                  </a:lnTo>
                  <a:lnTo>
                    <a:pt x="325019" y="299298"/>
                  </a:lnTo>
                  <a:lnTo>
                    <a:pt x="331031" y="290770"/>
                  </a:lnTo>
                  <a:lnTo>
                    <a:pt x="337711" y="268817"/>
                  </a:lnTo>
                  <a:lnTo>
                    <a:pt x="334813" y="258752"/>
                  </a:lnTo>
                  <a:lnTo>
                    <a:pt x="319115" y="241329"/>
                  </a:lnTo>
                  <a:lnTo>
                    <a:pt x="293421" y="232025"/>
                  </a:lnTo>
                  <a:lnTo>
                    <a:pt x="249190" y="229907"/>
                  </a:lnTo>
                  <a:lnTo>
                    <a:pt x="221788" y="235138"/>
                  </a:lnTo>
                  <a:lnTo>
                    <a:pt x="197912" y="245262"/>
                  </a:lnTo>
                  <a:lnTo>
                    <a:pt x="170328" y="269704"/>
                  </a:lnTo>
                  <a:lnTo>
                    <a:pt x="161002" y="292210"/>
                  </a:lnTo>
                  <a:lnTo>
                    <a:pt x="158027" y="316640"/>
                  </a:lnTo>
                  <a:lnTo>
                    <a:pt x="160605" y="339197"/>
                  </a:lnTo>
                  <a:lnTo>
                    <a:pt x="174222" y="371626"/>
                  </a:lnTo>
                  <a:lnTo>
                    <a:pt x="193074" y="397873"/>
                  </a:lnTo>
                  <a:lnTo>
                    <a:pt x="219068" y="414878"/>
                  </a:lnTo>
                  <a:lnTo>
                    <a:pt x="273764" y="422699"/>
                  </a:lnTo>
                  <a:lnTo>
                    <a:pt x="321998" y="4246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67462" y="1533864"/>
              <a:ext cx="202736" cy="524775"/>
            </a:xfrm>
            <a:custGeom>
              <a:avLst/>
              <a:gdLst/>
              <a:ahLst/>
              <a:cxnLst/>
              <a:rect l="0" t="0" r="0" b="0"/>
              <a:pathLst>
                <a:path w="202736" h="524775">
                  <a:moveTo>
                    <a:pt x="150092" y="403379"/>
                  </a:moveTo>
                  <a:lnTo>
                    <a:pt x="130965" y="341121"/>
                  </a:lnTo>
                  <a:lnTo>
                    <a:pt x="119754" y="324626"/>
                  </a:lnTo>
                  <a:lnTo>
                    <a:pt x="111149" y="319292"/>
                  </a:lnTo>
                  <a:lnTo>
                    <a:pt x="89110" y="313365"/>
                  </a:lnTo>
                  <a:lnTo>
                    <a:pt x="66837" y="316969"/>
                  </a:lnTo>
                  <a:lnTo>
                    <a:pt x="37687" y="332153"/>
                  </a:lnTo>
                  <a:lnTo>
                    <a:pt x="29532" y="338347"/>
                  </a:lnTo>
                  <a:lnTo>
                    <a:pt x="17351" y="357708"/>
                  </a:lnTo>
                  <a:lnTo>
                    <a:pt x="0" y="408266"/>
                  </a:lnTo>
                  <a:lnTo>
                    <a:pt x="76" y="449411"/>
                  </a:lnTo>
                  <a:lnTo>
                    <a:pt x="7507" y="485648"/>
                  </a:lnTo>
                  <a:lnTo>
                    <a:pt x="20041" y="504674"/>
                  </a:lnTo>
                  <a:lnTo>
                    <a:pt x="28296" y="513023"/>
                  </a:lnTo>
                  <a:lnTo>
                    <a:pt x="49947" y="522300"/>
                  </a:lnTo>
                  <a:lnTo>
                    <a:pt x="62272" y="524774"/>
                  </a:lnTo>
                  <a:lnTo>
                    <a:pt x="72828" y="522913"/>
                  </a:lnTo>
                  <a:lnTo>
                    <a:pt x="90796" y="511488"/>
                  </a:lnTo>
                  <a:lnTo>
                    <a:pt x="114066" y="490913"/>
                  </a:lnTo>
                  <a:lnTo>
                    <a:pt x="138517" y="427875"/>
                  </a:lnTo>
                  <a:lnTo>
                    <a:pt x="146663" y="390750"/>
                  </a:lnTo>
                  <a:lnTo>
                    <a:pt x="155003" y="341873"/>
                  </a:lnTo>
                  <a:lnTo>
                    <a:pt x="158957" y="286759"/>
                  </a:lnTo>
                  <a:lnTo>
                    <a:pt x="160128" y="235334"/>
                  </a:lnTo>
                  <a:lnTo>
                    <a:pt x="159353" y="173697"/>
                  </a:lnTo>
                  <a:lnTo>
                    <a:pt x="152186" y="116566"/>
                  </a:lnTo>
                  <a:lnTo>
                    <a:pt x="142654" y="58695"/>
                  </a:lnTo>
                  <a:lnTo>
                    <a:pt x="131251" y="18931"/>
                  </a:lnTo>
                  <a:lnTo>
                    <a:pt x="119881" y="106"/>
                  </a:lnTo>
                  <a:lnTo>
                    <a:pt x="114744" y="0"/>
                  </a:lnTo>
                  <a:lnTo>
                    <a:pt x="110149" y="5778"/>
                  </a:lnTo>
                  <a:lnTo>
                    <a:pt x="103093" y="27796"/>
                  </a:lnTo>
                  <a:lnTo>
                    <a:pt x="99121" y="74246"/>
                  </a:lnTo>
                  <a:lnTo>
                    <a:pt x="99115" y="128433"/>
                  </a:lnTo>
                  <a:lnTo>
                    <a:pt x="105881" y="183083"/>
                  </a:lnTo>
                  <a:lnTo>
                    <a:pt x="116108" y="245340"/>
                  </a:lnTo>
                  <a:lnTo>
                    <a:pt x="132692" y="306990"/>
                  </a:lnTo>
                  <a:lnTo>
                    <a:pt x="150111" y="361050"/>
                  </a:lnTo>
                  <a:lnTo>
                    <a:pt x="171151" y="424417"/>
                  </a:lnTo>
                  <a:lnTo>
                    <a:pt x="192207" y="487605"/>
                  </a:lnTo>
                  <a:lnTo>
                    <a:pt x="202735" y="5191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64414" y="2597744"/>
            <a:ext cx="2884810" cy="529220"/>
            <a:chOff x="6064414" y="2597744"/>
            <a:chExt cx="2884810" cy="529220"/>
          </a:xfrm>
        </p:grpSpPr>
        <p:sp>
          <p:nvSpPr>
            <p:cNvPr id="27" name="Freeform 26"/>
            <p:cNvSpPr/>
            <p:nvPr/>
          </p:nvSpPr>
          <p:spPr>
            <a:xfrm>
              <a:off x="6064414" y="2600538"/>
              <a:ext cx="21058" cy="400084"/>
            </a:xfrm>
            <a:custGeom>
              <a:avLst/>
              <a:gdLst/>
              <a:ahLst/>
              <a:cxnLst/>
              <a:rect l="0" t="0" r="0" b="0"/>
              <a:pathLst>
                <a:path w="21058" h="400084">
                  <a:moveTo>
                    <a:pt x="21057" y="0"/>
                  </a:moveTo>
                  <a:lnTo>
                    <a:pt x="12723" y="54145"/>
                  </a:lnTo>
                  <a:lnTo>
                    <a:pt x="10962" y="114681"/>
                  </a:lnTo>
                  <a:lnTo>
                    <a:pt x="10657" y="165651"/>
                  </a:lnTo>
                  <a:lnTo>
                    <a:pt x="10567" y="228977"/>
                  </a:lnTo>
                  <a:lnTo>
                    <a:pt x="10540" y="288424"/>
                  </a:lnTo>
                  <a:lnTo>
                    <a:pt x="9361" y="35133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52105" y="2621595"/>
              <a:ext cx="300062" cy="376530"/>
            </a:xfrm>
            <a:custGeom>
              <a:avLst/>
              <a:gdLst/>
              <a:ahLst/>
              <a:cxnLst/>
              <a:rect l="0" t="0" r="0" b="0"/>
              <a:pathLst>
                <a:path w="300062" h="376530">
                  <a:moveTo>
                    <a:pt x="175522" y="0"/>
                  </a:moveTo>
                  <a:lnTo>
                    <a:pt x="141900" y="2340"/>
                  </a:lnTo>
                  <a:lnTo>
                    <a:pt x="116905" y="11179"/>
                  </a:lnTo>
                  <a:lnTo>
                    <a:pt x="96437" y="26026"/>
                  </a:lnTo>
                  <a:lnTo>
                    <a:pt x="41298" y="87784"/>
                  </a:lnTo>
                  <a:lnTo>
                    <a:pt x="16687" y="141083"/>
                  </a:lnTo>
                  <a:lnTo>
                    <a:pt x="0" y="202330"/>
                  </a:lnTo>
                  <a:lnTo>
                    <a:pt x="683" y="242834"/>
                  </a:lnTo>
                  <a:lnTo>
                    <a:pt x="11394" y="298442"/>
                  </a:lnTo>
                  <a:lnTo>
                    <a:pt x="21347" y="334872"/>
                  </a:lnTo>
                  <a:lnTo>
                    <a:pt x="27115" y="343741"/>
                  </a:lnTo>
                  <a:lnTo>
                    <a:pt x="42883" y="356715"/>
                  </a:lnTo>
                  <a:lnTo>
                    <a:pt x="71490" y="370596"/>
                  </a:lnTo>
                  <a:lnTo>
                    <a:pt x="107783" y="376529"/>
                  </a:lnTo>
                  <a:lnTo>
                    <a:pt x="142583" y="372697"/>
                  </a:lnTo>
                  <a:lnTo>
                    <a:pt x="191849" y="352516"/>
                  </a:lnTo>
                  <a:lnTo>
                    <a:pt x="234098" y="319109"/>
                  </a:lnTo>
                  <a:lnTo>
                    <a:pt x="277202" y="262574"/>
                  </a:lnTo>
                  <a:lnTo>
                    <a:pt x="292737" y="225849"/>
                  </a:lnTo>
                  <a:lnTo>
                    <a:pt x="300061" y="164282"/>
                  </a:lnTo>
                  <a:lnTo>
                    <a:pt x="298990" y="121336"/>
                  </a:lnTo>
                  <a:lnTo>
                    <a:pt x="278852" y="74791"/>
                  </a:lnTo>
                  <a:lnTo>
                    <a:pt x="264730" y="54298"/>
                  </a:lnTo>
                  <a:lnTo>
                    <a:pt x="235879" y="29607"/>
                  </a:lnTo>
                  <a:lnTo>
                    <a:pt x="198215" y="9812"/>
                  </a:lnTo>
                  <a:lnTo>
                    <a:pt x="1439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96124" y="2695295"/>
              <a:ext cx="157929" cy="282832"/>
            </a:xfrm>
            <a:custGeom>
              <a:avLst/>
              <a:gdLst/>
              <a:ahLst/>
              <a:cxnLst/>
              <a:rect l="0" t="0" r="0" b="0"/>
              <a:pathLst>
                <a:path w="157929" h="282832">
                  <a:moveTo>
                    <a:pt x="0" y="73699"/>
                  </a:moveTo>
                  <a:lnTo>
                    <a:pt x="5590" y="132316"/>
                  </a:lnTo>
                  <a:lnTo>
                    <a:pt x="21331" y="192033"/>
                  </a:lnTo>
                  <a:lnTo>
                    <a:pt x="39810" y="251629"/>
                  </a:lnTo>
                  <a:lnTo>
                    <a:pt x="51229" y="273272"/>
                  </a:lnTo>
                  <a:lnTo>
                    <a:pt x="59889" y="279278"/>
                  </a:lnTo>
                  <a:lnTo>
                    <a:pt x="81990" y="282831"/>
                  </a:lnTo>
                  <a:lnTo>
                    <a:pt x="90925" y="279801"/>
                  </a:lnTo>
                  <a:lnTo>
                    <a:pt x="103972" y="267075"/>
                  </a:lnTo>
                  <a:lnTo>
                    <a:pt x="121880" y="214669"/>
                  </a:lnTo>
                  <a:lnTo>
                    <a:pt x="133563" y="158044"/>
                  </a:lnTo>
                  <a:lnTo>
                    <a:pt x="141807" y="96209"/>
                  </a:lnTo>
                  <a:lnTo>
                    <a:pt x="145742" y="45014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96405" y="2726603"/>
              <a:ext cx="210331" cy="253979"/>
            </a:xfrm>
            <a:custGeom>
              <a:avLst/>
              <a:gdLst/>
              <a:ahLst/>
              <a:cxnLst/>
              <a:rect l="0" t="0" r="0" b="0"/>
              <a:pathLst>
                <a:path w="210331" h="253979">
                  <a:moveTo>
                    <a:pt x="73460" y="158205"/>
                  </a:moveTo>
                  <a:lnTo>
                    <a:pt x="89101" y="140224"/>
                  </a:lnTo>
                  <a:lnTo>
                    <a:pt x="108304" y="88463"/>
                  </a:lnTo>
                  <a:lnTo>
                    <a:pt x="107831" y="48503"/>
                  </a:lnTo>
                  <a:lnTo>
                    <a:pt x="100045" y="27170"/>
                  </a:lnTo>
                  <a:lnTo>
                    <a:pt x="94693" y="18206"/>
                  </a:lnTo>
                  <a:lnTo>
                    <a:pt x="79387" y="5126"/>
                  </a:lnTo>
                  <a:lnTo>
                    <a:pt x="70393" y="0"/>
                  </a:lnTo>
                  <a:lnTo>
                    <a:pt x="62057" y="93"/>
                  </a:lnTo>
                  <a:lnTo>
                    <a:pt x="54159" y="3664"/>
                  </a:lnTo>
                  <a:lnTo>
                    <a:pt x="31866" y="25457"/>
                  </a:lnTo>
                  <a:lnTo>
                    <a:pt x="18709" y="45394"/>
                  </a:lnTo>
                  <a:lnTo>
                    <a:pt x="5895" y="82925"/>
                  </a:lnTo>
                  <a:lnTo>
                    <a:pt x="973" y="137529"/>
                  </a:lnTo>
                  <a:lnTo>
                    <a:pt x="0" y="198964"/>
                  </a:lnTo>
                  <a:lnTo>
                    <a:pt x="6106" y="223504"/>
                  </a:lnTo>
                  <a:lnTo>
                    <a:pt x="11009" y="233323"/>
                  </a:lnTo>
                  <a:lnTo>
                    <a:pt x="25817" y="247353"/>
                  </a:lnTo>
                  <a:lnTo>
                    <a:pt x="34679" y="252732"/>
                  </a:lnTo>
                  <a:lnTo>
                    <a:pt x="44096" y="253978"/>
                  </a:lnTo>
                  <a:lnTo>
                    <a:pt x="63919" y="249124"/>
                  </a:lnTo>
                  <a:lnTo>
                    <a:pt x="81308" y="236048"/>
                  </a:lnTo>
                  <a:lnTo>
                    <a:pt x="95665" y="217368"/>
                  </a:lnTo>
                  <a:lnTo>
                    <a:pt x="118310" y="159295"/>
                  </a:lnTo>
                  <a:lnTo>
                    <a:pt x="124563" y="117259"/>
                  </a:lnTo>
                  <a:lnTo>
                    <a:pt x="140584" y="178265"/>
                  </a:lnTo>
                  <a:lnTo>
                    <a:pt x="179091" y="239226"/>
                  </a:lnTo>
                  <a:lnTo>
                    <a:pt x="185995" y="247314"/>
                  </a:lnTo>
                  <a:lnTo>
                    <a:pt x="191767" y="251536"/>
                  </a:lnTo>
                  <a:lnTo>
                    <a:pt x="196785" y="253181"/>
                  </a:lnTo>
                  <a:lnTo>
                    <a:pt x="210330" y="2529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96207" y="2770605"/>
              <a:ext cx="151717" cy="216903"/>
            </a:xfrm>
            <a:custGeom>
              <a:avLst/>
              <a:gdLst/>
              <a:ahLst/>
              <a:cxnLst/>
              <a:rect l="0" t="0" r="0" b="0"/>
              <a:pathLst>
                <a:path w="151717" h="216903">
                  <a:moveTo>
                    <a:pt x="0" y="19446"/>
                  </a:moveTo>
                  <a:lnTo>
                    <a:pt x="0" y="78063"/>
                  </a:lnTo>
                  <a:lnTo>
                    <a:pt x="8405" y="139473"/>
                  </a:lnTo>
                  <a:lnTo>
                    <a:pt x="18212" y="197876"/>
                  </a:lnTo>
                  <a:lnTo>
                    <a:pt x="18623" y="216902"/>
                  </a:lnTo>
                  <a:lnTo>
                    <a:pt x="17095" y="215424"/>
                  </a:lnTo>
                  <a:lnTo>
                    <a:pt x="13447" y="200134"/>
                  </a:lnTo>
                  <a:lnTo>
                    <a:pt x="11105" y="145779"/>
                  </a:lnTo>
                  <a:lnTo>
                    <a:pt x="10642" y="84045"/>
                  </a:lnTo>
                  <a:lnTo>
                    <a:pt x="21997" y="21021"/>
                  </a:lnTo>
                  <a:lnTo>
                    <a:pt x="25193" y="9968"/>
                  </a:lnTo>
                  <a:lnTo>
                    <a:pt x="32003" y="3769"/>
                  </a:lnTo>
                  <a:lnTo>
                    <a:pt x="41223" y="806"/>
                  </a:lnTo>
                  <a:lnTo>
                    <a:pt x="52048" y="0"/>
                  </a:lnTo>
                  <a:lnTo>
                    <a:pt x="73435" y="5344"/>
                  </a:lnTo>
                  <a:lnTo>
                    <a:pt x="84052" y="10045"/>
                  </a:lnTo>
                  <a:lnTo>
                    <a:pt x="98967" y="27746"/>
                  </a:lnTo>
                  <a:lnTo>
                    <a:pt x="129236" y="90729"/>
                  </a:lnTo>
                  <a:lnTo>
                    <a:pt x="146585" y="146004"/>
                  </a:lnTo>
                  <a:lnTo>
                    <a:pt x="151716" y="171621"/>
                  </a:lnTo>
                  <a:lnTo>
                    <a:pt x="147399" y="2089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85720" y="2729807"/>
              <a:ext cx="178996" cy="248927"/>
            </a:xfrm>
            <a:custGeom>
              <a:avLst/>
              <a:gdLst/>
              <a:ahLst/>
              <a:cxnLst/>
              <a:rect l="0" t="0" r="0" b="0"/>
              <a:pathLst>
                <a:path w="178996" h="248927">
                  <a:moveTo>
                    <a:pt x="157927" y="18130"/>
                  </a:moveTo>
                  <a:lnTo>
                    <a:pt x="141160" y="6952"/>
                  </a:lnTo>
                  <a:lnTo>
                    <a:pt x="108375" y="0"/>
                  </a:lnTo>
                  <a:lnTo>
                    <a:pt x="74615" y="3530"/>
                  </a:lnTo>
                  <a:lnTo>
                    <a:pt x="56169" y="12031"/>
                  </a:lnTo>
                  <a:lnTo>
                    <a:pt x="40172" y="24778"/>
                  </a:lnTo>
                  <a:lnTo>
                    <a:pt x="25263" y="42142"/>
                  </a:lnTo>
                  <a:lnTo>
                    <a:pt x="21522" y="52856"/>
                  </a:lnTo>
                  <a:lnTo>
                    <a:pt x="20484" y="77238"/>
                  </a:lnTo>
                  <a:lnTo>
                    <a:pt x="24184" y="86781"/>
                  </a:lnTo>
                  <a:lnTo>
                    <a:pt x="37655" y="100504"/>
                  </a:lnTo>
                  <a:lnTo>
                    <a:pt x="47330" y="103462"/>
                  </a:lnTo>
                  <a:lnTo>
                    <a:pt x="109944" y="108324"/>
                  </a:lnTo>
                  <a:lnTo>
                    <a:pt x="155598" y="121561"/>
                  </a:lnTo>
                  <a:lnTo>
                    <a:pt x="172880" y="132730"/>
                  </a:lnTo>
                  <a:lnTo>
                    <a:pt x="177255" y="142493"/>
                  </a:lnTo>
                  <a:lnTo>
                    <a:pt x="178995" y="168939"/>
                  </a:lnTo>
                  <a:lnTo>
                    <a:pt x="172750" y="190831"/>
                  </a:lnTo>
                  <a:lnTo>
                    <a:pt x="149678" y="223950"/>
                  </a:lnTo>
                  <a:lnTo>
                    <a:pt x="123898" y="240291"/>
                  </a:lnTo>
                  <a:lnTo>
                    <a:pt x="75339" y="247887"/>
                  </a:lnTo>
                  <a:lnTo>
                    <a:pt x="48302" y="248926"/>
                  </a:lnTo>
                  <a:lnTo>
                    <a:pt x="26927" y="243149"/>
                  </a:lnTo>
                  <a:lnTo>
                    <a:pt x="0" y="228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89504" y="2800816"/>
              <a:ext cx="217398" cy="210427"/>
            </a:xfrm>
            <a:custGeom>
              <a:avLst/>
              <a:gdLst/>
              <a:ahLst/>
              <a:cxnLst/>
              <a:rect l="0" t="0" r="0" b="0"/>
              <a:pathLst>
                <a:path w="217398" h="210427">
                  <a:moveTo>
                    <a:pt x="122641" y="94520"/>
                  </a:moveTo>
                  <a:lnTo>
                    <a:pt x="117052" y="35904"/>
                  </a:lnTo>
                  <a:lnTo>
                    <a:pt x="108069" y="15436"/>
                  </a:lnTo>
                  <a:lnTo>
                    <a:pt x="102397" y="6702"/>
                  </a:lnTo>
                  <a:lnTo>
                    <a:pt x="93937" y="2050"/>
                  </a:lnTo>
                  <a:lnTo>
                    <a:pt x="72060" y="0"/>
                  </a:lnTo>
                  <a:lnTo>
                    <a:pt x="52977" y="6108"/>
                  </a:lnTo>
                  <a:lnTo>
                    <a:pt x="44613" y="11012"/>
                  </a:lnTo>
                  <a:lnTo>
                    <a:pt x="32199" y="25820"/>
                  </a:lnTo>
                  <a:lnTo>
                    <a:pt x="4840" y="83697"/>
                  </a:lnTo>
                  <a:lnTo>
                    <a:pt x="0" y="130438"/>
                  </a:lnTo>
                  <a:lnTo>
                    <a:pt x="6624" y="172103"/>
                  </a:lnTo>
                  <a:lnTo>
                    <a:pt x="16875" y="191783"/>
                  </a:lnTo>
                  <a:lnTo>
                    <a:pt x="32350" y="205209"/>
                  </a:lnTo>
                  <a:lnTo>
                    <a:pt x="41390" y="210426"/>
                  </a:lnTo>
                  <a:lnTo>
                    <a:pt x="49756" y="210396"/>
                  </a:lnTo>
                  <a:lnTo>
                    <a:pt x="57673" y="206866"/>
                  </a:lnTo>
                  <a:lnTo>
                    <a:pt x="79995" y="185130"/>
                  </a:lnTo>
                  <a:lnTo>
                    <a:pt x="93158" y="165207"/>
                  </a:lnTo>
                  <a:lnTo>
                    <a:pt x="114975" y="106270"/>
                  </a:lnTo>
                  <a:lnTo>
                    <a:pt x="121126" y="65299"/>
                  </a:lnTo>
                  <a:lnTo>
                    <a:pt x="124532" y="86772"/>
                  </a:lnTo>
                  <a:lnTo>
                    <a:pt x="158518" y="146237"/>
                  </a:lnTo>
                  <a:lnTo>
                    <a:pt x="172121" y="162739"/>
                  </a:lnTo>
                  <a:lnTo>
                    <a:pt x="180194" y="166906"/>
                  </a:lnTo>
                  <a:lnTo>
                    <a:pt x="217397" y="168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27958" y="2779523"/>
              <a:ext cx="115815" cy="233371"/>
            </a:xfrm>
            <a:custGeom>
              <a:avLst/>
              <a:gdLst/>
              <a:ahLst/>
              <a:cxnLst/>
              <a:rect l="0" t="0" r="0" b="0"/>
              <a:pathLst>
                <a:path w="115815" h="233371">
                  <a:moveTo>
                    <a:pt x="0" y="52642"/>
                  </a:moveTo>
                  <a:lnTo>
                    <a:pt x="5590" y="114735"/>
                  </a:lnTo>
                  <a:lnTo>
                    <a:pt x="17958" y="172186"/>
                  </a:lnTo>
                  <a:lnTo>
                    <a:pt x="36302" y="233370"/>
                  </a:lnTo>
                  <a:lnTo>
                    <a:pt x="20511" y="177957"/>
                  </a:lnTo>
                  <a:lnTo>
                    <a:pt x="13487" y="143975"/>
                  </a:lnTo>
                  <a:lnTo>
                    <a:pt x="4853" y="85163"/>
                  </a:lnTo>
                  <a:lnTo>
                    <a:pt x="7226" y="63587"/>
                  </a:lnTo>
                  <a:lnTo>
                    <a:pt x="15300" y="45418"/>
                  </a:lnTo>
                  <a:lnTo>
                    <a:pt x="27857" y="29545"/>
                  </a:lnTo>
                  <a:lnTo>
                    <a:pt x="45136" y="14691"/>
                  </a:lnTo>
                  <a:lnTo>
                    <a:pt x="67634" y="652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56632" y="2805252"/>
              <a:ext cx="147666" cy="184846"/>
            </a:xfrm>
            <a:custGeom>
              <a:avLst/>
              <a:gdLst/>
              <a:ahLst/>
              <a:cxnLst/>
              <a:rect l="0" t="0" r="0" b="0"/>
              <a:pathLst>
                <a:path w="147666" h="184846">
                  <a:moveTo>
                    <a:pt x="18725" y="90084"/>
                  </a:moveTo>
                  <a:lnTo>
                    <a:pt x="35493" y="101263"/>
                  </a:lnTo>
                  <a:lnTo>
                    <a:pt x="68278" y="108214"/>
                  </a:lnTo>
                  <a:lnTo>
                    <a:pt x="87932" y="103602"/>
                  </a:lnTo>
                  <a:lnTo>
                    <a:pt x="132994" y="81119"/>
                  </a:lnTo>
                  <a:lnTo>
                    <a:pt x="144771" y="65043"/>
                  </a:lnTo>
                  <a:lnTo>
                    <a:pt x="147665" y="46199"/>
                  </a:lnTo>
                  <a:lnTo>
                    <a:pt x="146799" y="36261"/>
                  </a:lnTo>
                  <a:lnTo>
                    <a:pt x="139598" y="18980"/>
                  </a:lnTo>
                  <a:lnTo>
                    <a:pt x="134402" y="11096"/>
                  </a:lnTo>
                  <a:lnTo>
                    <a:pt x="125089" y="5840"/>
                  </a:lnTo>
                  <a:lnTo>
                    <a:pt x="99143" y="0"/>
                  </a:lnTo>
                  <a:lnTo>
                    <a:pt x="62830" y="2301"/>
                  </a:lnTo>
                  <a:lnTo>
                    <a:pt x="43787" y="10516"/>
                  </a:lnTo>
                  <a:lnTo>
                    <a:pt x="35432" y="15981"/>
                  </a:lnTo>
                  <a:lnTo>
                    <a:pt x="23032" y="31413"/>
                  </a:lnTo>
                  <a:lnTo>
                    <a:pt x="5538" y="75505"/>
                  </a:lnTo>
                  <a:lnTo>
                    <a:pt x="0" y="115530"/>
                  </a:lnTo>
                  <a:lnTo>
                    <a:pt x="4944" y="139998"/>
                  </a:lnTo>
                  <a:lnTo>
                    <a:pt x="16110" y="161401"/>
                  </a:lnTo>
                  <a:lnTo>
                    <a:pt x="32771" y="178713"/>
                  </a:lnTo>
                  <a:lnTo>
                    <a:pt x="42127" y="183095"/>
                  </a:lnTo>
                  <a:lnTo>
                    <a:pt x="61881" y="184845"/>
                  </a:lnTo>
                  <a:lnTo>
                    <a:pt x="124010" y="174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82892" y="2597744"/>
              <a:ext cx="155720" cy="413407"/>
            </a:xfrm>
            <a:custGeom>
              <a:avLst/>
              <a:gdLst/>
              <a:ahLst/>
              <a:cxnLst/>
              <a:rect l="0" t="0" r="0" b="0"/>
              <a:pathLst>
                <a:path w="155720" h="413407">
                  <a:moveTo>
                    <a:pt x="82019" y="413406"/>
                  </a:moveTo>
                  <a:lnTo>
                    <a:pt x="73687" y="375928"/>
                  </a:lnTo>
                  <a:lnTo>
                    <a:pt x="63375" y="318090"/>
                  </a:lnTo>
                  <a:lnTo>
                    <a:pt x="50218" y="262083"/>
                  </a:lnTo>
                  <a:lnTo>
                    <a:pt x="36722" y="212202"/>
                  </a:lnTo>
                  <a:lnTo>
                    <a:pt x="21026" y="160378"/>
                  </a:lnTo>
                  <a:lnTo>
                    <a:pt x="8965" y="111097"/>
                  </a:lnTo>
                  <a:lnTo>
                    <a:pt x="0" y="52524"/>
                  </a:lnTo>
                  <a:lnTo>
                    <a:pt x="5013" y="30356"/>
                  </a:lnTo>
                  <a:lnTo>
                    <a:pt x="9625" y="21169"/>
                  </a:lnTo>
                  <a:lnTo>
                    <a:pt x="24108" y="7841"/>
                  </a:lnTo>
                  <a:lnTo>
                    <a:pt x="32884" y="2649"/>
                  </a:lnTo>
                  <a:lnTo>
                    <a:pt x="51993" y="0"/>
                  </a:lnTo>
                  <a:lnTo>
                    <a:pt x="92856" y="7832"/>
                  </a:lnTo>
                  <a:lnTo>
                    <a:pt x="155719" y="34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49098" y="2853222"/>
              <a:ext cx="178986" cy="10530"/>
            </a:xfrm>
            <a:custGeom>
              <a:avLst/>
              <a:gdLst/>
              <a:ahLst/>
              <a:cxnLst/>
              <a:rect l="0" t="0" r="0" b="0"/>
              <a:pathLst>
                <a:path w="178986" h="10530">
                  <a:moveTo>
                    <a:pt x="178985" y="0"/>
                  </a:moveTo>
                  <a:lnTo>
                    <a:pt x="141506" y="8334"/>
                  </a:lnTo>
                  <a:lnTo>
                    <a:pt x="90083" y="10095"/>
                  </a:lnTo>
                  <a:lnTo>
                    <a:pt x="27143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66071" y="2800580"/>
              <a:ext cx="155762" cy="244484"/>
            </a:xfrm>
            <a:custGeom>
              <a:avLst/>
              <a:gdLst/>
              <a:ahLst/>
              <a:cxnLst/>
              <a:rect l="0" t="0" r="0" b="0"/>
              <a:pathLst>
                <a:path w="155762" h="244484">
                  <a:moveTo>
                    <a:pt x="14654" y="52642"/>
                  </a:moveTo>
                  <a:lnTo>
                    <a:pt x="0" y="105670"/>
                  </a:lnTo>
                  <a:lnTo>
                    <a:pt x="1084" y="148163"/>
                  </a:lnTo>
                  <a:lnTo>
                    <a:pt x="13100" y="198112"/>
                  </a:lnTo>
                  <a:lnTo>
                    <a:pt x="24102" y="220241"/>
                  </a:lnTo>
                  <a:lnTo>
                    <a:pt x="39911" y="235535"/>
                  </a:lnTo>
                  <a:lnTo>
                    <a:pt x="49040" y="241251"/>
                  </a:lnTo>
                  <a:lnTo>
                    <a:pt x="68542" y="244483"/>
                  </a:lnTo>
                  <a:lnTo>
                    <a:pt x="78655" y="243707"/>
                  </a:lnTo>
                  <a:lnTo>
                    <a:pt x="96132" y="233486"/>
                  </a:lnTo>
                  <a:lnTo>
                    <a:pt x="126415" y="198329"/>
                  </a:lnTo>
                  <a:lnTo>
                    <a:pt x="146521" y="155249"/>
                  </a:lnTo>
                  <a:lnTo>
                    <a:pt x="155761" y="111770"/>
                  </a:lnTo>
                  <a:lnTo>
                    <a:pt x="152709" y="61332"/>
                  </a:lnTo>
                  <a:lnTo>
                    <a:pt x="1515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804019" y="2632124"/>
              <a:ext cx="18862" cy="421141"/>
            </a:xfrm>
            <a:custGeom>
              <a:avLst/>
              <a:gdLst/>
              <a:ahLst/>
              <a:cxnLst/>
              <a:rect l="0" t="0" r="0" b="0"/>
              <a:pathLst>
                <a:path w="18862" h="421141">
                  <a:moveTo>
                    <a:pt x="8333" y="0"/>
                  </a:moveTo>
                  <a:lnTo>
                    <a:pt x="0" y="60383"/>
                  </a:lnTo>
                  <a:lnTo>
                    <a:pt x="1575" y="114988"/>
                  </a:lnTo>
                  <a:lnTo>
                    <a:pt x="3211" y="161972"/>
                  </a:lnTo>
                  <a:lnTo>
                    <a:pt x="1378" y="187801"/>
                  </a:lnTo>
                  <a:lnTo>
                    <a:pt x="3493" y="242511"/>
                  </a:lnTo>
                  <a:lnTo>
                    <a:pt x="1503" y="269219"/>
                  </a:lnTo>
                  <a:lnTo>
                    <a:pt x="6638" y="324320"/>
                  </a:lnTo>
                  <a:lnTo>
                    <a:pt x="10950" y="375295"/>
                  </a:lnTo>
                  <a:lnTo>
                    <a:pt x="18861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949223" y="2642653"/>
              <a:ext cx="1" cy="484311"/>
            </a:xfrm>
            <a:custGeom>
              <a:avLst/>
              <a:gdLst/>
              <a:ahLst/>
              <a:cxnLst/>
              <a:rect l="0" t="0" r="0" b="0"/>
              <a:pathLst>
                <a:path w="1" h="484311">
                  <a:moveTo>
                    <a:pt x="0" y="0"/>
                  </a:moveTo>
                  <a:lnTo>
                    <a:pt x="0" y="55169"/>
                  </a:lnTo>
                  <a:lnTo>
                    <a:pt x="0" y="97049"/>
                  </a:lnTo>
                  <a:lnTo>
                    <a:pt x="0" y="142958"/>
                  </a:lnTo>
                  <a:lnTo>
                    <a:pt x="0" y="198075"/>
                  </a:lnTo>
                  <a:lnTo>
                    <a:pt x="0" y="249631"/>
                  </a:lnTo>
                  <a:lnTo>
                    <a:pt x="0" y="311049"/>
                  </a:lnTo>
                  <a:lnTo>
                    <a:pt x="0" y="357584"/>
                  </a:lnTo>
                  <a:lnTo>
                    <a:pt x="0" y="418166"/>
                  </a:lnTo>
                  <a:lnTo>
                    <a:pt x="0" y="469858"/>
                  </a:lnTo>
                  <a:lnTo>
                    <a:pt x="0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6201285" y="3548103"/>
            <a:ext cx="2832166" cy="893497"/>
            <a:chOff x="6201285" y="3548103"/>
            <a:chExt cx="2832166" cy="893497"/>
          </a:xfrm>
        </p:grpSpPr>
        <p:sp>
          <p:nvSpPr>
            <p:cNvPr id="42" name="Freeform 41"/>
            <p:cNvSpPr/>
            <p:nvPr/>
          </p:nvSpPr>
          <p:spPr>
            <a:xfrm>
              <a:off x="6201285" y="3548103"/>
              <a:ext cx="200042" cy="580339"/>
            </a:xfrm>
            <a:custGeom>
              <a:avLst/>
              <a:gdLst/>
              <a:ahLst/>
              <a:cxnLst/>
              <a:rect l="0" t="0" r="0" b="0"/>
              <a:pathLst>
                <a:path w="200042" h="580339">
                  <a:moveTo>
                    <a:pt x="200041" y="0"/>
                  </a:moveTo>
                  <a:lnTo>
                    <a:pt x="157379" y="48901"/>
                  </a:lnTo>
                  <a:lnTo>
                    <a:pt x="122760" y="107132"/>
                  </a:lnTo>
                  <a:lnTo>
                    <a:pt x="97861" y="163968"/>
                  </a:lnTo>
                  <a:lnTo>
                    <a:pt x="75743" y="220862"/>
                  </a:lnTo>
                  <a:lnTo>
                    <a:pt x="57248" y="273954"/>
                  </a:lnTo>
                  <a:lnTo>
                    <a:pt x="42331" y="332102"/>
                  </a:lnTo>
                  <a:lnTo>
                    <a:pt x="28118" y="389255"/>
                  </a:lnTo>
                  <a:lnTo>
                    <a:pt x="23149" y="439639"/>
                  </a:lnTo>
                  <a:lnTo>
                    <a:pt x="22640" y="500660"/>
                  </a:lnTo>
                  <a:lnTo>
                    <a:pt x="30755" y="541278"/>
                  </a:lnTo>
                  <a:lnTo>
                    <a:pt x="41354" y="560713"/>
                  </a:lnTo>
                  <a:lnTo>
                    <a:pt x="56984" y="574029"/>
                  </a:lnTo>
                  <a:lnTo>
                    <a:pt x="66065" y="579218"/>
                  </a:lnTo>
                  <a:lnTo>
                    <a:pt x="75629" y="580338"/>
                  </a:lnTo>
                  <a:lnTo>
                    <a:pt x="95614" y="575343"/>
                  </a:lnTo>
                  <a:lnTo>
                    <a:pt x="126596" y="559377"/>
                  </a:lnTo>
                  <a:lnTo>
                    <a:pt x="160100" y="524615"/>
                  </a:lnTo>
                  <a:lnTo>
                    <a:pt x="186129" y="483953"/>
                  </a:lnTo>
                  <a:lnTo>
                    <a:pt x="193858" y="461925"/>
                  </a:lnTo>
                  <a:lnTo>
                    <a:pt x="198819" y="406537"/>
                  </a:lnTo>
                  <a:lnTo>
                    <a:pt x="197158" y="377215"/>
                  </a:lnTo>
                  <a:lnTo>
                    <a:pt x="188622" y="356384"/>
                  </a:lnTo>
                  <a:lnTo>
                    <a:pt x="165072" y="331503"/>
                  </a:lnTo>
                  <a:lnTo>
                    <a:pt x="142775" y="322810"/>
                  </a:lnTo>
                  <a:lnTo>
                    <a:pt x="118437" y="320116"/>
                  </a:lnTo>
                  <a:lnTo>
                    <a:pt x="95923" y="322818"/>
                  </a:lnTo>
                  <a:lnTo>
                    <a:pt x="77337" y="331038"/>
                  </a:lnTo>
                  <a:lnTo>
                    <a:pt x="40752" y="360968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688286" y="3818856"/>
              <a:ext cx="182318" cy="257015"/>
            </a:xfrm>
            <a:custGeom>
              <a:avLst/>
              <a:gdLst/>
              <a:ahLst/>
              <a:cxnLst/>
              <a:rect l="0" t="0" r="0" b="0"/>
              <a:pathLst>
                <a:path w="182318" h="257015">
                  <a:moveTo>
                    <a:pt x="18367" y="129330"/>
                  </a:moveTo>
                  <a:lnTo>
                    <a:pt x="76984" y="123741"/>
                  </a:lnTo>
                  <a:lnTo>
                    <a:pt x="128818" y="110202"/>
                  </a:lnTo>
                  <a:lnTo>
                    <a:pt x="164013" y="86211"/>
                  </a:lnTo>
                  <a:lnTo>
                    <a:pt x="171616" y="79527"/>
                  </a:lnTo>
                  <a:lnTo>
                    <a:pt x="180064" y="59622"/>
                  </a:lnTo>
                  <a:lnTo>
                    <a:pt x="182317" y="47763"/>
                  </a:lnTo>
                  <a:lnTo>
                    <a:pt x="181479" y="37517"/>
                  </a:lnTo>
                  <a:lnTo>
                    <a:pt x="174309" y="19894"/>
                  </a:lnTo>
                  <a:lnTo>
                    <a:pt x="160204" y="7382"/>
                  </a:lnTo>
                  <a:lnTo>
                    <a:pt x="151529" y="2408"/>
                  </a:lnTo>
                  <a:lnTo>
                    <a:pt x="129413" y="0"/>
                  </a:lnTo>
                  <a:lnTo>
                    <a:pt x="82675" y="7987"/>
                  </a:lnTo>
                  <a:lnTo>
                    <a:pt x="55879" y="23057"/>
                  </a:lnTo>
                  <a:lnTo>
                    <a:pt x="33121" y="42340"/>
                  </a:lnTo>
                  <a:lnTo>
                    <a:pt x="17149" y="68460"/>
                  </a:lnTo>
                  <a:lnTo>
                    <a:pt x="2442" y="109897"/>
                  </a:lnTo>
                  <a:lnTo>
                    <a:pt x="0" y="148399"/>
                  </a:lnTo>
                  <a:lnTo>
                    <a:pt x="12164" y="211679"/>
                  </a:lnTo>
                  <a:lnTo>
                    <a:pt x="24969" y="230660"/>
                  </a:lnTo>
                  <a:lnTo>
                    <a:pt x="43527" y="245726"/>
                  </a:lnTo>
                  <a:lnTo>
                    <a:pt x="67374" y="256321"/>
                  </a:lnTo>
                  <a:lnTo>
                    <a:pt x="125707" y="257014"/>
                  </a:lnTo>
                  <a:lnTo>
                    <a:pt x="165766" y="255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38280" y="3916601"/>
              <a:ext cx="178985" cy="200042"/>
            </a:xfrm>
            <a:custGeom>
              <a:avLst/>
              <a:gdLst/>
              <a:ahLst/>
              <a:cxnLst/>
              <a:rect l="0" t="0" r="0" b="0"/>
              <a:pathLst>
                <a:path w="178985" h="200042">
                  <a:moveTo>
                    <a:pt x="178984" y="0"/>
                  </a:moveTo>
                  <a:lnTo>
                    <a:pt x="162216" y="5589"/>
                  </a:lnTo>
                  <a:lnTo>
                    <a:pt x="135021" y="31421"/>
                  </a:lnTo>
                  <a:lnTo>
                    <a:pt x="88191" y="89153"/>
                  </a:lnTo>
                  <a:lnTo>
                    <a:pt x="45662" y="147831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948808" y="3906072"/>
              <a:ext cx="126343" cy="242157"/>
            </a:xfrm>
            <a:custGeom>
              <a:avLst/>
              <a:gdLst/>
              <a:ahLst/>
              <a:cxnLst/>
              <a:rect l="0" t="0" r="0" b="0"/>
              <a:pathLst>
                <a:path w="126343" h="242157">
                  <a:moveTo>
                    <a:pt x="0" y="0"/>
                  </a:moveTo>
                  <a:lnTo>
                    <a:pt x="35917" y="55045"/>
                  </a:lnTo>
                  <a:lnTo>
                    <a:pt x="64709" y="114513"/>
                  </a:lnTo>
                  <a:lnTo>
                    <a:pt x="92302" y="176618"/>
                  </a:lnTo>
                  <a:lnTo>
                    <a:pt x="120812" y="232589"/>
                  </a:lnTo>
                  <a:lnTo>
                    <a:pt x="126342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54134" y="3663917"/>
              <a:ext cx="21059" cy="526426"/>
            </a:xfrm>
            <a:custGeom>
              <a:avLst/>
              <a:gdLst/>
              <a:ahLst/>
              <a:cxnLst/>
              <a:rect l="0" t="0" r="0" b="0"/>
              <a:pathLst>
                <a:path w="21059" h="526426">
                  <a:moveTo>
                    <a:pt x="21058" y="0"/>
                  </a:moveTo>
                  <a:lnTo>
                    <a:pt x="13822" y="29895"/>
                  </a:lnTo>
                  <a:lnTo>
                    <a:pt x="10334" y="82817"/>
                  </a:lnTo>
                  <a:lnTo>
                    <a:pt x="2388" y="137632"/>
                  </a:lnTo>
                  <a:lnTo>
                    <a:pt x="472" y="193173"/>
                  </a:lnTo>
                  <a:lnTo>
                    <a:pt x="140" y="240770"/>
                  </a:lnTo>
                  <a:lnTo>
                    <a:pt x="42" y="303096"/>
                  </a:lnTo>
                  <a:lnTo>
                    <a:pt x="13" y="356658"/>
                  </a:lnTo>
                  <a:lnTo>
                    <a:pt x="4" y="413342"/>
                  </a:lnTo>
                  <a:lnTo>
                    <a:pt x="2" y="469002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27792" y="3832373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3011" y="5589"/>
                  </a:lnTo>
                  <a:lnTo>
                    <a:pt x="111601" y="10723"/>
                  </a:lnTo>
                  <a:lnTo>
                    <a:pt x="56317" y="2178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369948" y="3934459"/>
              <a:ext cx="105286" cy="247718"/>
            </a:xfrm>
            <a:custGeom>
              <a:avLst/>
              <a:gdLst/>
              <a:ahLst/>
              <a:cxnLst/>
              <a:rect l="0" t="0" r="0" b="0"/>
              <a:pathLst>
                <a:path w="105286" h="247718">
                  <a:moveTo>
                    <a:pt x="0" y="129541"/>
                  </a:moveTo>
                  <a:lnTo>
                    <a:pt x="3119" y="172232"/>
                  </a:lnTo>
                  <a:lnTo>
                    <a:pt x="21331" y="234876"/>
                  </a:lnTo>
                  <a:lnTo>
                    <a:pt x="25858" y="247717"/>
                  </a:lnTo>
                  <a:lnTo>
                    <a:pt x="13226" y="192177"/>
                  </a:lnTo>
                  <a:lnTo>
                    <a:pt x="2960" y="131168"/>
                  </a:lnTo>
                  <a:lnTo>
                    <a:pt x="585" y="73710"/>
                  </a:lnTo>
                  <a:lnTo>
                    <a:pt x="6499" y="51695"/>
                  </a:lnTo>
                  <a:lnTo>
                    <a:pt x="18096" y="34111"/>
                  </a:lnTo>
                  <a:lnTo>
                    <a:pt x="34949" y="18497"/>
                  </a:lnTo>
                  <a:lnTo>
                    <a:pt x="69757" y="2142"/>
                  </a:lnTo>
                  <a:lnTo>
                    <a:pt x="86765" y="0"/>
                  </a:lnTo>
                  <a:lnTo>
                    <a:pt x="105285" y="31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498599" y="3967874"/>
              <a:ext cx="208262" cy="234445"/>
            </a:xfrm>
            <a:custGeom>
              <a:avLst/>
              <a:gdLst/>
              <a:ahLst/>
              <a:cxnLst/>
              <a:rect l="0" t="0" r="0" b="0"/>
              <a:pathLst>
                <a:path w="208262" h="234445">
                  <a:moveTo>
                    <a:pt x="113504" y="138240"/>
                  </a:moveTo>
                  <a:lnTo>
                    <a:pt x="121838" y="100762"/>
                  </a:lnTo>
                  <a:lnTo>
                    <a:pt x="123599" y="49338"/>
                  </a:lnTo>
                  <a:lnTo>
                    <a:pt x="117601" y="28148"/>
                  </a:lnTo>
                  <a:lnTo>
                    <a:pt x="112726" y="19222"/>
                  </a:lnTo>
                  <a:lnTo>
                    <a:pt x="97951" y="6184"/>
                  </a:lnTo>
                  <a:lnTo>
                    <a:pt x="89097" y="1070"/>
                  </a:lnTo>
                  <a:lnTo>
                    <a:pt x="79685" y="0"/>
                  </a:lnTo>
                  <a:lnTo>
                    <a:pt x="59869" y="5050"/>
                  </a:lnTo>
                  <a:lnTo>
                    <a:pt x="42483" y="18213"/>
                  </a:lnTo>
                  <a:lnTo>
                    <a:pt x="28127" y="35762"/>
                  </a:lnTo>
                  <a:lnTo>
                    <a:pt x="5483" y="85967"/>
                  </a:lnTo>
                  <a:lnTo>
                    <a:pt x="0" y="128471"/>
                  </a:lnTo>
                  <a:lnTo>
                    <a:pt x="6552" y="185660"/>
                  </a:lnTo>
                  <a:lnTo>
                    <a:pt x="12548" y="209618"/>
                  </a:lnTo>
                  <a:lnTo>
                    <a:pt x="18124" y="218581"/>
                  </a:lnTo>
                  <a:lnTo>
                    <a:pt x="33679" y="231659"/>
                  </a:lnTo>
                  <a:lnTo>
                    <a:pt x="42740" y="234444"/>
                  </a:lnTo>
                  <a:lnTo>
                    <a:pt x="62166" y="234420"/>
                  </a:lnTo>
                  <a:lnTo>
                    <a:pt x="79379" y="227390"/>
                  </a:lnTo>
                  <a:lnTo>
                    <a:pt x="87245" y="222240"/>
                  </a:lnTo>
                  <a:lnTo>
                    <a:pt x="99104" y="207159"/>
                  </a:lnTo>
                  <a:lnTo>
                    <a:pt x="107104" y="187588"/>
                  </a:lnTo>
                  <a:lnTo>
                    <a:pt x="112240" y="136895"/>
                  </a:lnTo>
                  <a:lnTo>
                    <a:pt x="110603" y="110736"/>
                  </a:lnTo>
                  <a:lnTo>
                    <a:pt x="102076" y="87411"/>
                  </a:lnTo>
                  <a:lnTo>
                    <a:pt x="98866" y="84467"/>
                  </a:lnTo>
                  <a:lnTo>
                    <a:pt x="96727" y="87183"/>
                  </a:lnTo>
                  <a:lnTo>
                    <a:pt x="95301" y="93674"/>
                  </a:lnTo>
                  <a:lnTo>
                    <a:pt x="99954" y="110244"/>
                  </a:lnTo>
                  <a:lnTo>
                    <a:pt x="122465" y="158600"/>
                  </a:lnTo>
                  <a:lnTo>
                    <a:pt x="138544" y="174975"/>
                  </a:lnTo>
                  <a:lnTo>
                    <a:pt x="167327" y="191758"/>
                  </a:lnTo>
                  <a:lnTo>
                    <a:pt x="184609" y="194001"/>
                  </a:lnTo>
                  <a:lnTo>
                    <a:pt x="208261" y="1908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29047" y="3934575"/>
              <a:ext cx="150255" cy="462311"/>
            </a:xfrm>
            <a:custGeom>
              <a:avLst/>
              <a:gdLst/>
              <a:ahLst/>
              <a:cxnLst/>
              <a:rect l="0" t="0" r="0" b="0"/>
              <a:pathLst>
                <a:path w="150255" h="462311">
                  <a:moveTo>
                    <a:pt x="9440" y="129425"/>
                  </a:moveTo>
                  <a:lnTo>
                    <a:pt x="15029" y="188041"/>
                  </a:lnTo>
                  <a:lnTo>
                    <a:pt x="18505" y="239599"/>
                  </a:lnTo>
                  <a:lnTo>
                    <a:pt x="25124" y="293740"/>
                  </a:lnTo>
                  <a:lnTo>
                    <a:pt x="34494" y="352416"/>
                  </a:lnTo>
                  <a:lnTo>
                    <a:pt x="39091" y="408666"/>
                  </a:lnTo>
                  <a:lnTo>
                    <a:pt x="39474" y="462310"/>
                  </a:lnTo>
                  <a:lnTo>
                    <a:pt x="37651" y="461313"/>
                  </a:lnTo>
                  <a:lnTo>
                    <a:pt x="35267" y="455969"/>
                  </a:lnTo>
                  <a:lnTo>
                    <a:pt x="28006" y="400876"/>
                  </a:lnTo>
                  <a:lnTo>
                    <a:pt x="19230" y="354134"/>
                  </a:lnTo>
                  <a:lnTo>
                    <a:pt x="12341" y="298951"/>
                  </a:lnTo>
                  <a:lnTo>
                    <a:pt x="4423" y="239080"/>
                  </a:lnTo>
                  <a:lnTo>
                    <a:pt x="0" y="177818"/>
                  </a:lnTo>
                  <a:lnTo>
                    <a:pt x="2246" y="122563"/>
                  </a:lnTo>
                  <a:lnTo>
                    <a:pt x="16898" y="66736"/>
                  </a:lnTo>
                  <a:lnTo>
                    <a:pt x="28287" y="35981"/>
                  </a:lnTo>
                  <a:lnTo>
                    <a:pt x="39653" y="19264"/>
                  </a:lnTo>
                  <a:lnTo>
                    <a:pt x="55623" y="7154"/>
                  </a:lnTo>
                  <a:lnTo>
                    <a:pt x="64796" y="2288"/>
                  </a:lnTo>
                  <a:lnTo>
                    <a:pt x="84346" y="0"/>
                  </a:lnTo>
                  <a:lnTo>
                    <a:pt x="94472" y="1027"/>
                  </a:lnTo>
                  <a:lnTo>
                    <a:pt x="111963" y="11528"/>
                  </a:lnTo>
                  <a:lnTo>
                    <a:pt x="126365" y="27893"/>
                  </a:lnTo>
                  <a:lnTo>
                    <a:pt x="149042" y="77276"/>
                  </a:lnTo>
                  <a:lnTo>
                    <a:pt x="150254" y="98059"/>
                  </a:lnTo>
                  <a:lnTo>
                    <a:pt x="141500" y="145586"/>
                  </a:lnTo>
                  <a:lnTo>
                    <a:pt x="136085" y="155407"/>
                  </a:lnTo>
                  <a:lnTo>
                    <a:pt x="120708" y="169438"/>
                  </a:lnTo>
                  <a:lnTo>
                    <a:pt x="92321" y="183915"/>
                  </a:lnTo>
                  <a:lnTo>
                    <a:pt x="72012" y="185618"/>
                  </a:lnTo>
                  <a:lnTo>
                    <a:pt x="41026" y="1820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117471" y="3905177"/>
              <a:ext cx="128002" cy="221995"/>
            </a:xfrm>
            <a:custGeom>
              <a:avLst/>
              <a:gdLst/>
              <a:ahLst/>
              <a:cxnLst/>
              <a:rect l="0" t="0" r="0" b="0"/>
              <a:pathLst>
                <a:path w="128002" h="221995">
                  <a:moveTo>
                    <a:pt x="0" y="116709"/>
                  </a:moveTo>
                  <a:lnTo>
                    <a:pt x="61111" y="98750"/>
                  </a:lnTo>
                  <a:lnTo>
                    <a:pt x="92977" y="87341"/>
                  </a:lnTo>
                  <a:lnTo>
                    <a:pt x="109953" y="75970"/>
                  </a:lnTo>
                  <a:lnTo>
                    <a:pt x="122177" y="59998"/>
                  </a:lnTo>
                  <a:lnTo>
                    <a:pt x="127076" y="50826"/>
                  </a:lnTo>
                  <a:lnTo>
                    <a:pt x="128001" y="41201"/>
                  </a:lnTo>
                  <a:lnTo>
                    <a:pt x="122790" y="21149"/>
                  </a:lnTo>
                  <a:lnTo>
                    <a:pt x="109556" y="6777"/>
                  </a:lnTo>
                  <a:lnTo>
                    <a:pt x="101114" y="1307"/>
                  </a:lnTo>
                  <a:lnTo>
                    <a:pt x="91975" y="0"/>
                  </a:lnTo>
                  <a:lnTo>
                    <a:pt x="72463" y="4787"/>
                  </a:lnTo>
                  <a:lnTo>
                    <a:pt x="41748" y="20636"/>
                  </a:lnTo>
                  <a:lnTo>
                    <a:pt x="16010" y="45738"/>
                  </a:lnTo>
                  <a:lnTo>
                    <a:pt x="7116" y="71518"/>
                  </a:lnTo>
                  <a:lnTo>
                    <a:pt x="1406" y="130139"/>
                  </a:lnTo>
                  <a:lnTo>
                    <a:pt x="6006" y="167091"/>
                  </a:lnTo>
                  <a:lnTo>
                    <a:pt x="14758" y="186284"/>
                  </a:lnTo>
                  <a:lnTo>
                    <a:pt x="20367" y="194678"/>
                  </a:lnTo>
                  <a:lnTo>
                    <a:pt x="35958" y="207124"/>
                  </a:lnTo>
                  <a:lnTo>
                    <a:pt x="55756" y="215385"/>
                  </a:lnTo>
                  <a:lnTo>
                    <a:pt x="105286" y="2219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281922" y="3990300"/>
              <a:ext cx="178880" cy="176113"/>
            </a:xfrm>
            <a:custGeom>
              <a:avLst/>
              <a:gdLst/>
              <a:ahLst/>
              <a:cxnLst/>
              <a:rect l="0" t="0" r="0" b="0"/>
              <a:pathLst>
                <a:path w="178880" h="176113">
                  <a:moveTo>
                    <a:pt x="77704" y="42114"/>
                  </a:moveTo>
                  <a:lnTo>
                    <a:pt x="88883" y="25347"/>
                  </a:lnTo>
                  <a:lnTo>
                    <a:pt x="87497" y="20407"/>
                  </a:lnTo>
                  <a:lnTo>
                    <a:pt x="81893" y="17114"/>
                  </a:lnTo>
                  <a:lnTo>
                    <a:pt x="73478" y="14919"/>
                  </a:lnTo>
                  <a:lnTo>
                    <a:pt x="65528" y="15795"/>
                  </a:lnTo>
                  <a:lnTo>
                    <a:pt x="50456" y="23008"/>
                  </a:lnTo>
                  <a:lnTo>
                    <a:pt x="28817" y="40223"/>
                  </a:lnTo>
                  <a:lnTo>
                    <a:pt x="13176" y="65731"/>
                  </a:lnTo>
                  <a:lnTo>
                    <a:pt x="1134" y="95515"/>
                  </a:lnTo>
                  <a:lnTo>
                    <a:pt x="0" y="116151"/>
                  </a:lnTo>
                  <a:lnTo>
                    <a:pt x="4565" y="135851"/>
                  </a:lnTo>
                  <a:lnTo>
                    <a:pt x="14392" y="152405"/>
                  </a:lnTo>
                  <a:lnTo>
                    <a:pt x="29679" y="164442"/>
                  </a:lnTo>
                  <a:lnTo>
                    <a:pt x="38668" y="169289"/>
                  </a:lnTo>
                  <a:lnTo>
                    <a:pt x="79266" y="176112"/>
                  </a:lnTo>
                  <a:lnTo>
                    <a:pt x="105305" y="171469"/>
                  </a:lnTo>
                  <a:lnTo>
                    <a:pt x="136575" y="155701"/>
                  </a:lnTo>
                  <a:lnTo>
                    <a:pt x="168102" y="129412"/>
                  </a:lnTo>
                  <a:lnTo>
                    <a:pt x="176373" y="109379"/>
                  </a:lnTo>
                  <a:lnTo>
                    <a:pt x="178879" y="86048"/>
                  </a:lnTo>
                  <a:lnTo>
                    <a:pt x="167949" y="31825"/>
                  </a:lnTo>
                  <a:lnTo>
                    <a:pt x="162433" y="23556"/>
                  </a:lnTo>
                  <a:lnTo>
                    <a:pt x="146947" y="11249"/>
                  </a:lnTo>
                  <a:lnTo>
                    <a:pt x="10929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517554" y="3907573"/>
              <a:ext cx="171519" cy="534027"/>
            </a:xfrm>
            <a:custGeom>
              <a:avLst/>
              <a:gdLst/>
              <a:ahLst/>
              <a:cxnLst/>
              <a:rect l="0" t="0" r="0" b="0"/>
              <a:pathLst>
                <a:path w="171519" h="534027">
                  <a:moveTo>
                    <a:pt x="0" y="230126"/>
                  </a:moveTo>
                  <a:lnTo>
                    <a:pt x="19786" y="287391"/>
                  </a:lnTo>
                  <a:lnTo>
                    <a:pt x="31210" y="336781"/>
                  </a:lnTo>
                  <a:lnTo>
                    <a:pt x="45550" y="394693"/>
                  </a:lnTo>
                  <a:lnTo>
                    <a:pt x="58477" y="456739"/>
                  </a:lnTo>
                  <a:lnTo>
                    <a:pt x="65363" y="519081"/>
                  </a:lnTo>
                  <a:lnTo>
                    <a:pt x="68142" y="531557"/>
                  </a:lnTo>
                  <a:lnTo>
                    <a:pt x="69994" y="534026"/>
                  </a:lnTo>
                  <a:lnTo>
                    <a:pt x="72052" y="521170"/>
                  </a:lnTo>
                  <a:lnTo>
                    <a:pt x="66139" y="464088"/>
                  </a:lnTo>
                  <a:lnTo>
                    <a:pt x="62881" y="410192"/>
                  </a:lnTo>
                  <a:lnTo>
                    <a:pt x="51892" y="349403"/>
                  </a:lnTo>
                  <a:lnTo>
                    <a:pt x="45012" y="297443"/>
                  </a:lnTo>
                  <a:lnTo>
                    <a:pt x="39853" y="246172"/>
                  </a:lnTo>
                  <a:lnTo>
                    <a:pt x="34035" y="189647"/>
                  </a:lnTo>
                  <a:lnTo>
                    <a:pt x="32311" y="138974"/>
                  </a:lnTo>
                  <a:lnTo>
                    <a:pt x="31729" y="79930"/>
                  </a:lnTo>
                  <a:lnTo>
                    <a:pt x="37889" y="54578"/>
                  </a:lnTo>
                  <a:lnTo>
                    <a:pt x="60906" y="9706"/>
                  </a:lnTo>
                  <a:lnTo>
                    <a:pt x="69850" y="3631"/>
                  </a:lnTo>
                  <a:lnTo>
                    <a:pt x="92266" y="0"/>
                  </a:lnTo>
                  <a:lnTo>
                    <a:pt x="114707" y="5405"/>
                  </a:lnTo>
                  <a:lnTo>
                    <a:pt x="135209" y="16776"/>
                  </a:lnTo>
                  <a:lnTo>
                    <a:pt x="152120" y="33529"/>
                  </a:lnTo>
                  <a:lnTo>
                    <a:pt x="169204" y="68280"/>
                  </a:lnTo>
                  <a:lnTo>
                    <a:pt x="171518" y="94633"/>
                  </a:lnTo>
                  <a:lnTo>
                    <a:pt x="167478" y="120774"/>
                  </a:lnTo>
                  <a:lnTo>
                    <a:pt x="157883" y="144091"/>
                  </a:lnTo>
                  <a:lnTo>
                    <a:pt x="133738" y="171359"/>
                  </a:lnTo>
                  <a:lnTo>
                    <a:pt x="94138" y="193128"/>
                  </a:lnTo>
                  <a:lnTo>
                    <a:pt x="42115" y="2090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749181" y="3674445"/>
              <a:ext cx="10530" cy="484312"/>
            </a:xfrm>
            <a:custGeom>
              <a:avLst/>
              <a:gdLst/>
              <a:ahLst/>
              <a:cxnLst/>
              <a:rect l="0" t="0" r="0" b="0"/>
              <a:pathLst>
                <a:path w="10530" h="484312">
                  <a:moveTo>
                    <a:pt x="10529" y="0"/>
                  </a:moveTo>
                  <a:lnTo>
                    <a:pt x="2195" y="48931"/>
                  </a:lnTo>
                  <a:lnTo>
                    <a:pt x="650" y="103015"/>
                  </a:lnTo>
                  <a:lnTo>
                    <a:pt x="289" y="147560"/>
                  </a:lnTo>
                  <a:lnTo>
                    <a:pt x="129" y="194654"/>
                  </a:lnTo>
                  <a:lnTo>
                    <a:pt x="57" y="242881"/>
                  </a:lnTo>
                  <a:lnTo>
                    <a:pt x="26" y="290441"/>
                  </a:lnTo>
                  <a:lnTo>
                    <a:pt x="12" y="334976"/>
                  </a:lnTo>
                  <a:lnTo>
                    <a:pt x="3" y="393920"/>
                  </a:lnTo>
                  <a:lnTo>
                    <a:pt x="1" y="454325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814180" y="3924797"/>
              <a:ext cx="219271" cy="255017"/>
            </a:xfrm>
            <a:custGeom>
              <a:avLst/>
              <a:gdLst/>
              <a:ahLst/>
              <a:cxnLst/>
              <a:rect l="0" t="0" r="0" b="0"/>
              <a:pathLst>
                <a:path w="219271" h="255017">
                  <a:moveTo>
                    <a:pt x="19229" y="149731"/>
                  </a:moveTo>
                  <a:lnTo>
                    <a:pt x="63192" y="129488"/>
                  </a:lnTo>
                  <a:lnTo>
                    <a:pt x="119087" y="89833"/>
                  </a:lnTo>
                  <a:lnTo>
                    <a:pt x="127951" y="69687"/>
                  </a:lnTo>
                  <a:lnTo>
                    <a:pt x="130315" y="57764"/>
                  </a:lnTo>
                  <a:lnTo>
                    <a:pt x="126702" y="35158"/>
                  </a:lnTo>
                  <a:lnTo>
                    <a:pt x="122463" y="24216"/>
                  </a:lnTo>
                  <a:lnTo>
                    <a:pt x="108395" y="8939"/>
                  </a:lnTo>
                  <a:lnTo>
                    <a:pt x="99730" y="3227"/>
                  </a:lnTo>
                  <a:lnTo>
                    <a:pt x="80744" y="0"/>
                  </a:lnTo>
                  <a:lnTo>
                    <a:pt x="70768" y="778"/>
                  </a:lnTo>
                  <a:lnTo>
                    <a:pt x="53443" y="7880"/>
                  </a:lnTo>
                  <a:lnTo>
                    <a:pt x="37945" y="20006"/>
                  </a:lnTo>
                  <a:lnTo>
                    <a:pt x="17235" y="46563"/>
                  </a:lnTo>
                  <a:lnTo>
                    <a:pt x="7424" y="66444"/>
                  </a:lnTo>
                  <a:lnTo>
                    <a:pt x="0" y="124614"/>
                  </a:lnTo>
                  <a:lnTo>
                    <a:pt x="1054" y="172835"/>
                  </a:lnTo>
                  <a:lnTo>
                    <a:pt x="9592" y="198604"/>
                  </a:lnTo>
                  <a:lnTo>
                    <a:pt x="24304" y="218635"/>
                  </a:lnTo>
                  <a:lnTo>
                    <a:pt x="43711" y="234167"/>
                  </a:lnTo>
                  <a:lnTo>
                    <a:pt x="80946" y="248319"/>
                  </a:lnTo>
                  <a:lnTo>
                    <a:pt x="138568" y="253693"/>
                  </a:lnTo>
                  <a:lnTo>
                    <a:pt x="182490" y="254624"/>
                  </a:lnTo>
                  <a:lnTo>
                    <a:pt x="219270" y="2550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7" name="Freeform 56"/>
          <p:cNvSpPr/>
          <p:nvPr/>
        </p:nvSpPr>
        <p:spPr>
          <a:xfrm>
            <a:off x="2400497" y="410611"/>
            <a:ext cx="63172" cy="421141"/>
          </a:xfrm>
          <a:custGeom>
            <a:avLst/>
            <a:gdLst/>
            <a:ahLst/>
            <a:cxnLst/>
            <a:rect l="0" t="0" r="0" b="0"/>
            <a:pathLst>
              <a:path w="63172" h="421141">
                <a:moveTo>
                  <a:pt x="63171" y="0"/>
                </a:moveTo>
                <a:lnTo>
                  <a:pt x="54106" y="58617"/>
                </a:lnTo>
                <a:lnTo>
                  <a:pt x="53076" y="110175"/>
                </a:lnTo>
                <a:lnTo>
                  <a:pt x="47182" y="164316"/>
                </a:lnTo>
                <a:lnTo>
                  <a:pt x="43616" y="217402"/>
                </a:lnTo>
                <a:lnTo>
                  <a:pt x="35175" y="273271"/>
                </a:lnTo>
                <a:lnTo>
                  <a:pt x="29175" y="335086"/>
                </a:lnTo>
                <a:lnTo>
                  <a:pt x="13721" y="396116"/>
                </a:lnTo>
                <a:lnTo>
                  <a:pt x="0" y="42114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 57"/>
          <p:cNvSpPr/>
          <p:nvPr/>
        </p:nvSpPr>
        <p:spPr>
          <a:xfrm>
            <a:off x="2859602" y="434529"/>
            <a:ext cx="379220" cy="442602"/>
          </a:xfrm>
          <a:custGeom>
            <a:avLst/>
            <a:gdLst/>
            <a:ahLst/>
            <a:cxnLst/>
            <a:rect l="0" t="0" r="0" b="0"/>
            <a:pathLst>
              <a:path w="379220" h="442602">
                <a:moveTo>
                  <a:pt x="141019" y="7667"/>
                </a:moveTo>
                <a:lnTo>
                  <a:pt x="77592" y="44754"/>
                </a:lnTo>
                <a:lnTo>
                  <a:pt x="47357" y="73638"/>
                </a:lnTo>
                <a:lnTo>
                  <a:pt x="24230" y="111312"/>
                </a:lnTo>
                <a:lnTo>
                  <a:pt x="5343" y="169084"/>
                </a:lnTo>
                <a:lnTo>
                  <a:pt x="0" y="202240"/>
                </a:lnTo>
                <a:lnTo>
                  <a:pt x="6102" y="264947"/>
                </a:lnTo>
                <a:lnTo>
                  <a:pt x="24162" y="323000"/>
                </a:lnTo>
                <a:lnTo>
                  <a:pt x="50259" y="365577"/>
                </a:lnTo>
                <a:lnTo>
                  <a:pt x="94269" y="410947"/>
                </a:lnTo>
                <a:lnTo>
                  <a:pt x="142877" y="436154"/>
                </a:lnTo>
                <a:lnTo>
                  <a:pt x="169921" y="442601"/>
                </a:lnTo>
                <a:lnTo>
                  <a:pt x="211454" y="438484"/>
                </a:lnTo>
                <a:lnTo>
                  <a:pt x="267409" y="413604"/>
                </a:lnTo>
                <a:lnTo>
                  <a:pt x="317934" y="375241"/>
                </a:lnTo>
                <a:lnTo>
                  <a:pt x="346068" y="332699"/>
                </a:lnTo>
                <a:lnTo>
                  <a:pt x="369823" y="277328"/>
                </a:lnTo>
                <a:lnTo>
                  <a:pt x="379219" y="227557"/>
                </a:lnTo>
                <a:lnTo>
                  <a:pt x="378883" y="175765"/>
                </a:lnTo>
                <a:lnTo>
                  <a:pt x="368255" y="126494"/>
                </a:lnTo>
                <a:lnTo>
                  <a:pt x="350288" y="88499"/>
                </a:lnTo>
                <a:lnTo>
                  <a:pt x="317667" y="49111"/>
                </a:lnTo>
                <a:lnTo>
                  <a:pt x="282137" y="23586"/>
                </a:lnTo>
                <a:lnTo>
                  <a:pt x="236384" y="6795"/>
                </a:lnTo>
                <a:lnTo>
                  <a:pt x="185783" y="0"/>
                </a:lnTo>
                <a:lnTo>
                  <a:pt x="133746" y="9165"/>
                </a:lnTo>
                <a:lnTo>
                  <a:pt x="98905" y="1819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589803" y="1800718"/>
            <a:ext cx="2042529" cy="2824357"/>
            <a:chOff x="1589803" y="1800718"/>
            <a:chExt cx="2042529" cy="2824357"/>
          </a:xfrm>
        </p:grpSpPr>
        <p:sp>
          <p:nvSpPr>
            <p:cNvPr id="59" name="Freeform 58"/>
            <p:cNvSpPr/>
            <p:nvPr/>
          </p:nvSpPr>
          <p:spPr>
            <a:xfrm>
              <a:off x="2253071" y="1800718"/>
              <a:ext cx="283468" cy="602631"/>
            </a:xfrm>
            <a:custGeom>
              <a:avLst/>
              <a:gdLst/>
              <a:ahLst/>
              <a:cxnLst/>
              <a:rect l="0" t="0" r="0" b="0"/>
              <a:pathLst>
                <a:path w="283468" h="602631">
                  <a:moveTo>
                    <a:pt x="263239" y="104940"/>
                  </a:moveTo>
                  <a:lnTo>
                    <a:pt x="248667" y="147631"/>
                  </a:lnTo>
                  <a:lnTo>
                    <a:pt x="207122" y="205062"/>
                  </a:lnTo>
                  <a:lnTo>
                    <a:pt x="167796" y="262497"/>
                  </a:lnTo>
                  <a:lnTo>
                    <a:pt x="136694" y="312930"/>
                  </a:lnTo>
                  <a:lnTo>
                    <a:pt x="110841" y="364918"/>
                  </a:lnTo>
                  <a:lnTo>
                    <a:pt x="88363" y="417367"/>
                  </a:lnTo>
                  <a:lnTo>
                    <a:pt x="72474" y="469952"/>
                  </a:lnTo>
                  <a:lnTo>
                    <a:pt x="71536" y="511399"/>
                  </a:lnTo>
                  <a:lnTo>
                    <a:pt x="82869" y="562910"/>
                  </a:lnTo>
                  <a:lnTo>
                    <a:pt x="93778" y="581833"/>
                  </a:lnTo>
                  <a:lnTo>
                    <a:pt x="112664" y="594923"/>
                  </a:lnTo>
                  <a:lnTo>
                    <a:pt x="124251" y="600051"/>
                  </a:lnTo>
                  <a:lnTo>
                    <a:pt x="152724" y="602630"/>
                  </a:lnTo>
                  <a:lnTo>
                    <a:pt x="181366" y="598706"/>
                  </a:lnTo>
                  <a:lnTo>
                    <a:pt x="210645" y="583343"/>
                  </a:lnTo>
                  <a:lnTo>
                    <a:pt x="241499" y="554072"/>
                  </a:lnTo>
                  <a:lnTo>
                    <a:pt x="270124" y="509252"/>
                  </a:lnTo>
                  <a:lnTo>
                    <a:pt x="280097" y="463512"/>
                  </a:lnTo>
                  <a:lnTo>
                    <a:pt x="283467" y="402890"/>
                  </a:lnTo>
                  <a:lnTo>
                    <a:pt x="281711" y="354138"/>
                  </a:lnTo>
                  <a:lnTo>
                    <a:pt x="261342" y="295151"/>
                  </a:lnTo>
                  <a:lnTo>
                    <a:pt x="238501" y="255665"/>
                  </a:lnTo>
                  <a:lnTo>
                    <a:pt x="217149" y="232760"/>
                  </a:lnTo>
                  <a:lnTo>
                    <a:pt x="158902" y="189460"/>
                  </a:lnTo>
                  <a:lnTo>
                    <a:pt x="107579" y="152700"/>
                  </a:lnTo>
                  <a:lnTo>
                    <a:pt x="44635" y="115750"/>
                  </a:lnTo>
                  <a:lnTo>
                    <a:pt x="23362" y="99216"/>
                  </a:lnTo>
                  <a:lnTo>
                    <a:pt x="6109" y="76269"/>
                  </a:lnTo>
                  <a:lnTo>
                    <a:pt x="0" y="50473"/>
                  </a:lnTo>
                  <a:lnTo>
                    <a:pt x="9" y="37043"/>
                  </a:lnTo>
                  <a:lnTo>
                    <a:pt x="3525" y="25750"/>
                  </a:lnTo>
                  <a:lnTo>
                    <a:pt x="16789" y="6963"/>
                  </a:lnTo>
                  <a:lnTo>
                    <a:pt x="27580" y="2187"/>
                  </a:lnTo>
                  <a:lnTo>
                    <a:pt x="55166" y="0"/>
                  </a:lnTo>
                  <a:lnTo>
                    <a:pt x="97993" y="5346"/>
                  </a:lnTo>
                  <a:lnTo>
                    <a:pt x="153216" y="33274"/>
                  </a:lnTo>
                  <a:lnTo>
                    <a:pt x="213685" y="77557"/>
                  </a:lnTo>
                  <a:lnTo>
                    <a:pt x="221126" y="838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53057" y="2284683"/>
              <a:ext cx="147399" cy="10530"/>
            </a:xfrm>
            <a:custGeom>
              <a:avLst/>
              <a:gdLst/>
              <a:ahLst/>
              <a:cxnLst/>
              <a:rect l="0" t="0" r="0" b="0"/>
              <a:pathLst>
                <a:path w="147399" h="10530">
                  <a:moveTo>
                    <a:pt x="147398" y="0"/>
                  </a:moveTo>
                  <a:lnTo>
                    <a:pt x="98468" y="0"/>
                  </a:lnTo>
                  <a:lnTo>
                    <a:pt x="39337" y="0"/>
                  </a:lnTo>
                  <a:lnTo>
                    <a:pt x="20213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621388" y="2474197"/>
              <a:ext cx="1695089" cy="263213"/>
            </a:xfrm>
            <a:custGeom>
              <a:avLst/>
              <a:gdLst/>
              <a:ahLst/>
              <a:cxnLst/>
              <a:rect l="0" t="0" r="0" b="0"/>
              <a:pathLst>
                <a:path w="1695089" h="263213">
                  <a:moveTo>
                    <a:pt x="0" y="0"/>
                  </a:moveTo>
                  <a:lnTo>
                    <a:pt x="16768" y="11178"/>
                  </a:lnTo>
                  <a:lnTo>
                    <a:pt x="49552" y="18129"/>
                  </a:lnTo>
                  <a:lnTo>
                    <a:pt x="105669" y="20189"/>
                  </a:lnTo>
                  <a:lnTo>
                    <a:pt x="157391" y="20799"/>
                  </a:lnTo>
                  <a:lnTo>
                    <a:pt x="217960" y="22176"/>
                  </a:lnTo>
                  <a:lnTo>
                    <a:pt x="267872" y="28277"/>
                  </a:lnTo>
                  <a:lnTo>
                    <a:pt x="318535" y="30605"/>
                  </a:lnTo>
                  <a:lnTo>
                    <a:pt x="366042" y="32464"/>
                  </a:lnTo>
                  <a:lnTo>
                    <a:pt x="422362" y="38735"/>
                  </a:lnTo>
                  <a:lnTo>
                    <a:pt x="476614" y="42282"/>
                  </a:lnTo>
                  <a:lnTo>
                    <a:pt x="529734" y="50222"/>
                  </a:lnTo>
                  <a:lnTo>
                    <a:pt x="583687" y="58814"/>
                  </a:lnTo>
                  <a:lnTo>
                    <a:pt x="642437" y="63050"/>
                  </a:lnTo>
                  <a:lnTo>
                    <a:pt x="698580" y="71193"/>
                  </a:lnTo>
                  <a:lnTo>
                    <a:pt x="759148" y="81016"/>
                  </a:lnTo>
                  <a:lnTo>
                    <a:pt x="821548" y="91335"/>
                  </a:lnTo>
                  <a:lnTo>
                    <a:pt x="884490" y="101801"/>
                  </a:lnTo>
                  <a:lnTo>
                    <a:pt x="947593" y="112311"/>
                  </a:lnTo>
                  <a:lnTo>
                    <a:pt x="1010744" y="122834"/>
                  </a:lnTo>
                  <a:lnTo>
                    <a:pt x="1073909" y="133361"/>
                  </a:lnTo>
                  <a:lnTo>
                    <a:pt x="1137079" y="143889"/>
                  </a:lnTo>
                  <a:lnTo>
                    <a:pt x="1199079" y="154417"/>
                  </a:lnTo>
                  <a:lnTo>
                    <a:pt x="1256184" y="164946"/>
                  </a:lnTo>
                  <a:lnTo>
                    <a:pt x="1315868" y="175474"/>
                  </a:lnTo>
                  <a:lnTo>
                    <a:pt x="1371117" y="186003"/>
                  </a:lnTo>
                  <a:lnTo>
                    <a:pt x="1424532" y="196532"/>
                  </a:lnTo>
                  <a:lnTo>
                    <a:pt x="1477403" y="207060"/>
                  </a:lnTo>
                  <a:lnTo>
                    <a:pt x="1528944" y="217588"/>
                  </a:lnTo>
                  <a:lnTo>
                    <a:pt x="1591993" y="234746"/>
                  </a:lnTo>
                  <a:lnTo>
                    <a:pt x="1649248" y="254730"/>
                  </a:lnTo>
                  <a:lnTo>
                    <a:pt x="1695088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96311" y="2737409"/>
              <a:ext cx="426662" cy="437915"/>
            </a:xfrm>
            <a:custGeom>
              <a:avLst/>
              <a:gdLst/>
              <a:ahLst/>
              <a:cxnLst/>
              <a:rect l="0" t="0" r="0" b="0"/>
              <a:pathLst>
                <a:path w="426662" h="437915">
                  <a:moveTo>
                    <a:pt x="214715" y="0"/>
                  </a:moveTo>
                  <a:lnTo>
                    <a:pt x="156098" y="20243"/>
                  </a:lnTo>
                  <a:lnTo>
                    <a:pt x="99501" y="64450"/>
                  </a:lnTo>
                  <a:lnTo>
                    <a:pt x="47507" y="118321"/>
                  </a:lnTo>
                  <a:lnTo>
                    <a:pt x="18733" y="180866"/>
                  </a:lnTo>
                  <a:lnTo>
                    <a:pt x="5347" y="232185"/>
                  </a:lnTo>
                  <a:lnTo>
                    <a:pt x="0" y="266970"/>
                  </a:lnTo>
                  <a:lnTo>
                    <a:pt x="3566" y="318268"/>
                  </a:lnTo>
                  <a:lnTo>
                    <a:pt x="13202" y="361284"/>
                  </a:lnTo>
                  <a:lnTo>
                    <a:pt x="36826" y="397965"/>
                  </a:lnTo>
                  <a:lnTo>
                    <a:pt x="52595" y="413179"/>
                  </a:lnTo>
                  <a:lnTo>
                    <a:pt x="75201" y="427740"/>
                  </a:lnTo>
                  <a:lnTo>
                    <a:pt x="114236" y="437914"/>
                  </a:lnTo>
                  <a:lnTo>
                    <a:pt x="176583" y="432945"/>
                  </a:lnTo>
                  <a:lnTo>
                    <a:pt x="220834" y="421648"/>
                  </a:lnTo>
                  <a:lnTo>
                    <a:pt x="274588" y="387575"/>
                  </a:lnTo>
                  <a:lnTo>
                    <a:pt x="332434" y="331423"/>
                  </a:lnTo>
                  <a:lnTo>
                    <a:pt x="367429" y="279676"/>
                  </a:lnTo>
                  <a:lnTo>
                    <a:pt x="392550" y="218760"/>
                  </a:lnTo>
                  <a:lnTo>
                    <a:pt x="407510" y="164484"/>
                  </a:lnTo>
                  <a:lnTo>
                    <a:pt x="426626" y="124344"/>
                  </a:lnTo>
                  <a:lnTo>
                    <a:pt x="426661" y="104397"/>
                  </a:lnTo>
                  <a:lnTo>
                    <a:pt x="414514" y="73436"/>
                  </a:lnTo>
                  <a:lnTo>
                    <a:pt x="396097" y="47625"/>
                  </a:lnTo>
                  <a:lnTo>
                    <a:pt x="360507" y="19113"/>
                  </a:lnTo>
                  <a:lnTo>
                    <a:pt x="340343" y="9274"/>
                  </a:lnTo>
                  <a:lnTo>
                    <a:pt x="298081" y="2748"/>
                  </a:lnTo>
                  <a:lnTo>
                    <a:pt x="254104" y="11993"/>
                  </a:lnTo>
                  <a:lnTo>
                    <a:pt x="204186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797344" y="2811108"/>
              <a:ext cx="279987" cy="415477"/>
            </a:xfrm>
            <a:custGeom>
              <a:avLst/>
              <a:gdLst/>
              <a:ahLst/>
              <a:cxnLst/>
              <a:rect l="0" t="0" r="0" b="0"/>
              <a:pathLst>
                <a:path w="279987" h="415477">
                  <a:moveTo>
                    <a:pt x="234863" y="0"/>
                  </a:moveTo>
                  <a:lnTo>
                    <a:pt x="203581" y="9576"/>
                  </a:lnTo>
                  <a:lnTo>
                    <a:pt x="143517" y="53392"/>
                  </a:lnTo>
                  <a:lnTo>
                    <a:pt x="117590" y="78731"/>
                  </a:lnTo>
                  <a:lnTo>
                    <a:pt x="80715" y="135916"/>
                  </a:lnTo>
                  <a:lnTo>
                    <a:pt x="50599" y="195627"/>
                  </a:lnTo>
                  <a:lnTo>
                    <a:pt x="23900" y="249733"/>
                  </a:lnTo>
                  <a:lnTo>
                    <a:pt x="7361" y="309857"/>
                  </a:lnTo>
                  <a:lnTo>
                    <a:pt x="0" y="339316"/>
                  </a:lnTo>
                  <a:lnTo>
                    <a:pt x="2188" y="364887"/>
                  </a:lnTo>
                  <a:lnTo>
                    <a:pt x="12129" y="386780"/>
                  </a:lnTo>
                  <a:lnTo>
                    <a:pt x="28245" y="404309"/>
                  </a:lnTo>
                  <a:lnTo>
                    <a:pt x="53346" y="413660"/>
                  </a:lnTo>
                  <a:lnTo>
                    <a:pt x="82829" y="415476"/>
                  </a:lnTo>
                  <a:lnTo>
                    <a:pt x="139884" y="397578"/>
                  </a:lnTo>
                  <a:lnTo>
                    <a:pt x="196214" y="365923"/>
                  </a:lnTo>
                  <a:lnTo>
                    <a:pt x="242827" y="324705"/>
                  </a:lnTo>
                  <a:lnTo>
                    <a:pt x="266988" y="286242"/>
                  </a:lnTo>
                  <a:lnTo>
                    <a:pt x="277607" y="259020"/>
                  </a:lnTo>
                  <a:lnTo>
                    <a:pt x="279986" y="231324"/>
                  </a:lnTo>
                  <a:lnTo>
                    <a:pt x="271982" y="181005"/>
                  </a:lnTo>
                  <a:lnTo>
                    <a:pt x="259549" y="161945"/>
                  </a:lnTo>
                  <a:lnTo>
                    <a:pt x="222972" y="130645"/>
                  </a:lnTo>
                  <a:lnTo>
                    <a:pt x="199552" y="122406"/>
                  </a:lnTo>
                  <a:lnTo>
                    <a:pt x="173546" y="119914"/>
                  </a:lnTo>
                  <a:lnTo>
                    <a:pt x="132597" y="126257"/>
                  </a:lnTo>
                  <a:lnTo>
                    <a:pt x="79958" y="148769"/>
                  </a:lnTo>
                  <a:lnTo>
                    <a:pt x="4535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819544" y="1916186"/>
              <a:ext cx="265306" cy="628932"/>
            </a:xfrm>
            <a:custGeom>
              <a:avLst/>
              <a:gdLst/>
              <a:ahLst/>
              <a:cxnLst/>
              <a:rect l="0" t="0" r="0" b="0"/>
              <a:pathLst>
                <a:path w="265306" h="628932">
                  <a:moveTo>
                    <a:pt x="128435" y="0"/>
                  </a:moveTo>
                  <a:lnTo>
                    <a:pt x="125315" y="60384"/>
                  </a:lnTo>
                  <a:lnTo>
                    <a:pt x="120102" y="121227"/>
                  </a:lnTo>
                  <a:lnTo>
                    <a:pt x="118882" y="166183"/>
                  </a:lnTo>
                  <a:lnTo>
                    <a:pt x="118196" y="228614"/>
                  </a:lnTo>
                  <a:lnTo>
                    <a:pt x="117992" y="277788"/>
                  </a:lnTo>
                  <a:lnTo>
                    <a:pt x="114804" y="336325"/>
                  </a:lnTo>
                  <a:lnTo>
                    <a:pt x="108845" y="392948"/>
                  </a:lnTo>
                  <a:lnTo>
                    <a:pt x="107812" y="451911"/>
                  </a:lnTo>
                  <a:lnTo>
                    <a:pt x="101917" y="510066"/>
                  </a:lnTo>
                  <a:lnTo>
                    <a:pt x="96681" y="572543"/>
                  </a:lnTo>
                  <a:lnTo>
                    <a:pt x="91705" y="597225"/>
                  </a:lnTo>
                  <a:lnTo>
                    <a:pt x="87571" y="602871"/>
                  </a:lnTo>
                  <a:lnTo>
                    <a:pt x="82475" y="604295"/>
                  </a:lnTo>
                  <a:lnTo>
                    <a:pt x="76738" y="602905"/>
                  </a:lnTo>
                  <a:lnTo>
                    <a:pt x="71743" y="597299"/>
                  </a:lnTo>
                  <a:lnTo>
                    <a:pt x="59125" y="565882"/>
                  </a:lnTo>
                  <a:lnTo>
                    <a:pt x="44381" y="509696"/>
                  </a:lnTo>
                  <a:lnTo>
                    <a:pt x="30203" y="452931"/>
                  </a:lnTo>
                  <a:lnTo>
                    <a:pt x="14968" y="394968"/>
                  </a:lnTo>
                  <a:lnTo>
                    <a:pt x="708" y="366592"/>
                  </a:lnTo>
                  <a:lnTo>
                    <a:pt x="0" y="367227"/>
                  </a:lnTo>
                  <a:lnTo>
                    <a:pt x="13362" y="420682"/>
                  </a:lnTo>
                  <a:lnTo>
                    <a:pt x="32395" y="474342"/>
                  </a:lnTo>
                  <a:lnTo>
                    <a:pt x="51885" y="524121"/>
                  </a:lnTo>
                  <a:lnTo>
                    <a:pt x="79432" y="576533"/>
                  </a:lnTo>
                  <a:lnTo>
                    <a:pt x="114414" y="625787"/>
                  </a:lnTo>
                  <a:lnTo>
                    <a:pt x="122597" y="628931"/>
                  </a:lnTo>
                  <a:lnTo>
                    <a:pt x="131562" y="628688"/>
                  </a:lnTo>
                  <a:lnTo>
                    <a:pt x="141048" y="626186"/>
                  </a:lnTo>
                  <a:lnTo>
                    <a:pt x="157827" y="614047"/>
                  </a:lnTo>
                  <a:lnTo>
                    <a:pt x="205061" y="551145"/>
                  </a:lnTo>
                  <a:lnTo>
                    <a:pt x="233648" y="497643"/>
                  </a:lnTo>
                  <a:lnTo>
                    <a:pt x="26530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774621" y="3316476"/>
              <a:ext cx="381303" cy="458827"/>
            </a:xfrm>
            <a:custGeom>
              <a:avLst/>
              <a:gdLst/>
              <a:ahLst/>
              <a:cxnLst/>
              <a:rect l="0" t="0" r="0" b="0"/>
              <a:pathLst>
                <a:path w="381303" h="458827">
                  <a:moveTo>
                    <a:pt x="173358" y="10529"/>
                  </a:moveTo>
                  <a:lnTo>
                    <a:pt x="151001" y="16118"/>
                  </a:lnTo>
                  <a:lnTo>
                    <a:pt x="120330" y="36361"/>
                  </a:lnTo>
                  <a:lnTo>
                    <a:pt x="80865" y="81879"/>
                  </a:lnTo>
                  <a:lnTo>
                    <a:pt x="53139" y="132118"/>
                  </a:lnTo>
                  <a:lnTo>
                    <a:pt x="25739" y="186495"/>
                  </a:lnTo>
                  <a:lnTo>
                    <a:pt x="10231" y="234540"/>
                  </a:lnTo>
                  <a:lnTo>
                    <a:pt x="5311" y="284743"/>
                  </a:lnTo>
                  <a:lnTo>
                    <a:pt x="0" y="341165"/>
                  </a:lnTo>
                  <a:lnTo>
                    <a:pt x="5063" y="371558"/>
                  </a:lnTo>
                  <a:lnTo>
                    <a:pt x="15112" y="396764"/>
                  </a:lnTo>
                  <a:lnTo>
                    <a:pt x="39513" y="425096"/>
                  </a:lnTo>
                  <a:lnTo>
                    <a:pt x="74558" y="448309"/>
                  </a:lnTo>
                  <a:lnTo>
                    <a:pt x="114578" y="458826"/>
                  </a:lnTo>
                  <a:lnTo>
                    <a:pt x="142164" y="455047"/>
                  </a:lnTo>
                  <a:lnTo>
                    <a:pt x="204778" y="434314"/>
                  </a:lnTo>
                  <a:lnTo>
                    <a:pt x="252008" y="409748"/>
                  </a:lnTo>
                  <a:lnTo>
                    <a:pt x="307587" y="365828"/>
                  </a:lnTo>
                  <a:lnTo>
                    <a:pt x="345581" y="317754"/>
                  </a:lnTo>
                  <a:lnTo>
                    <a:pt x="370634" y="268527"/>
                  </a:lnTo>
                  <a:lnTo>
                    <a:pt x="381302" y="205338"/>
                  </a:lnTo>
                  <a:lnTo>
                    <a:pt x="380289" y="142769"/>
                  </a:lnTo>
                  <a:lnTo>
                    <a:pt x="372952" y="117265"/>
                  </a:lnTo>
                  <a:lnTo>
                    <a:pt x="347920" y="77769"/>
                  </a:lnTo>
                  <a:lnTo>
                    <a:pt x="295796" y="27183"/>
                  </a:lnTo>
                  <a:lnTo>
                    <a:pt x="255779" y="9874"/>
                  </a:lnTo>
                  <a:lnTo>
                    <a:pt x="206878" y="2926"/>
                  </a:lnTo>
                  <a:lnTo>
                    <a:pt x="178897" y="1300"/>
                  </a:lnTo>
                  <a:lnTo>
                    <a:pt x="14177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874072" y="3490247"/>
              <a:ext cx="242156" cy="5215"/>
            </a:xfrm>
            <a:custGeom>
              <a:avLst/>
              <a:gdLst/>
              <a:ahLst/>
              <a:cxnLst/>
              <a:rect l="0" t="0" r="0" b="0"/>
              <a:pathLst>
                <a:path w="242156" h="5215">
                  <a:moveTo>
                    <a:pt x="242155" y="5214"/>
                  </a:moveTo>
                  <a:lnTo>
                    <a:pt x="184892" y="2094"/>
                  </a:lnTo>
                  <a:lnTo>
                    <a:pt x="141741" y="0"/>
                  </a:lnTo>
                  <a:lnTo>
                    <a:pt x="78951" y="4184"/>
                  </a:lnTo>
                  <a:lnTo>
                    <a:pt x="20448" y="5010"/>
                  </a:lnTo>
                  <a:lnTo>
                    <a:pt x="0" y="5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589803" y="3653388"/>
              <a:ext cx="2042529" cy="326385"/>
            </a:xfrm>
            <a:custGeom>
              <a:avLst/>
              <a:gdLst/>
              <a:ahLst/>
              <a:cxnLst/>
              <a:rect l="0" t="0" r="0" b="0"/>
              <a:pathLst>
                <a:path w="2042529" h="326385">
                  <a:moveTo>
                    <a:pt x="0" y="0"/>
                  </a:moveTo>
                  <a:lnTo>
                    <a:pt x="62092" y="5589"/>
                  </a:lnTo>
                  <a:lnTo>
                    <a:pt x="111204" y="9065"/>
                  </a:lnTo>
                  <a:lnTo>
                    <a:pt x="173871" y="11409"/>
                  </a:lnTo>
                  <a:lnTo>
                    <a:pt x="231310" y="18805"/>
                  </a:lnTo>
                  <a:lnTo>
                    <a:pt x="293305" y="26202"/>
                  </a:lnTo>
                  <a:lnTo>
                    <a:pt x="344528" y="29991"/>
                  </a:lnTo>
                  <a:lnTo>
                    <a:pt x="391161" y="36702"/>
                  </a:lnTo>
                  <a:lnTo>
                    <a:pt x="445792" y="40510"/>
                  </a:lnTo>
                  <a:lnTo>
                    <a:pt x="500844" y="47228"/>
                  </a:lnTo>
                  <a:lnTo>
                    <a:pt x="554200" y="56628"/>
                  </a:lnTo>
                  <a:lnTo>
                    <a:pt x="612643" y="66822"/>
                  </a:lnTo>
                  <a:lnTo>
                    <a:pt x="674413" y="77251"/>
                  </a:lnTo>
                  <a:lnTo>
                    <a:pt x="737169" y="87750"/>
                  </a:lnTo>
                  <a:lnTo>
                    <a:pt x="782306" y="94763"/>
                  </a:lnTo>
                  <a:lnTo>
                    <a:pt x="828493" y="101778"/>
                  </a:lnTo>
                  <a:lnTo>
                    <a:pt x="872417" y="108796"/>
                  </a:lnTo>
                  <a:lnTo>
                    <a:pt x="918455" y="115814"/>
                  </a:lnTo>
                  <a:lnTo>
                    <a:pt x="965042" y="124003"/>
                  </a:lnTo>
                  <a:lnTo>
                    <a:pt x="1009145" y="135441"/>
                  </a:lnTo>
                  <a:lnTo>
                    <a:pt x="1055262" y="145204"/>
                  </a:lnTo>
                  <a:lnTo>
                    <a:pt x="1103055" y="153443"/>
                  </a:lnTo>
                  <a:lnTo>
                    <a:pt x="1151592" y="161003"/>
                  </a:lnTo>
                  <a:lnTo>
                    <a:pt x="1197341" y="168264"/>
                  </a:lnTo>
                  <a:lnTo>
                    <a:pt x="1242240" y="175389"/>
                  </a:lnTo>
                  <a:lnTo>
                    <a:pt x="1289491" y="182456"/>
                  </a:lnTo>
                  <a:lnTo>
                    <a:pt x="1334668" y="189497"/>
                  </a:lnTo>
                  <a:lnTo>
                    <a:pt x="1379314" y="197695"/>
                  </a:lnTo>
                  <a:lnTo>
                    <a:pt x="1426452" y="209137"/>
                  </a:lnTo>
                  <a:lnTo>
                    <a:pt x="1471579" y="215782"/>
                  </a:lnTo>
                  <a:lnTo>
                    <a:pt x="1516202" y="221075"/>
                  </a:lnTo>
                  <a:lnTo>
                    <a:pt x="1563330" y="231227"/>
                  </a:lnTo>
                  <a:lnTo>
                    <a:pt x="1608453" y="240418"/>
                  </a:lnTo>
                  <a:lnTo>
                    <a:pt x="1651904" y="248402"/>
                  </a:lnTo>
                  <a:lnTo>
                    <a:pt x="1694613" y="255850"/>
                  </a:lnTo>
                  <a:lnTo>
                    <a:pt x="1736991" y="263060"/>
                  </a:lnTo>
                  <a:lnTo>
                    <a:pt x="1800311" y="273696"/>
                  </a:lnTo>
                  <a:lnTo>
                    <a:pt x="1863525" y="287376"/>
                  </a:lnTo>
                  <a:lnTo>
                    <a:pt x="1923590" y="303128"/>
                  </a:lnTo>
                  <a:lnTo>
                    <a:pt x="1975312" y="315204"/>
                  </a:lnTo>
                  <a:lnTo>
                    <a:pt x="2014034" y="323071"/>
                  </a:lnTo>
                  <a:lnTo>
                    <a:pt x="2042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592595" y="3969243"/>
              <a:ext cx="363494" cy="655832"/>
            </a:xfrm>
            <a:custGeom>
              <a:avLst/>
              <a:gdLst/>
              <a:ahLst/>
              <a:cxnLst/>
              <a:rect l="0" t="0" r="0" b="0"/>
              <a:pathLst>
                <a:path w="363494" h="655832">
                  <a:moveTo>
                    <a:pt x="313270" y="0"/>
                  </a:moveTo>
                  <a:lnTo>
                    <a:pt x="281988" y="9576"/>
                  </a:lnTo>
                  <a:lnTo>
                    <a:pt x="243582" y="39404"/>
                  </a:lnTo>
                  <a:lnTo>
                    <a:pt x="199718" y="101924"/>
                  </a:lnTo>
                  <a:lnTo>
                    <a:pt x="158661" y="159828"/>
                  </a:lnTo>
                  <a:lnTo>
                    <a:pt x="129826" y="218056"/>
                  </a:lnTo>
                  <a:lnTo>
                    <a:pt x="95556" y="278930"/>
                  </a:lnTo>
                  <a:lnTo>
                    <a:pt x="63689" y="339328"/>
                  </a:lnTo>
                  <a:lnTo>
                    <a:pt x="36211" y="399015"/>
                  </a:lnTo>
                  <a:lnTo>
                    <a:pt x="15450" y="452585"/>
                  </a:lnTo>
                  <a:lnTo>
                    <a:pt x="2191" y="510453"/>
                  </a:lnTo>
                  <a:lnTo>
                    <a:pt x="0" y="552758"/>
                  </a:lnTo>
                  <a:lnTo>
                    <a:pt x="7410" y="588040"/>
                  </a:lnTo>
                  <a:lnTo>
                    <a:pt x="17845" y="609961"/>
                  </a:lnTo>
                  <a:lnTo>
                    <a:pt x="42463" y="636444"/>
                  </a:lnTo>
                  <a:lnTo>
                    <a:pt x="77573" y="653520"/>
                  </a:lnTo>
                  <a:lnTo>
                    <a:pt x="100891" y="655831"/>
                  </a:lnTo>
                  <a:lnTo>
                    <a:pt x="163510" y="652001"/>
                  </a:lnTo>
                  <a:lnTo>
                    <a:pt x="203646" y="643311"/>
                  </a:lnTo>
                  <a:lnTo>
                    <a:pt x="265645" y="613379"/>
                  </a:lnTo>
                  <a:lnTo>
                    <a:pt x="324778" y="557326"/>
                  </a:lnTo>
                  <a:lnTo>
                    <a:pt x="349295" y="508525"/>
                  </a:lnTo>
                  <a:lnTo>
                    <a:pt x="362284" y="460758"/>
                  </a:lnTo>
                  <a:lnTo>
                    <a:pt x="363493" y="447552"/>
                  </a:lnTo>
                  <a:lnTo>
                    <a:pt x="358598" y="426640"/>
                  </a:lnTo>
                  <a:lnTo>
                    <a:pt x="354017" y="417788"/>
                  </a:lnTo>
                  <a:lnTo>
                    <a:pt x="339569" y="404832"/>
                  </a:lnTo>
                  <a:lnTo>
                    <a:pt x="330802" y="399740"/>
                  </a:lnTo>
                  <a:lnTo>
                    <a:pt x="290519" y="392572"/>
                  </a:lnTo>
                  <a:lnTo>
                    <a:pt x="252716" y="396038"/>
                  </a:lnTo>
                  <a:lnTo>
                    <a:pt x="202436" y="416095"/>
                  </a:lnTo>
                  <a:lnTo>
                    <a:pt x="142191" y="463370"/>
                  </a:lnTo>
                  <a:lnTo>
                    <a:pt x="85615" y="512394"/>
                  </a:lnTo>
                  <a:lnTo>
                    <a:pt x="41785" y="572483"/>
                  </a:lnTo>
                  <a:lnTo>
                    <a:pt x="18472" y="6001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3435411" y="371376"/>
            <a:ext cx="962406" cy="544604"/>
            <a:chOff x="3435411" y="371376"/>
            <a:chExt cx="962406" cy="544604"/>
          </a:xfrm>
        </p:grpSpPr>
        <p:sp>
          <p:nvSpPr>
            <p:cNvPr id="70" name="Freeform 69"/>
            <p:cNvSpPr/>
            <p:nvPr/>
          </p:nvSpPr>
          <p:spPr>
            <a:xfrm>
              <a:off x="3579689" y="452725"/>
              <a:ext cx="10529" cy="463255"/>
            </a:xfrm>
            <a:custGeom>
              <a:avLst/>
              <a:gdLst/>
              <a:ahLst/>
              <a:cxnLst/>
              <a:rect l="0" t="0" r="0" b="0"/>
              <a:pathLst>
                <a:path w="10529" h="463255">
                  <a:moveTo>
                    <a:pt x="0" y="0"/>
                  </a:moveTo>
                  <a:lnTo>
                    <a:pt x="0" y="51603"/>
                  </a:lnTo>
                  <a:lnTo>
                    <a:pt x="0" y="113816"/>
                  </a:lnTo>
                  <a:lnTo>
                    <a:pt x="1169" y="169164"/>
                  </a:lnTo>
                  <a:lnTo>
                    <a:pt x="7235" y="216889"/>
                  </a:lnTo>
                  <a:lnTo>
                    <a:pt x="9553" y="269894"/>
                  </a:lnTo>
                  <a:lnTo>
                    <a:pt x="10094" y="313365"/>
                  </a:lnTo>
                  <a:lnTo>
                    <a:pt x="10400" y="372699"/>
                  </a:lnTo>
                  <a:lnTo>
                    <a:pt x="10503" y="433235"/>
                  </a:lnTo>
                  <a:lnTo>
                    <a:pt x="10528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435411" y="371376"/>
              <a:ext cx="481191" cy="516164"/>
            </a:xfrm>
            <a:custGeom>
              <a:avLst/>
              <a:gdLst/>
              <a:ahLst/>
              <a:cxnLst/>
              <a:rect l="0" t="0" r="0" b="0"/>
              <a:pathLst>
                <a:path w="481191" h="516164">
                  <a:moveTo>
                    <a:pt x="17936" y="186634"/>
                  </a:moveTo>
                  <a:lnTo>
                    <a:pt x="6757" y="175455"/>
                  </a:lnTo>
                  <a:lnTo>
                    <a:pt x="1269" y="157489"/>
                  </a:lnTo>
                  <a:lnTo>
                    <a:pt x="0" y="135076"/>
                  </a:lnTo>
                  <a:lnTo>
                    <a:pt x="11790" y="81492"/>
                  </a:lnTo>
                  <a:lnTo>
                    <a:pt x="32882" y="49806"/>
                  </a:lnTo>
                  <a:lnTo>
                    <a:pt x="61359" y="23780"/>
                  </a:lnTo>
                  <a:lnTo>
                    <a:pt x="92023" y="6840"/>
                  </a:lnTo>
                  <a:lnTo>
                    <a:pt x="134514" y="0"/>
                  </a:lnTo>
                  <a:lnTo>
                    <a:pt x="184149" y="3563"/>
                  </a:lnTo>
                  <a:lnTo>
                    <a:pt x="244917" y="23653"/>
                  </a:lnTo>
                  <a:lnTo>
                    <a:pt x="273624" y="36599"/>
                  </a:lnTo>
                  <a:lnTo>
                    <a:pt x="295742" y="56391"/>
                  </a:lnTo>
                  <a:lnTo>
                    <a:pt x="329004" y="112814"/>
                  </a:lnTo>
                  <a:lnTo>
                    <a:pt x="339782" y="157482"/>
                  </a:lnTo>
                  <a:lnTo>
                    <a:pt x="337385" y="205942"/>
                  </a:lnTo>
                  <a:lnTo>
                    <a:pt x="323678" y="251756"/>
                  </a:lnTo>
                  <a:lnTo>
                    <a:pt x="304798" y="283788"/>
                  </a:lnTo>
                  <a:lnTo>
                    <a:pt x="288150" y="297274"/>
                  </a:lnTo>
                  <a:lnTo>
                    <a:pt x="267882" y="305997"/>
                  </a:lnTo>
                  <a:lnTo>
                    <a:pt x="243277" y="309874"/>
                  </a:lnTo>
                  <a:lnTo>
                    <a:pt x="237183" y="314418"/>
                  </a:lnTo>
                  <a:lnTo>
                    <a:pt x="235461" y="320956"/>
                  </a:lnTo>
                  <a:lnTo>
                    <a:pt x="236652" y="328824"/>
                  </a:lnTo>
                  <a:lnTo>
                    <a:pt x="244214" y="343806"/>
                  </a:lnTo>
                  <a:lnTo>
                    <a:pt x="293056" y="406395"/>
                  </a:lnTo>
                  <a:lnTo>
                    <a:pt x="346635" y="462453"/>
                  </a:lnTo>
                  <a:lnTo>
                    <a:pt x="386891" y="497310"/>
                  </a:lnTo>
                  <a:lnTo>
                    <a:pt x="423744" y="513953"/>
                  </a:lnTo>
                  <a:lnTo>
                    <a:pt x="447469" y="516163"/>
                  </a:lnTo>
                  <a:lnTo>
                    <a:pt x="481190" y="5130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191737" y="400082"/>
              <a:ext cx="206080" cy="497134"/>
            </a:xfrm>
            <a:custGeom>
              <a:avLst/>
              <a:gdLst/>
              <a:ahLst/>
              <a:cxnLst/>
              <a:rect l="0" t="0" r="0" b="0"/>
              <a:pathLst>
                <a:path w="206080" h="497134">
                  <a:moveTo>
                    <a:pt x="146004" y="0"/>
                  </a:moveTo>
                  <a:lnTo>
                    <a:pt x="111257" y="61111"/>
                  </a:lnTo>
                  <a:lnTo>
                    <a:pt x="84770" y="115543"/>
                  </a:lnTo>
                  <a:lnTo>
                    <a:pt x="53155" y="178961"/>
                  </a:lnTo>
                  <a:lnTo>
                    <a:pt x="27156" y="242154"/>
                  </a:lnTo>
                  <a:lnTo>
                    <a:pt x="5666" y="305327"/>
                  </a:lnTo>
                  <a:lnTo>
                    <a:pt x="0" y="364252"/>
                  </a:lnTo>
                  <a:lnTo>
                    <a:pt x="1358" y="412603"/>
                  </a:lnTo>
                  <a:lnTo>
                    <a:pt x="21592" y="461568"/>
                  </a:lnTo>
                  <a:lnTo>
                    <a:pt x="35727" y="481222"/>
                  </a:lnTo>
                  <a:lnTo>
                    <a:pt x="53708" y="493857"/>
                  </a:lnTo>
                  <a:lnTo>
                    <a:pt x="76517" y="497133"/>
                  </a:lnTo>
                  <a:lnTo>
                    <a:pt x="101083" y="493519"/>
                  </a:lnTo>
                  <a:lnTo>
                    <a:pt x="134643" y="477161"/>
                  </a:lnTo>
                  <a:lnTo>
                    <a:pt x="165645" y="449437"/>
                  </a:lnTo>
                  <a:lnTo>
                    <a:pt x="188998" y="412107"/>
                  </a:lnTo>
                  <a:lnTo>
                    <a:pt x="202676" y="370241"/>
                  </a:lnTo>
                  <a:lnTo>
                    <a:pt x="206079" y="323651"/>
                  </a:lnTo>
                  <a:lnTo>
                    <a:pt x="194267" y="264239"/>
                  </a:lnTo>
                  <a:lnTo>
                    <a:pt x="188708" y="255708"/>
                  </a:lnTo>
                  <a:lnTo>
                    <a:pt x="173172" y="243110"/>
                  </a:lnTo>
                  <a:lnTo>
                    <a:pt x="151449" y="239850"/>
                  </a:lnTo>
                  <a:lnTo>
                    <a:pt x="126197" y="243471"/>
                  </a:lnTo>
                  <a:lnTo>
                    <a:pt x="86842" y="259833"/>
                  </a:lnTo>
                  <a:lnTo>
                    <a:pt x="53605" y="286388"/>
                  </a:lnTo>
                  <a:lnTo>
                    <a:pt x="913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5156200" y="1155701"/>
          <a:ext cx="4012871" cy="1536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9452"/>
                <a:gridCol w="1263420"/>
              </a:tblGrid>
              <a:tr h="5120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120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  <a:tr h="51208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solidFill>
                        <a:srgbClr val="000000"/>
                      </a:solidFill>
                      <a:prstDash val="solid"/>
                    </a:lnL>
                    <a:lnR w="12700" cmpd="sng">
                      <a:solidFill>
                        <a:srgbClr val="000000"/>
                      </a:solidFill>
                      <a:prstDash val="solid"/>
                    </a:lnR>
                    <a:lnT w="12700" cmpd="sng">
                      <a:solidFill>
                        <a:srgbClr val="000000"/>
                      </a:solidFill>
                      <a:prstDash val="solid"/>
                    </a:lnT>
                    <a:lnB w="12700" cmpd="sng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>
                        <a:alpha val="99996"/>
                      </a:srgbClr>
                    </a:solidFill>
                  </a:tcPr>
                </a:tc>
              </a:tr>
            </a:tbl>
          </a:graphicData>
        </a:graphic>
      </p:graphicFrame>
      <p:grpSp>
        <p:nvGrpSpPr>
          <p:cNvPr id="22" name="Group 21"/>
          <p:cNvGrpSpPr/>
          <p:nvPr/>
        </p:nvGrpSpPr>
        <p:grpSpPr>
          <a:xfrm>
            <a:off x="5222863" y="1206500"/>
            <a:ext cx="2616126" cy="410480"/>
            <a:chOff x="5222863" y="1206500"/>
            <a:chExt cx="2616126" cy="410480"/>
          </a:xfrm>
        </p:grpSpPr>
        <p:sp>
          <p:nvSpPr>
            <p:cNvPr id="3" name="Freeform 2"/>
            <p:cNvSpPr/>
            <p:nvPr/>
          </p:nvSpPr>
          <p:spPr>
            <a:xfrm>
              <a:off x="5222863" y="1261970"/>
              <a:ext cx="167394" cy="253281"/>
            </a:xfrm>
            <a:custGeom>
              <a:avLst/>
              <a:gdLst/>
              <a:ahLst/>
              <a:cxnLst/>
              <a:rect l="0" t="0" r="0" b="0"/>
              <a:pathLst>
                <a:path w="167394" h="253281">
                  <a:moveTo>
                    <a:pt x="109890" y="31866"/>
                  </a:moveTo>
                  <a:lnTo>
                    <a:pt x="85578" y="7554"/>
                  </a:lnTo>
                  <a:lnTo>
                    <a:pt x="69325" y="1652"/>
                  </a:lnTo>
                  <a:lnTo>
                    <a:pt x="50134" y="0"/>
                  </a:lnTo>
                  <a:lnTo>
                    <a:pt x="31900" y="2500"/>
                  </a:lnTo>
                  <a:lnTo>
                    <a:pt x="16680" y="12021"/>
                  </a:lnTo>
                  <a:lnTo>
                    <a:pt x="9904" y="18636"/>
                  </a:lnTo>
                  <a:lnTo>
                    <a:pt x="2375" y="36337"/>
                  </a:lnTo>
                  <a:lnTo>
                    <a:pt x="0" y="56172"/>
                  </a:lnTo>
                  <a:lnTo>
                    <a:pt x="2179" y="74692"/>
                  </a:lnTo>
                  <a:lnTo>
                    <a:pt x="8969" y="90039"/>
                  </a:lnTo>
                  <a:lnTo>
                    <a:pt x="13497" y="96849"/>
                  </a:lnTo>
                  <a:lnTo>
                    <a:pt x="26292" y="107003"/>
                  </a:lnTo>
                  <a:lnTo>
                    <a:pt x="58226" y="121428"/>
                  </a:lnTo>
                  <a:lnTo>
                    <a:pt x="108166" y="129666"/>
                  </a:lnTo>
                  <a:lnTo>
                    <a:pt x="117474" y="132000"/>
                  </a:lnTo>
                  <a:lnTo>
                    <a:pt x="132992" y="142357"/>
                  </a:lnTo>
                  <a:lnTo>
                    <a:pt x="158768" y="168091"/>
                  </a:lnTo>
                  <a:lnTo>
                    <a:pt x="165577" y="185245"/>
                  </a:lnTo>
                  <a:lnTo>
                    <a:pt x="167393" y="195254"/>
                  </a:lnTo>
                  <a:lnTo>
                    <a:pt x="164235" y="214138"/>
                  </a:lnTo>
                  <a:lnTo>
                    <a:pt x="160676" y="223249"/>
                  </a:lnTo>
                  <a:lnTo>
                    <a:pt x="148958" y="235961"/>
                  </a:lnTo>
                  <a:lnTo>
                    <a:pt x="117715" y="252029"/>
                  </a:lnTo>
                  <a:lnTo>
                    <a:pt x="100752" y="253280"/>
                  </a:lnTo>
                  <a:lnTo>
                    <a:pt x="66142" y="246177"/>
                  </a:lnTo>
                  <a:lnTo>
                    <a:pt x="44633" y="233593"/>
                  </a:lnTo>
                  <a:lnTo>
                    <a:pt x="22554" y="215272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55023" y="1302569"/>
              <a:ext cx="8735" cy="200874"/>
            </a:xfrm>
            <a:custGeom>
              <a:avLst/>
              <a:gdLst/>
              <a:ahLst/>
              <a:cxnLst/>
              <a:rect l="0" t="0" r="0" b="0"/>
              <a:pathLst>
                <a:path w="8735" h="200874">
                  <a:moveTo>
                    <a:pt x="0" y="0"/>
                  </a:moveTo>
                  <a:lnTo>
                    <a:pt x="0" y="47502"/>
                  </a:lnTo>
                  <a:lnTo>
                    <a:pt x="0" y="88472"/>
                  </a:lnTo>
                  <a:lnTo>
                    <a:pt x="4637" y="136512"/>
                  </a:lnTo>
                  <a:lnTo>
                    <a:pt x="8194" y="184718"/>
                  </a:lnTo>
                  <a:lnTo>
                    <a:pt x="8734" y="200873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385154" y="1354971"/>
              <a:ext cx="122272" cy="26202"/>
            </a:xfrm>
            <a:custGeom>
              <a:avLst/>
              <a:gdLst/>
              <a:ahLst/>
              <a:cxnLst/>
              <a:rect l="0" t="0" r="0" b="0"/>
              <a:pathLst>
                <a:path w="122272" h="26202">
                  <a:moveTo>
                    <a:pt x="122271" y="0"/>
                  </a:moveTo>
                  <a:lnTo>
                    <a:pt x="70608" y="14897"/>
                  </a:lnTo>
                  <a:lnTo>
                    <a:pt x="28360" y="23680"/>
                  </a:lnTo>
                  <a:lnTo>
                    <a:pt x="0" y="26201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5555190" y="1407373"/>
              <a:ext cx="86530" cy="104873"/>
            </a:xfrm>
            <a:custGeom>
              <a:avLst/>
              <a:gdLst/>
              <a:ahLst/>
              <a:cxnLst/>
              <a:rect l="0" t="0" r="0" b="0"/>
              <a:pathLst>
                <a:path w="86530" h="104873">
                  <a:moveTo>
                    <a:pt x="4636" y="8733"/>
                  </a:moveTo>
                  <a:lnTo>
                    <a:pt x="0" y="22642"/>
                  </a:lnTo>
                  <a:lnTo>
                    <a:pt x="1753" y="49838"/>
                  </a:lnTo>
                  <a:lnTo>
                    <a:pt x="12010" y="85859"/>
                  </a:lnTo>
                  <a:lnTo>
                    <a:pt x="21175" y="99941"/>
                  </a:lnTo>
                  <a:lnTo>
                    <a:pt x="27308" y="103503"/>
                  </a:lnTo>
                  <a:lnTo>
                    <a:pt x="41883" y="104872"/>
                  </a:lnTo>
                  <a:lnTo>
                    <a:pt x="55478" y="99658"/>
                  </a:lnTo>
                  <a:lnTo>
                    <a:pt x="61821" y="95551"/>
                  </a:lnTo>
                  <a:lnTo>
                    <a:pt x="71455" y="83224"/>
                  </a:lnTo>
                  <a:lnTo>
                    <a:pt x="85548" y="51589"/>
                  </a:lnTo>
                  <a:lnTo>
                    <a:pt x="86529" y="34573"/>
                  </a:lnTo>
                  <a:lnTo>
                    <a:pt x="83239" y="0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5693352" y="1239902"/>
              <a:ext cx="190010" cy="272275"/>
            </a:xfrm>
            <a:custGeom>
              <a:avLst/>
              <a:gdLst/>
              <a:ahLst/>
              <a:cxnLst/>
              <a:rect l="0" t="0" r="0" b="0"/>
              <a:pathLst>
                <a:path w="190010" h="272275">
                  <a:moveTo>
                    <a:pt x="76081" y="211139"/>
                  </a:moveTo>
                  <a:lnTo>
                    <a:pt x="59289" y="174671"/>
                  </a:lnTo>
                  <a:lnTo>
                    <a:pt x="46299" y="163231"/>
                  </a:lnTo>
                  <a:lnTo>
                    <a:pt x="38759" y="158822"/>
                  </a:lnTo>
                  <a:lnTo>
                    <a:pt x="31792" y="157823"/>
                  </a:lnTo>
                  <a:lnTo>
                    <a:pt x="18875" y="161889"/>
                  </a:lnTo>
                  <a:lnTo>
                    <a:pt x="9253" y="172753"/>
                  </a:lnTo>
                  <a:lnTo>
                    <a:pt x="2711" y="188256"/>
                  </a:lnTo>
                  <a:lnTo>
                    <a:pt x="0" y="218807"/>
                  </a:lnTo>
                  <a:lnTo>
                    <a:pt x="5881" y="250502"/>
                  </a:lnTo>
                  <a:lnTo>
                    <a:pt x="14475" y="266156"/>
                  </a:lnTo>
                  <a:lnTo>
                    <a:pt x="19484" y="269165"/>
                  </a:lnTo>
                  <a:lnTo>
                    <a:pt x="24764" y="269231"/>
                  </a:lnTo>
                  <a:lnTo>
                    <a:pt x="30225" y="267334"/>
                  </a:lnTo>
                  <a:lnTo>
                    <a:pt x="38881" y="257463"/>
                  </a:lnTo>
                  <a:lnTo>
                    <a:pt x="58415" y="210605"/>
                  </a:lnTo>
                  <a:lnTo>
                    <a:pt x="64701" y="182192"/>
                  </a:lnTo>
                  <a:lnTo>
                    <a:pt x="71462" y="137816"/>
                  </a:lnTo>
                  <a:lnTo>
                    <a:pt x="75169" y="85670"/>
                  </a:lnTo>
                  <a:lnTo>
                    <a:pt x="73313" y="39573"/>
                  </a:lnTo>
                  <a:lnTo>
                    <a:pt x="63890" y="2146"/>
                  </a:lnTo>
                  <a:lnTo>
                    <a:pt x="61161" y="0"/>
                  </a:lnTo>
                  <a:lnTo>
                    <a:pt x="58371" y="2452"/>
                  </a:lnTo>
                  <a:lnTo>
                    <a:pt x="55541" y="7967"/>
                  </a:lnTo>
                  <a:lnTo>
                    <a:pt x="50626" y="55548"/>
                  </a:lnTo>
                  <a:lnTo>
                    <a:pt x="54664" y="105468"/>
                  </a:lnTo>
                  <a:lnTo>
                    <a:pt x="63836" y="155079"/>
                  </a:lnTo>
                  <a:lnTo>
                    <a:pt x="69242" y="199670"/>
                  </a:lnTo>
                  <a:lnTo>
                    <a:pt x="71522" y="209315"/>
                  </a:lnTo>
                  <a:lnTo>
                    <a:pt x="75953" y="214775"/>
                  </a:lnTo>
                  <a:lnTo>
                    <a:pt x="81818" y="217445"/>
                  </a:lnTo>
                  <a:lnTo>
                    <a:pt x="96098" y="217823"/>
                  </a:lnTo>
                  <a:lnTo>
                    <a:pt x="142189" y="207574"/>
                  </a:lnTo>
                  <a:lnTo>
                    <a:pt x="171036" y="199300"/>
                  </a:lnTo>
                  <a:lnTo>
                    <a:pt x="178201" y="194513"/>
                  </a:lnTo>
                  <a:lnTo>
                    <a:pt x="188749" y="181430"/>
                  </a:lnTo>
                  <a:lnTo>
                    <a:pt x="190009" y="173866"/>
                  </a:lnTo>
                  <a:lnTo>
                    <a:pt x="186234" y="157698"/>
                  </a:lnTo>
                  <a:lnTo>
                    <a:pt x="181540" y="151251"/>
                  </a:lnTo>
                  <a:lnTo>
                    <a:pt x="168561" y="141501"/>
                  </a:lnTo>
                  <a:lnTo>
                    <a:pt x="161024" y="140454"/>
                  </a:lnTo>
                  <a:lnTo>
                    <a:pt x="144886" y="144465"/>
                  </a:lnTo>
                  <a:lnTo>
                    <a:pt x="124070" y="157635"/>
                  </a:lnTo>
                  <a:lnTo>
                    <a:pt x="116817" y="173450"/>
                  </a:lnTo>
                  <a:lnTo>
                    <a:pt x="112162" y="215231"/>
                  </a:lnTo>
                  <a:lnTo>
                    <a:pt x="116700" y="235277"/>
                  </a:lnTo>
                  <a:lnTo>
                    <a:pt x="126157" y="252920"/>
                  </a:lnTo>
                  <a:lnTo>
                    <a:pt x="140064" y="267230"/>
                  </a:lnTo>
                  <a:lnTo>
                    <a:pt x="146878" y="270852"/>
                  </a:lnTo>
                  <a:lnTo>
                    <a:pt x="172151" y="272274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5909171" y="1416417"/>
              <a:ext cx="87337" cy="104494"/>
            </a:xfrm>
            <a:custGeom>
              <a:avLst/>
              <a:gdLst/>
              <a:ahLst/>
              <a:cxnLst/>
              <a:rect l="0" t="0" r="0" b="0"/>
              <a:pathLst>
                <a:path w="87337" h="104494">
                  <a:moveTo>
                    <a:pt x="0" y="34624"/>
                  </a:moveTo>
                  <a:lnTo>
                    <a:pt x="5032" y="86448"/>
                  </a:lnTo>
                  <a:lnTo>
                    <a:pt x="2884" y="79652"/>
                  </a:lnTo>
                  <a:lnTo>
                    <a:pt x="1540" y="43662"/>
                  </a:lnTo>
                  <a:lnTo>
                    <a:pt x="4890" y="21820"/>
                  </a:lnTo>
                  <a:lnTo>
                    <a:pt x="9082" y="13473"/>
                  </a:lnTo>
                  <a:lnTo>
                    <a:pt x="21503" y="1610"/>
                  </a:lnTo>
                  <a:lnTo>
                    <a:pt x="28892" y="0"/>
                  </a:lnTo>
                  <a:lnTo>
                    <a:pt x="44864" y="3385"/>
                  </a:lnTo>
                  <a:lnTo>
                    <a:pt x="59079" y="16535"/>
                  </a:lnTo>
                  <a:lnTo>
                    <a:pt x="75405" y="45761"/>
                  </a:lnTo>
                  <a:lnTo>
                    <a:pt x="83801" y="76416"/>
                  </a:lnTo>
                  <a:lnTo>
                    <a:pt x="87336" y="104493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6031441" y="1250168"/>
              <a:ext cx="17469" cy="270743"/>
            </a:xfrm>
            <a:custGeom>
              <a:avLst/>
              <a:gdLst/>
              <a:ahLst/>
              <a:cxnLst/>
              <a:rect l="0" t="0" r="0" b="0"/>
              <a:pathLst>
                <a:path w="17469" h="270743">
                  <a:moveTo>
                    <a:pt x="0" y="0"/>
                  </a:moveTo>
                  <a:lnTo>
                    <a:pt x="0" y="47501"/>
                  </a:lnTo>
                  <a:lnTo>
                    <a:pt x="0" y="91059"/>
                  </a:lnTo>
                  <a:lnTo>
                    <a:pt x="2588" y="140841"/>
                  </a:lnTo>
                  <a:lnTo>
                    <a:pt x="6913" y="187291"/>
                  </a:lnTo>
                  <a:lnTo>
                    <a:pt x="13010" y="233124"/>
                  </a:lnTo>
                  <a:lnTo>
                    <a:pt x="17468" y="270742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961573" y="1337504"/>
              <a:ext cx="148472" cy="52402"/>
            </a:xfrm>
            <a:custGeom>
              <a:avLst/>
              <a:gdLst/>
              <a:ahLst/>
              <a:cxnLst/>
              <a:rect l="0" t="0" r="0" b="0"/>
              <a:pathLst>
                <a:path w="148472" h="52402">
                  <a:moveTo>
                    <a:pt x="148471" y="0"/>
                  </a:moveTo>
                  <a:lnTo>
                    <a:pt x="103781" y="14896"/>
                  </a:lnTo>
                  <a:lnTo>
                    <a:pt x="56364" y="29157"/>
                  </a:lnTo>
                  <a:lnTo>
                    <a:pt x="14430" y="43674"/>
                  </a:lnTo>
                  <a:lnTo>
                    <a:pt x="0" y="52401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101310" y="1361404"/>
              <a:ext cx="103816" cy="150773"/>
            </a:xfrm>
            <a:custGeom>
              <a:avLst/>
              <a:gdLst/>
              <a:ahLst/>
              <a:cxnLst/>
              <a:rect l="0" t="0" r="0" b="0"/>
              <a:pathLst>
                <a:path w="103816" h="150773">
                  <a:moveTo>
                    <a:pt x="87336" y="11034"/>
                  </a:moveTo>
                  <a:lnTo>
                    <a:pt x="78063" y="1762"/>
                  </a:lnTo>
                  <a:lnTo>
                    <a:pt x="72421" y="0"/>
                  </a:lnTo>
                  <a:lnTo>
                    <a:pt x="58388" y="631"/>
                  </a:lnTo>
                  <a:lnTo>
                    <a:pt x="45035" y="6734"/>
                  </a:lnTo>
                  <a:lnTo>
                    <a:pt x="38757" y="11079"/>
                  </a:lnTo>
                  <a:lnTo>
                    <a:pt x="29194" y="23669"/>
                  </a:lnTo>
                  <a:lnTo>
                    <a:pt x="25285" y="31102"/>
                  </a:lnTo>
                  <a:lnTo>
                    <a:pt x="24620" y="37999"/>
                  </a:lnTo>
                  <a:lnTo>
                    <a:pt x="29056" y="50836"/>
                  </a:lnTo>
                  <a:lnTo>
                    <a:pt x="40085" y="60424"/>
                  </a:lnTo>
                  <a:lnTo>
                    <a:pt x="87788" y="83226"/>
                  </a:lnTo>
                  <a:lnTo>
                    <a:pt x="96371" y="88274"/>
                  </a:lnTo>
                  <a:lnTo>
                    <a:pt x="101123" y="94551"/>
                  </a:lnTo>
                  <a:lnTo>
                    <a:pt x="103320" y="101646"/>
                  </a:lnTo>
                  <a:lnTo>
                    <a:pt x="103815" y="109288"/>
                  </a:lnTo>
                  <a:lnTo>
                    <a:pt x="99188" y="122954"/>
                  </a:lnTo>
                  <a:lnTo>
                    <a:pt x="95238" y="129315"/>
                  </a:lnTo>
                  <a:lnTo>
                    <a:pt x="83084" y="138971"/>
                  </a:lnTo>
                  <a:lnTo>
                    <a:pt x="67009" y="145527"/>
                  </a:lnTo>
                  <a:lnTo>
                    <a:pt x="27649" y="149736"/>
                  </a:lnTo>
                  <a:lnTo>
                    <a:pt x="0" y="150772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365468" y="1206500"/>
              <a:ext cx="137590" cy="366812"/>
            </a:xfrm>
            <a:custGeom>
              <a:avLst/>
              <a:gdLst/>
              <a:ahLst/>
              <a:cxnLst/>
              <a:rect l="0" t="0" r="0" b="0"/>
              <a:pathLst>
                <a:path w="137590" h="366812">
                  <a:moveTo>
                    <a:pt x="76453" y="0"/>
                  </a:moveTo>
                  <a:lnTo>
                    <a:pt x="41064" y="44889"/>
                  </a:lnTo>
                  <a:lnTo>
                    <a:pt x="19319" y="87496"/>
                  </a:lnTo>
                  <a:lnTo>
                    <a:pt x="3816" y="135661"/>
                  </a:lnTo>
                  <a:lnTo>
                    <a:pt x="0" y="179869"/>
                  </a:lnTo>
                  <a:lnTo>
                    <a:pt x="10162" y="226608"/>
                  </a:lnTo>
                  <a:lnTo>
                    <a:pt x="23212" y="262886"/>
                  </a:lnTo>
                  <a:lnTo>
                    <a:pt x="55390" y="308547"/>
                  </a:lnTo>
                  <a:lnTo>
                    <a:pt x="95586" y="353693"/>
                  </a:lnTo>
                  <a:lnTo>
                    <a:pt x="112128" y="360981"/>
                  </a:lnTo>
                  <a:lnTo>
                    <a:pt x="137589" y="366811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76856" y="1276368"/>
              <a:ext cx="8734" cy="253276"/>
            </a:xfrm>
            <a:custGeom>
              <a:avLst/>
              <a:gdLst/>
              <a:ahLst/>
              <a:cxnLst/>
              <a:rect l="0" t="0" r="0" b="0"/>
              <a:pathLst>
                <a:path w="8734" h="253276">
                  <a:moveTo>
                    <a:pt x="0" y="0"/>
                  </a:moveTo>
                  <a:lnTo>
                    <a:pt x="0" y="47502"/>
                  </a:lnTo>
                  <a:lnTo>
                    <a:pt x="4636" y="98013"/>
                  </a:lnTo>
                  <a:lnTo>
                    <a:pt x="7924" y="145369"/>
                  </a:lnTo>
                  <a:lnTo>
                    <a:pt x="8573" y="192102"/>
                  </a:lnTo>
                  <a:lnTo>
                    <a:pt x="8686" y="224475"/>
                  </a:lnTo>
                  <a:lnTo>
                    <a:pt x="8733" y="253275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543424" y="1294459"/>
              <a:ext cx="125573" cy="226892"/>
            </a:xfrm>
            <a:custGeom>
              <a:avLst/>
              <a:gdLst/>
              <a:ahLst/>
              <a:cxnLst/>
              <a:rect l="0" t="0" r="0" b="0"/>
              <a:pathLst>
                <a:path w="125573" h="226892">
                  <a:moveTo>
                    <a:pt x="3301" y="43045"/>
                  </a:moveTo>
                  <a:lnTo>
                    <a:pt x="20093" y="6577"/>
                  </a:lnTo>
                  <a:lnTo>
                    <a:pt x="26140" y="2236"/>
                  </a:lnTo>
                  <a:lnTo>
                    <a:pt x="33083" y="312"/>
                  </a:lnTo>
                  <a:lnTo>
                    <a:pt x="40623" y="0"/>
                  </a:lnTo>
                  <a:lnTo>
                    <a:pt x="47590" y="2704"/>
                  </a:lnTo>
                  <a:lnTo>
                    <a:pt x="60507" y="13471"/>
                  </a:lnTo>
                  <a:lnTo>
                    <a:pt x="74055" y="40536"/>
                  </a:lnTo>
                  <a:lnTo>
                    <a:pt x="80353" y="84456"/>
                  </a:lnTo>
                  <a:lnTo>
                    <a:pt x="81597" y="133098"/>
                  </a:lnTo>
                  <a:lnTo>
                    <a:pt x="79826" y="158760"/>
                  </a:lnTo>
                  <a:lnTo>
                    <a:pt x="62210" y="208120"/>
                  </a:lnTo>
                  <a:lnTo>
                    <a:pt x="50832" y="220891"/>
                  </a:lnTo>
                  <a:lnTo>
                    <a:pt x="43721" y="225656"/>
                  </a:lnTo>
                  <a:lnTo>
                    <a:pt x="37041" y="226891"/>
                  </a:lnTo>
                  <a:lnTo>
                    <a:pt x="30646" y="225774"/>
                  </a:lnTo>
                  <a:lnTo>
                    <a:pt x="24443" y="223088"/>
                  </a:lnTo>
                  <a:lnTo>
                    <a:pt x="14961" y="212341"/>
                  </a:lnTo>
                  <a:lnTo>
                    <a:pt x="968" y="181721"/>
                  </a:lnTo>
                  <a:lnTo>
                    <a:pt x="0" y="164843"/>
                  </a:lnTo>
                  <a:lnTo>
                    <a:pt x="1100" y="156267"/>
                  </a:lnTo>
                  <a:lnTo>
                    <a:pt x="5715" y="150549"/>
                  </a:lnTo>
                  <a:lnTo>
                    <a:pt x="21194" y="144197"/>
                  </a:lnTo>
                  <a:lnTo>
                    <a:pt x="28815" y="144443"/>
                  </a:lnTo>
                  <a:lnTo>
                    <a:pt x="42459" y="149893"/>
                  </a:lnTo>
                  <a:lnTo>
                    <a:pt x="93616" y="185013"/>
                  </a:lnTo>
                  <a:lnTo>
                    <a:pt x="125572" y="200250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03352" y="1424840"/>
              <a:ext cx="107807" cy="124798"/>
            </a:xfrm>
            <a:custGeom>
              <a:avLst/>
              <a:gdLst/>
              <a:ahLst/>
              <a:cxnLst/>
              <a:rect l="0" t="0" r="0" b="0"/>
              <a:pathLst>
                <a:path w="107807" h="124798">
                  <a:moveTo>
                    <a:pt x="66516" y="0"/>
                  </a:moveTo>
                  <a:lnTo>
                    <a:pt x="47970" y="0"/>
                  </a:lnTo>
                  <a:lnTo>
                    <a:pt x="33691" y="5175"/>
                  </a:lnTo>
                  <a:lnTo>
                    <a:pt x="20874" y="14915"/>
                  </a:lnTo>
                  <a:lnTo>
                    <a:pt x="8709" y="28948"/>
                  </a:lnTo>
                  <a:lnTo>
                    <a:pt x="2009" y="47477"/>
                  </a:lnTo>
                  <a:lnTo>
                    <a:pt x="0" y="67680"/>
                  </a:lnTo>
                  <a:lnTo>
                    <a:pt x="2343" y="86363"/>
                  </a:lnTo>
                  <a:lnTo>
                    <a:pt x="11794" y="101783"/>
                  </a:lnTo>
                  <a:lnTo>
                    <a:pt x="25699" y="114135"/>
                  </a:lnTo>
                  <a:lnTo>
                    <a:pt x="41582" y="122860"/>
                  </a:lnTo>
                  <a:lnTo>
                    <a:pt x="58346" y="124797"/>
                  </a:lnTo>
                  <a:lnTo>
                    <a:pt x="74530" y="121452"/>
                  </a:lnTo>
                  <a:lnTo>
                    <a:pt x="88192" y="113497"/>
                  </a:lnTo>
                  <a:lnTo>
                    <a:pt x="98146" y="100904"/>
                  </a:lnTo>
                  <a:lnTo>
                    <a:pt x="104834" y="84633"/>
                  </a:lnTo>
                  <a:lnTo>
                    <a:pt x="107806" y="64462"/>
                  </a:lnTo>
                  <a:lnTo>
                    <a:pt x="103952" y="45147"/>
                  </a:lnTo>
                  <a:lnTo>
                    <a:pt x="90870" y="20493"/>
                  </a:lnTo>
                  <a:lnTo>
                    <a:pt x="81222" y="910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953423" y="1407373"/>
              <a:ext cx="73652" cy="98385"/>
            </a:xfrm>
            <a:custGeom>
              <a:avLst/>
              <a:gdLst/>
              <a:ahLst/>
              <a:cxnLst/>
              <a:rect l="0" t="0" r="0" b="0"/>
              <a:pathLst>
                <a:path w="73652" h="98385">
                  <a:moveTo>
                    <a:pt x="3781" y="43668"/>
                  </a:moveTo>
                  <a:lnTo>
                    <a:pt x="8418" y="95175"/>
                  </a:lnTo>
                  <a:lnTo>
                    <a:pt x="8814" y="98384"/>
                  </a:lnTo>
                  <a:lnTo>
                    <a:pt x="8107" y="97613"/>
                  </a:lnTo>
                  <a:lnTo>
                    <a:pt x="0" y="70820"/>
                  </a:lnTo>
                  <a:lnTo>
                    <a:pt x="1152" y="43950"/>
                  </a:lnTo>
                  <a:lnTo>
                    <a:pt x="7788" y="28914"/>
                  </a:lnTo>
                  <a:lnTo>
                    <a:pt x="12275" y="22187"/>
                  </a:lnTo>
                  <a:lnTo>
                    <a:pt x="25023" y="12125"/>
                  </a:lnTo>
                  <a:lnTo>
                    <a:pt x="40394" y="5389"/>
                  </a:lnTo>
                  <a:lnTo>
                    <a:pt x="73651" y="0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133697" y="1416106"/>
              <a:ext cx="102983" cy="117030"/>
            </a:xfrm>
            <a:custGeom>
              <a:avLst/>
              <a:gdLst/>
              <a:ahLst/>
              <a:cxnLst/>
              <a:rect l="0" t="0" r="0" b="0"/>
              <a:pathLst>
                <a:path w="102983" h="117030">
                  <a:moveTo>
                    <a:pt x="6913" y="8734"/>
                  </a:moveTo>
                  <a:lnTo>
                    <a:pt x="0" y="39823"/>
                  </a:lnTo>
                  <a:lnTo>
                    <a:pt x="1307" y="68730"/>
                  </a:lnTo>
                  <a:lnTo>
                    <a:pt x="6362" y="86830"/>
                  </a:lnTo>
                  <a:lnTo>
                    <a:pt x="15079" y="104578"/>
                  </a:lnTo>
                  <a:lnTo>
                    <a:pt x="22061" y="110476"/>
                  </a:lnTo>
                  <a:lnTo>
                    <a:pt x="40170" y="117029"/>
                  </a:lnTo>
                  <a:lnTo>
                    <a:pt x="48492" y="116835"/>
                  </a:lnTo>
                  <a:lnTo>
                    <a:pt x="62914" y="111445"/>
                  </a:lnTo>
                  <a:lnTo>
                    <a:pt x="75794" y="97404"/>
                  </a:lnTo>
                  <a:lnTo>
                    <a:pt x="86047" y="78225"/>
                  </a:lnTo>
                  <a:lnTo>
                    <a:pt x="95216" y="34285"/>
                  </a:lnTo>
                  <a:lnTo>
                    <a:pt x="102982" y="0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80348" y="1416358"/>
              <a:ext cx="87338" cy="95819"/>
            </a:xfrm>
            <a:custGeom>
              <a:avLst/>
              <a:gdLst/>
              <a:ahLst/>
              <a:cxnLst/>
              <a:rect l="0" t="0" r="0" b="0"/>
              <a:pathLst>
                <a:path w="87338" h="95819">
                  <a:moveTo>
                    <a:pt x="0" y="43416"/>
                  </a:moveTo>
                  <a:lnTo>
                    <a:pt x="2588" y="78830"/>
                  </a:lnTo>
                  <a:lnTo>
                    <a:pt x="5032" y="90209"/>
                  </a:lnTo>
                  <a:lnTo>
                    <a:pt x="2884" y="85562"/>
                  </a:lnTo>
                  <a:lnTo>
                    <a:pt x="379" y="41299"/>
                  </a:lnTo>
                  <a:lnTo>
                    <a:pt x="2109" y="21126"/>
                  </a:lnTo>
                  <a:lnTo>
                    <a:pt x="9348" y="5691"/>
                  </a:lnTo>
                  <a:lnTo>
                    <a:pt x="14965" y="1770"/>
                  </a:lnTo>
                  <a:lnTo>
                    <a:pt x="21622" y="125"/>
                  </a:lnTo>
                  <a:lnTo>
                    <a:pt x="28970" y="0"/>
                  </a:lnTo>
                  <a:lnTo>
                    <a:pt x="53222" y="9095"/>
                  </a:lnTo>
                  <a:lnTo>
                    <a:pt x="65058" y="21370"/>
                  </a:lnTo>
                  <a:lnTo>
                    <a:pt x="80564" y="52971"/>
                  </a:lnTo>
                  <a:lnTo>
                    <a:pt x="87337" y="95818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380163" y="1247056"/>
              <a:ext cx="249531" cy="284583"/>
            </a:xfrm>
            <a:custGeom>
              <a:avLst/>
              <a:gdLst/>
              <a:ahLst/>
              <a:cxnLst/>
              <a:rect l="0" t="0" r="0" b="0"/>
              <a:pathLst>
                <a:path w="249531" h="284583">
                  <a:moveTo>
                    <a:pt x="101058" y="230186"/>
                  </a:moveTo>
                  <a:lnTo>
                    <a:pt x="76746" y="190834"/>
                  </a:lnTo>
                  <a:lnTo>
                    <a:pt x="59999" y="172378"/>
                  </a:lnTo>
                  <a:lnTo>
                    <a:pt x="52336" y="169328"/>
                  </a:lnTo>
                  <a:lnTo>
                    <a:pt x="33472" y="168527"/>
                  </a:lnTo>
                  <a:lnTo>
                    <a:pt x="24948" y="171612"/>
                  </a:lnTo>
                  <a:lnTo>
                    <a:pt x="10301" y="182804"/>
                  </a:lnTo>
                  <a:lnTo>
                    <a:pt x="2497" y="200070"/>
                  </a:lnTo>
                  <a:lnTo>
                    <a:pt x="0" y="219712"/>
                  </a:lnTo>
                  <a:lnTo>
                    <a:pt x="2125" y="238146"/>
                  </a:lnTo>
                  <a:lnTo>
                    <a:pt x="13412" y="264891"/>
                  </a:lnTo>
                  <a:lnTo>
                    <a:pt x="26200" y="277310"/>
                  </a:lnTo>
                  <a:lnTo>
                    <a:pt x="33686" y="281980"/>
                  </a:lnTo>
                  <a:lnTo>
                    <a:pt x="52353" y="284582"/>
                  </a:lnTo>
                  <a:lnTo>
                    <a:pt x="62767" y="283917"/>
                  </a:lnTo>
                  <a:lnTo>
                    <a:pt x="79511" y="275415"/>
                  </a:lnTo>
                  <a:lnTo>
                    <a:pt x="92452" y="261932"/>
                  </a:lnTo>
                  <a:lnTo>
                    <a:pt x="105193" y="237004"/>
                  </a:lnTo>
                  <a:lnTo>
                    <a:pt x="115605" y="191710"/>
                  </a:lnTo>
                  <a:lnTo>
                    <a:pt x="117949" y="140964"/>
                  </a:lnTo>
                  <a:lnTo>
                    <a:pt x="118355" y="100671"/>
                  </a:lnTo>
                  <a:lnTo>
                    <a:pt x="113838" y="58003"/>
                  </a:lnTo>
                  <a:lnTo>
                    <a:pt x="102648" y="15033"/>
                  </a:lnTo>
                  <a:lnTo>
                    <a:pt x="93355" y="0"/>
                  </a:lnTo>
                  <a:lnTo>
                    <a:pt x="90101" y="67"/>
                  </a:lnTo>
                  <a:lnTo>
                    <a:pt x="87931" y="4963"/>
                  </a:lnTo>
                  <a:lnTo>
                    <a:pt x="78160" y="54966"/>
                  </a:lnTo>
                  <a:lnTo>
                    <a:pt x="76807" y="94922"/>
                  </a:lnTo>
                  <a:lnTo>
                    <a:pt x="81150" y="137490"/>
                  </a:lnTo>
                  <a:lnTo>
                    <a:pt x="83838" y="179862"/>
                  </a:lnTo>
                  <a:lnTo>
                    <a:pt x="92949" y="226858"/>
                  </a:lnTo>
                  <a:lnTo>
                    <a:pt x="99395" y="245203"/>
                  </a:lnTo>
                  <a:lnTo>
                    <a:pt x="108729" y="259826"/>
                  </a:lnTo>
                  <a:lnTo>
                    <a:pt x="113935" y="261591"/>
                  </a:lnTo>
                  <a:lnTo>
                    <a:pt x="119347" y="259856"/>
                  </a:lnTo>
                  <a:lnTo>
                    <a:pt x="163967" y="228691"/>
                  </a:lnTo>
                  <a:lnTo>
                    <a:pt x="210420" y="217230"/>
                  </a:lnTo>
                  <a:lnTo>
                    <a:pt x="241696" y="201965"/>
                  </a:lnTo>
                  <a:lnTo>
                    <a:pt x="246248" y="195845"/>
                  </a:lnTo>
                  <a:lnTo>
                    <a:pt x="248717" y="178695"/>
                  </a:lnTo>
                  <a:lnTo>
                    <a:pt x="246077" y="171598"/>
                  </a:lnTo>
                  <a:lnTo>
                    <a:pt x="235380" y="161126"/>
                  </a:lnTo>
                  <a:lnTo>
                    <a:pt x="218334" y="158412"/>
                  </a:lnTo>
                  <a:lnTo>
                    <a:pt x="208355" y="159047"/>
                  </a:lnTo>
                  <a:lnTo>
                    <a:pt x="200730" y="162381"/>
                  </a:lnTo>
                  <a:lnTo>
                    <a:pt x="189672" y="173850"/>
                  </a:lnTo>
                  <a:lnTo>
                    <a:pt x="177991" y="201309"/>
                  </a:lnTo>
                  <a:lnTo>
                    <a:pt x="176654" y="220263"/>
                  </a:lnTo>
                  <a:lnTo>
                    <a:pt x="183703" y="260788"/>
                  </a:lnTo>
                  <a:lnTo>
                    <a:pt x="188178" y="269025"/>
                  </a:lnTo>
                  <a:lnTo>
                    <a:pt x="200913" y="280765"/>
                  </a:lnTo>
                  <a:lnTo>
                    <a:pt x="218865" y="284041"/>
                  </a:lnTo>
                  <a:lnTo>
                    <a:pt x="249530" y="282587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687627" y="1398639"/>
              <a:ext cx="73071" cy="133009"/>
            </a:xfrm>
            <a:custGeom>
              <a:avLst/>
              <a:gdLst/>
              <a:ahLst/>
              <a:cxnLst/>
              <a:rect l="0" t="0" r="0" b="0"/>
              <a:pathLst>
                <a:path w="73071" h="133009">
                  <a:moveTo>
                    <a:pt x="3201" y="61135"/>
                  </a:moveTo>
                  <a:lnTo>
                    <a:pt x="5789" y="96549"/>
                  </a:lnTo>
                  <a:lnTo>
                    <a:pt x="16157" y="133008"/>
                  </a:lnTo>
                  <a:lnTo>
                    <a:pt x="2767" y="86516"/>
                  </a:lnTo>
                  <a:lnTo>
                    <a:pt x="0" y="78056"/>
                  </a:lnTo>
                  <a:lnTo>
                    <a:pt x="743" y="47603"/>
                  </a:lnTo>
                  <a:lnTo>
                    <a:pt x="9872" y="30538"/>
                  </a:lnTo>
                  <a:lnTo>
                    <a:pt x="16382" y="23270"/>
                  </a:lnTo>
                  <a:lnTo>
                    <a:pt x="33966" y="15194"/>
                  </a:lnTo>
                  <a:lnTo>
                    <a:pt x="57925" y="8060"/>
                  </a:lnTo>
                  <a:lnTo>
                    <a:pt x="73070" y="0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743229" y="1276368"/>
              <a:ext cx="95760" cy="340612"/>
            </a:xfrm>
            <a:custGeom>
              <a:avLst/>
              <a:gdLst/>
              <a:ahLst/>
              <a:cxnLst/>
              <a:rect l="0" t="0" r="0" b="0"/>
              <a:pathLst>
                <a:path w="95760" h="340612">
                  <a:moveTo>
                    <a:pt x="0" y="0"/>
                  </a:moveTo>
                  <a:lnTo>
                    <a:pt x="21589" y="35414"/>
                  </a:lnTo>
                  <a:lnTo>
                    <a:pt x="60708" y="84668"/>
                  </a:lnTo>
                  <a:lnTo>
                    <a:pt x="88083" y="130653"/>
                  </a:lnTo>
                  <a:lnTo>
                    <a:pt x="94493" y="172842"/>
                  </a:lnTo>
                  <a:lnTo>
                    <a:pt x="95759" y="218554"/>
                  </a:lnTo>
                  <a:lnTo>
                    <a:pt x="91373" y="260326"/>
                  </a:lnTo>
                  <a:lnTo>
                    <a:pt x="68867" y="305455"/>
                  </a:lnTo>
                  <a:lnTo>
                    <a:pt x="52402" y="340611"/>
                  </a:lnTo>
                </a:path>
              </a:pathLst>
            </a:custGeom>
            <a:ln w="31604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8321288" y="1206500"/>
            <a:ext cx="432147" cy="410480"/>
            <a:chOff x="8321288" y="1206500"/>
            <a:chExt cx="432147" cy="410480"/>
          </a:xfrm>
        </p:grpSpPr>
        <p:sp>
          <p:nvSpPr>
            <p:cNvPr id="23" name="Freeform 22"/>
            <p:cNvSpPr/>
            <p:nvPr/>
          </p:nvSpPr>
          <p:spPr>
            <a:xfrm>
              <a:off x="8321288" y="1230495"/>
              <a:ext cx="186816" cy="245072"/>
            </a:xfrm>
            <a:custGeom>
              <a:avLst/>
              <a:gdLst/>
              <a:ahLst/>
              <a:cxnLst/>
              <a:rect l="0" t="0" r="0" b="0"/>
              <a:pathLst>
                <a:path w="186816" h="245072">
                  <a:moveTo>
                    <a:pt x="140489" y="30015"/>
                  </a:moveTo>
                  <a:lnTo>
                    <a:pt x="122041" y="13968"/>
                  </a:lnTo>
                  <a:lnTo>
                    <a:pt x="104684" y="5680"/>
                  </a:lnTo>
                  <a:lnTo>
                    <a:pt x="68935" y="0"/>
                  </a:lnTo>
                  <a:lnTo>
                    <a:pt x="45076" y="5073"/>
                  </a:lnTo>
                  <a:lnTo>
                    <a:pt x="23669" y="16529"/>
                  </a:lnTo>
                  <a:lnTo>
                    <a:pt x="6153" y="33623"/>
                  </a:lnTo>
                  <a:lnTo>
                    <a:pt x="1722" y="43223"/>
                  </a:lnTo>
                  <a:lnTo>
                    <a:pt x="0" y="63491"/>
                  </a:lnTo>
                  <a:lnTo>
                    <a:pt x="6436" y="81300"/>
                  </a:lnTo>
                  <a:lnTo>
                    <a:pt x="11512" y="89410"/>
                  </a:lnTo>
                  <a:lnTo>
                    <a:pt x="26755" y="101622"/>
                  </a:lnTo>
                  <a:lnTo>
                    <a:pt x="90127" y="126882"/>
                  </a:lnTo>
                  <a:lnTo>
                    <a:pt x="149149" y="146391"/>
                  </a:lnTo>
                  <a:lnTo>
                    <a:pt x="166743" y="158153"/>
                  </a:lnTo>
                  <a:lnTo>
                    <a:pt x="179363" y="174582"/>
                  </a:lnTo>
                  <a:lnTo>
                    <a:pt x="184408" y="184004"/>
                  </a:lnTo>
                  <a:lnTo>
                    <a:pt x="186815" y="204075"/>
                  </a:lnTo>
                  <a:lnTo>
                    <a:pt x="185776" y="214468"/>
                  </a:lnTo>
                  <a:lnTo>
                    <a:pt x="181482" y="222597"/>
                  </a:lnTo>
                  <a:lnTo>
                    <a:pt x="167110" y="234830"/>
                  </a:lnTo>
                  <a:lnTo>
                    <a:pt x="133041" y="242731"/>
                  </a:lnTo>
                  <a:lnTo>
                    <a:pt x="92541" y="245071"/>
                  </a:lnTo>
                  <a:lnTo>
                    <a:pt x="70769" y="239218"/>
                  </a:lnTo>
                  <a:lnTo>
                    <a:pt x="21667" y="202849"/>
                  </a:lnTo>
                </a:path>
              </a:pathLst>
            </a:custGeom>
            <a:ln w="390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412834" y="1206500"/>
              <a:ext cx="38142" cy="302459"/>
            </a:xfrm>
            <a:custGeom>
              <a:avLst/>
              <a:gdLst/>
              <a:ahLst/>
              <a:cxnLst/>
              <a:rect l="0" t="0" r="0" b="0"/>
              <a:pathLst>
                <a:path w="38142" h="302459">
                  <a:moveTo>
                    <a:pt x="5735" y="0"/>
                  </a:moveTo>
                  <a:lnTo>
                    <a:pt x="0" y="17203"/>
                  </a:lnTo>
                  <a:lnTo>
                    <a:pt x="2169" y="50839"/>
                  </a:lnTo>
                  <a:lnTo>
                    <a:pt x="12454" y="105216"/>
                  </a:lnTo>
                  <a:lnTo>
                    <a:pt x="18931" y="162188"/>
                  </a:lnTo>
                  <a:lnTo>
                    <a:pt x="25678" y="219673"/>
                  </a:lnTo>
                  <a:lnTo>
                    <a:pt x="35670" y="282058"/>
                  </a:lnTo>
                  <a:lnTo>
                    <a:pt x="38141" y="302458"/>
                  </a:lnTo>
                </a:path>
              </a:pathLst>
            </a:custGeom>
            <a:ln w="390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732127" y="1271312"/>
              <a:ext cx="21308" cy="345668"/>
            </a:xfrm>
            <a:custGeom>
              <a:avLst/>
              <a:gdLst/>
              <a:ahLst/>
              <a:cxnLst/>
              <a:rect l="0" t="0" r="0" b="0"/>
              <a:pathLst>
                <a:path w="21308" h="345668">
                  <a:moveTo>
                    <a:pt x="10506" y="0"/>
                  </a:moveTo>
                  <a:lnTo>
                    <a:pt x="1205" y="60140"/>
                  </a:lnTo>
                  <a:lnTo>
                    <a:pt x="0" y="123146"/>
                  </a:lnTo>
                  <a:lnTo>
                    <a:pt x="2963" y="186268"/>
                  </a:lnTo>
                  <a:lnTo>
                    <a:pt x="9016" y="250435"/>
                  </a:lnTo>
                  <a:lnTo>
                    <a:pt x="17635" y="306941"/>
                  </a:lnTo>
                  <a:lnTo>
                    <a:pt x="21307" y="345667"/>
                  </a:lnTo>
                </a:path>
              </a:pathLst>
            </a:custGeom>
            <a:ln w="39089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593381" y="1260510"/>
              <a:ext cx="149253" cy="220271"/>
            </a:xfrm>
            <a:custGeom>
              <a:avLst/>
              <a:gdLst/>
              <a:ahLst/>
              <a:cxnLst/>
              <a:rect l="0" t="0" r="0" b="0"/>
              <a:pathLst>
                <a:path w="149253" h="220271">
                  <a:moveTo>
                    <a:pt x="149252" y="172834"/>
                  </a:moveTo>
                  <a:lnTo>
                    <a:pt x="93977" y="198682"/>
                  </a:lnTo>
                  <a:lnTo>
                    <a:pt x="41064" y="219253"/>
                  </a:lnTo>
                  <a:lnTo>
                    <a:pt x="19552" y="220270"/>
                  </a:lnTo>
                  <a:lnTo>
                    <a:pt x="8775" y="218860"/>
                  </a:lnTo>
                  <a:lnTo>
                    <a:pt x="2790" y="214320"/>
                  </a:lnTo>
                  <a:lnTo>
                    <a:pt x="0" y="207693"/>
                  </a:lnTo>
                  <a:lnTo>
                    <a:pt x="101" y="190727"/>
                  </a:lnTo>
                  <a:lnTo>
                    <a:pt x="16524" y="128099"/>
                  </a:lnTo>
                  <a:lnTo>
                    <a:pt x="34094" y="66271"/>
                  </a:lnTo>
                  <a:lnTo>
                    <a:pt x="40291" y="12046"/>
                  </a:lnTo>
                  <a:lnTo>
                    <a:pt x="41230" y="0"/>
                  </a:lnTo>
                </a:path>
              </a:pathLst>
            </a:custGeom>
            <a:ln w="3909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5452741" y="1718579"/>
            <a:ext cx="2156370" cy="410481"/>
            <a:chOff x="5452741" y="1718579"/>
            <a:chExt cx="2156370" cy="410481"/>
          </a:xfrm>
        </p:grpSpPr>
        <p:sp>
          <p:nvSpPr>
            <p:cNvPr id="28" name="Freeform 27"/>
            <p:cNvSpPr/>
            <p:nvPr/>
          </p:nvSpPr>
          <p:spPr>
            <a:xfrm>
              <a:off x="5452741" y="1730621"/>
              <a:ext cx="168506" cy="290766"/>
            </a:xfrm>
            <a:custGeom>
              <a:avLst/>
              <a:gdLst/>
              <a:ahLst/>
              <a:cxnLst/>
              <a:rect l="0" t="0" r="0" b="0"/>
              <a:pathLst>
                <a:path w="168506" h="290766">
                  <a:moveTo>
                    <a:pt x="148471" y="40360"/>
                  </a:moveTo>
                  <a:lnTo>
                    <a:pt x="143835" y="26451"/>
                  </a:lnTo>
                  <a:lnTo>
                    <a:pt x="133796" y="14447"/>
                  </a:lnTo>
                  <a:lnTo>
                    <a:pt x="127043" y="8528"/>
                  </a:lnTo>
                  <a:lnTo>
                    <a:pt x="109188" y="1953"/>
                  </a:lnTo>
                  <a:lnTo>
                    <a:pt x="89285" y="0"/>
                  </a:lnTo>
                  <a:lnTo>
                    <a:pt x="70735" y="2367"/>
                  </a:lnTo>
                  <a:lnTo>
                    <a:pt x="55374" y="9242"/>
                  </a:lnTo>
                  <a:lnTo>
                    <a:pt x="29699" y="29469"/>
                  </a:lnTo>
                  <a:lnTo>
                    <a:pt x="22904" y="45870"/>
                  </a:lnTo>
                  <a:lnTo>
                    <a:pt x="20854" y="65128"/>
                  </a:lnTo>
                  <a:lnTo>
                    <a:pt x="23177" y="83391"/>
                  </a:lnTo>
                  <a:lnTo>
                    <a:pt x="30033" y="98624"/>
                  </a:lnTo>
                  <a:lnTo>
                    <a:pt x="34578" y="105404"/>
                  </a:lnTo>
                  <a:lnTo>
                    <a:pt x="47391" y="115524"/>
                  </a:lnTo>
                  <a:lnTo>
                    <a:pt x="96397" y="136128"/>
                  </a:lnTo>
                  <a:lnTo>
                    <a:pt x="138810" y="151916"/>
                  </a:lnTo>
                  <a:lnTo>
                    <a:pt x="152588" y="161427"/>
                  </a:lnTo>
                  <a:lnTo>
                    <a:pt x="162592" y="174711"/>
                  </a:lnTo>
                  <a:lnTo>
                    <a:pt x="166619" y="182329"/>
                  </a:lnTo>
                  <a:lnTo>
                    <a:pt x="168505" y="198556"/>
                  </a:lnTo>
                  <a:lnTo>
                    <a:pt x="161809" y="237331"/>
                  </a:lnTo>
                  <a:lnTo>
                    <a:pt x="149297" y="266278"/>
                  </a:lnTo>
                  <a:lnTo>
                    <a:pt x="136223" y="279212"/>
                  </a:lnTo>
                  <a:lnTo>
                    <a:pt x="119738" y="287225"/>
                  </a:lnTo>
                  <a:lnTo>
                    <a:pt x="89605" y="290765"/>
                  </a:lnTo>
                  <a:lnTo>
                    <a:pt x="61808" y="285129"/>
                  </a:lnTo>
                  <a:lnTo>
                    <a:pt x="11704" y="257239"/>
                  </a:lnTo>
                  <a:lnTo>
                    <a:pt x="0" y="249967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75179" y="1753514"/>
              <a:ext cx="13370" cy="279476"/>
            </a:xfrm>
            <a:custGeom>
              <a:avLst/>
              <a:gdLst/>
              <a:ahLst/>
              <a:cxnLst/>
              <a:rect l="0" t="0" r="0" b="0"/>
              <a:pathLst>
                <a:path w="13370" h="279476">
                  <a:moveTo>
                    <a:pt x="4636" y="0"/>
                  </a:moveTo>
                  <a:lnTo>
                    <a:pt x="0" y="13909"/>
                  </a:lnTo>
                  <a:lnTo>
                    <a:pt x="2714" y="58635"/>
                  </a:lnTo>
                  <a:lnTo>
                    <a:pt x="4066" y="98995"/>
                  </a:lnTo>
                  <a:lnTo>
                    <a:pt x="7111" y="150487"/>
                  </a:lnTo>
                  <a:lnTo>
                    <a:pt x="12133" y="202457"/>
                  </a:lnTo>
                  <a:lnTo>
                    <a:pt x="13125" y="248160"/>
                  </a:lnTo>
                  <a:lnTo>
                    <a:pt x="13369" y="279475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18680" y="1840850"/>
              <a:ext cx="122272" cy="26202"/>
            </a:xfrm>
            <a:custGeom>
              <a:avLst/>
              <a:gdLst/>
              <a:ahLst/>
              <a:cxnLst/>
              <a:rect l="0" t="0" r="0" b="0"/>
              <a:pathLst>
                <a:path w="122272" h="26202">
                  <a:moveTo>
                    <a:pt x="122271" y="0"/>
                  </a:moveTo>
                  <a:lnTo>
                    <a:pt x="86857" y="2588"/>
                  </a:lnTo>
                  <a:lnTo>
                    <a:pt x="43034" y="7519"/>
                  </a:lnTo>
                  <a:lnTo>
                    <a:pt x="23655" y="13369"/>
                  </a:lnTo>
                  <a:lnTo>
                    <a:pt x="0" y="26201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4948" y="1901985"/>
              <a:ext cx="90058" cy="122767"/>
            </a:xfrm>
            <a:custGeom>
              <a:avLst/>
              <a:gdLst/>
              <a:ahLst/>
              <a:cxnLst/>
              <a:rect l="0" t="0" r="0" b="0"/>
              <a:pathLst>
                <a:path w="90058" h="122767">
                  <a:moveTo>
                    <a:pt x="6002" y="0"/>
                  </a:moveTo>
                  <a:lnTo>
                    <a:pt x="0" y="22858"/>
                  </a:lnTo>
                  <a:lnTo>
                    <a:pt x="396" y="66908"/>
                  </a:lnTo>
                  <a:lnTo>
                    <a:pt x="9531" y="104219"/>
                  </a:lnTo>
                  <a:lnTo>
                    <a:pt x="14177" y="111206"/>
                  </a:lnTo>
                  <a:lnTo>
                    <a:pt x="27103" y="121558"/>
                  </a:lnTo>
                  <a:lnTo>
                    <a:pt x="33655" y="122766"/>
                  </a:lnTo>
                  <a:lnTo>
                    <a:pt x="39964" y="121631"/>
                  </a:lnTo>
                  <a:lnTo>
                    <a:pt x="52149" y="115193"/>
                  </a:lnTo>
                  <a:lnTo>
                    <a:pt x="69921" y="99687"/>
                  </a:lnTo>
                  <a:lnTo>
                    <a:pt x="81637" y="85063"/>
                  </a:lnTo>
                  <a:lnTo>
                    <a:pt x="88138" y="66271"/>
                  </a:lnTo>
                  <a:lnTo>
                    <a:pt x="90057" y="45951"/>
                  </a:lnTo>
                  <a:lnTo>
                    <a:pt x="85681" y="20084"/>
                  </a:lnTo>
                  <a:lnTo>
                    <a:pt x="75871" y="0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69457" y="1733801"/>
              <a:ext cx="194638" cy="290861"/>
            </a:xfrm>
            <a:custGeom>
              <a:avLst/>
              <a:gdLst/>
              <a:ahLst/>
              <a:cxnLst/>
              <a:rect l="0" t="0" r="0" b="0"/>
              <a:pathLst>
                <a:path w="194638" h="290861">
                  <a:moveTo>
                    <a:pt x="81100" y="229319"/>
                  </a:moveTo>
                  <a:lnTo>
                    <a:pt x="64307" y="192851"/>
                  </a:lnTo>
                  <a:lnTo>
                    <a:pt x="57290" y="187540"/>
                  </a:lnTo>
                  <a:lnTo>
                    <a:pt x="39142" y="181639"/>
                  </a:lnTo>
                  <a:lnTo>
                    <a:pt x="30809" y="182976"/>
                  </a:lnTo>
                  <a:lnTo>
                    <a:pt x="16374" y="192226"/>
                  </a:lnTo>
                  <a:lnTo>
                    <a:pt x="1973" y="213800"/>
                  </a:lnTo>
                  <a:lnTo>
                    <a:pt x="0" y="232773"/>
                  </a:lnTo>
                  <a:lnTo>
                    <a:pt x="6640" y="271944"/>
                  </a:lnTo>
                  <a:lnTo>
                    <a:pt x="11082" y="279085"/>
                  </a:lnTo>
                  <a:lnTo>
                    <a:pt x="23780" y="289606"/>
                  </a:lnTo>
                  <a:lnTo>
                    <a:pt x="31242" y="290860"/>
                  </a:lnTo>
                  <a:lnTo>
                    <a:pt x="47296" y="287076"/>
                  </a:lnTo>
                  <a:lnTo>
                    <a:pt x="61548" y="276338"/>
                  </a:lnTo>
                  <a:lnTo>
                    <a:pt x="73380" y="261861"/>
                  </a:lnTo>
                  <a:lnTo>
                    <a:pt x="81874" y="245723"/>
                  </a:lnTo>
                  <a:lnTo>
                    <a:pt x="91373" y="196066"/>
                  </a:lnTo>
                  <a:lnTo>
                    <a:pt x="97146" y="150510"/>
                  </a:lnTo>
                  <a:lnTo>
                    <a:pt x="98146" y="109036"/>
                  </a:lnTo>
                  <a:lnTo>
                    <a:pt x="93806" y="66018"/>
                  </a:lnTo>
                  <a:lnTo>
                    <a:pt x="83645" y="21959"/>
                  </a:lnTo>
                  <a:lnTo>
                    <a:pt x="78026" y="3244"/>
                  </a:lnTo>
                  <a:lnTo>
                    <a:pt x="75169" y="0"/>
                  </a:lnTo>
                  <a:lnTo>
                    <a:pt x="72294" y="748"/>
                  </a:lnTo>
                  <a:lnTo>
                    <a:pt x="69407" y="4159"/>
                  </a:lnTo>
                  <a:lnTo>
                    <a:pt x="64773" y="49526"/>
                  </a:lnTo>
                  <a:lnTo>
                    <a:pt x="63858" y="100466"/>
                  </a:lnTo>
                  <a:lnTo>
                    <a:pt x="63677" y="152328"/>
                  </a:lnTo>
                  <a:lnTo>
                    <a:pt x="64612" y="199950"/>
                  </a:lnTo>
                  <a:lnTo>
                    <a:pt x="73135" y="244148"/>
                  </a:lnTo>
                  <a:lnTo>
                    <a:pt x="75790" y="253761"/>
                  </a:lnTo>
                  <a:lnTo>
                    <a:pt x="80471" y="259200"/>
                  </a:lnTo>
                  <a:lnTo>
                    <a:pt x="86503" y="261855"/>
                  </a:lnTo>
                  <a:lnTo>
                    <a:pt x="93436" y="262654"/>
                  </a:lnTo>
                  <a:lnTo>
                    <a:pt x="108902" y="258368"/>
                  </a:lnTo>
                  <a:lnTo>
                    <a:pt x="157256" y="235715"/>
                  </a:lnTo>
                  <a:lnTo>
                    <a:pt x="169290" y="224399"/>
                  </a:lnTo>
                  <a:lnTo>
                    <a:pt x="188160" y="185003"/>
                  </a:lnTo>
                  <a:lnTo>
                    <a:pt x="188379" y="176486"/>
                  </a:lnTo>
                  <a:lnTo>
                    <a:pt x="183445" y="159259"/>
                  </a:lnTo>
                  <a:lnTo>
                    <a:pt x="172196" y="147073"/>
                  </a:lnTo>
                  <a:lnTo>
                    <a:pt x="165120" y="142465"/>
                  </a:lnTo>
                  <a:lnTo>
                    <a:pt x="157492" y="141334"/>
                  </a:lnTo>
                  <a:lnTo>
                    <a:pt x="141253" y="145253"/>
                  </a:lnTo>
                  <a:lnTo>
                    <a:pt x="126919" y="156052"/>
                  </a:lnTo>
                  <a:lnTo>
                    <a:pt x="120380" y="163007"/>
                  </a:lnTo>
                  <a:lnTo>
                    <a:pt x="113114" y="181086"/>
                  </a:lnTo>
                  <a:lnTo>
                    <a:pt x="110855" y="201090"/>
                  </a:lnTo>
                  <a:lnTo>
                    <a:pt x="113085" y="219684"/>
                  </a:lnTo>
                  <a:lnTo>
                    <a:pt x="119899" y="235064"/>
                  </a:lnTo>
                  <a:lnTo>
                    <a:pt x="124434" y="241883"/>
                  </a:lnTo>
                  <a:lnTo>
                    <a:pt x="137234" y="252047"/>
                  </a:lnTo>
                  <a:lnTo>
                    <a:pt x="144724" y="256116"/>
                  </a:lnTo>
                  <a:lnTo>
                    <a:pt x="160809" y="258049"/>
                  </a:lnTo>
                  <a:lnTo>
                    <a:pt x="175721" y="255674"/>
                  </a:lnTo>
                  <a:lnTo>
                    <a:pt x="194637" y="246787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075256" y="1893142"/>
              <a:ext cx="93643" cy="122381"/>
            </a:xfrm>
            <a:custGeom>
              <a:avLst/>
              <a:gdLst/>
              <a:ahLst/>
              <a:cxnLst/>
              <a:rect l="0" t="0" r="0" b="0"/>
              <a:pathLst>
                <a:path w="93643" h="122381">
                  <a:moveTo>
                    <a:pt x="15039" y="43778"/>
                  </a:moveTo>
                  <a:lnTo>
                    <a:pt x="15039" y="88692"/>
                  </a:lnTo>
                  <a:lnTo>
                    <a:pt x="15039" y="99921"/>
                  </a:lnTo>
                  <a:lnTo>
                    <a:pt x="13098" y="105467"/>
                  </a:lnTo>
                  <a:lnTo>
                    <a:pt x="9864" y="107223"/>
                  </a:lnTo>
                  <a:lnTo>
                    <a:pt x="5766" y="106453"/>
                  </a:lnTo>
                  <a:lnTo>
                    <a:pt x="3035" y="101088"/>
                  </a:lnTo>
                  <a:lnTo>
                    <a:pt x="0" y="82187"/>
                  </a:lnTo>
                  <a:lnTo>
                    <a:pt x="5024" y="44464"/>
                  </a:lnTo>
                  <a:lnTo>
                    <a:pt x="13581" y="18751"/>
                  </a:lnTo>
                  <a:lnTo>
                    <a:pt x="22801" y="4836"/>
                  </a:lnTo>
                  <a:lnTo>
                    <a:pt x="28948" y="1320"/>
                  </a:lnTo>
                  <a:lnTo>
                    <a:pt x="43540" y="0"/>
                  </a:lnTo>
                  <a:lnTo>
                    <a:pt x="57142" y="5236"/>
                  </a:lnTo>
                  <a:lnTo>
                    <a:pt x="63486" y="9350"/>
                  </a:lnTo>
                  <a:lnTo>
                    <a:pt x="73123" y="21684"/>
                  </a:lnTo>
                  <a:lnTo>
                    <a:pt x="87217" y="53322"/>
                  </a:lnTo>
                  <a:lnTo>
                    <a:pt x="92796" y="100611"/>
                  </a:lnTo>
                  <a:lnTo>
                    <a:pt x="93642" y="122380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212566" y="1736047"/>
              <a:ext cx="1" cy="270743"/>
            </a:xfrm>
            <a:custGeom>
              <a:avLst/>
              <a:gdLst/>
              <a:ahLst/>
              <a:cxnLst/>
              <a:rect l="0" t="0" r="0" b="0"/>
              <a:pathLst>
                <a:path w="1" h="270743">
                  <a:moveTo>
                    <a:pt x="0" y="0"/>
                  </a:moveTo>
                  <a:lnTo>
                    <a:pt x="0" y="48623"/>
                  </a:lnTo>
                  <a:lnTo>
                    <a:pt x="0" y="91392"/>
                  </a:lnTo>
                  <a:lnTo>
                    <a:pt x="0" y="140939"/>
                  </a:lnTo>
                  <a:lnTo>
                    <a:pt x="0" y="187859"/>
                  </a:lnTo>
                  <a:lnTo>
                    <a:pt x="0" y="238268"/>
                  </a:lnTo>
                  <a:lnTo>
                    <a:pt x="0" y="270742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116496" y="1840850"/>
              <a:ext cx="157206" cy="17468"/>
            </a:xfrm>
            <a:custGeom>
              <a:avLst/>
              <a:gdLst/>
              <a:ahLst/>
              <a:cxnLst/>
              <a:rect l="0" t="0" r="0" b="0"/>
              <a:pathLst>
                <a:path w="157206" h="17468">
                  <a:moveTo>
                    <a:pt x="157205" y="0"/>
                  </a:moveTo>
                  <a:lnTo>
                    <a:pt x="112291" y="2588"/>
                  </a:lnTo>
                  <a:lnTo>
                    <a:pt x="66711" y="7520"/>
                  </a:lnTo>
                  <a:lnTo>
                    <a:pt x="20789" y="15486"/>
                  </a:lnTo>
                  <a:lnTo>
                    <a:pt x="0" y="17467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264967" y="1871148"/>
              <a:ext cx="102574" cy="118174"/>
            </a:xfrm>
            <a:custGeom>
              <a:avLst/>
              <a:gdLst/>
              <a:ahLst/>
              <a:cxnLst/>
              <a:rect l="0" t="0" r="0" b="0"/>
              <a:pathLst>
                <a:path w="102574" h="118174">
                  <a:moveTo>
                    <a:pt x="87336" y="4636"/>
                  </a:moveTo>
                  <a:lnTo>
                    <a:pt x="73427" y="0"/>
                  </a:lnTo>
                  <a:lnTo>
                    <a:pt x="58835" y="311"/>
                  </a:lnTo>
                  <a:lnTo>
                    <a:pt x="43616" y="4655"/>
                  </a:lnTo>
                  <a:lnTo>
                    <a:pt x="30383" y="13055"/>
                  </a:lnTo>
                  <a:lnTo>
                    <a:pt x="20620" y="25845"/>
                  </a:lnTo>
                  <a:lnTo>
                    <a:pt x="16658" y="33331"/>
                  </a:lnTo>
                  <a:lnTo>
                    <a:pt x="16928" y="39293"/>
                  </a:lnTo>
                  <a:lnTo>
                    <a:pt x="20019" y="44237"/>
                  </a:lnTo>
                  <a:lnTo>
                    <a:pt x="32187" y="52319"/>
                  </a:lnTo>
                  <a:lnTo>
                    <a:pt x="78049" y="68445"/>
                  </a:lnTo>
                  <a:lnTo>
                    <a:pt x="100003" y="81982"/>
                  </a:lnTo>
                  <a:lnTo>
                    <a:pt x="102573" y="87253"/>
                  </a:lnTo>
                  <a:lnTo>
                    <a:pt x="102346" y="92708"/>
                  </a:lnTo>
                  <a:lnTo>
                    <a:pt x="100254" y="98285"/>
                  </a:lnTo>
                  <a:lnTo>
                    <a:pt x="90166" y="107070"/>
                  </a:lnTo>
                  <a:lnTo>
                    <a:pt x="75008" y="113239"/>
                  </a:lnTo>
                  <a:lnTo>
                    <a:pt x="22433" y="117523"/>
                  </a:lnTo>
                  <a:lnTo>
                    <a:pt x="0" y="118173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40076" y="1727313"/>
              <a:ext cx="91704" cy="323145"/>
            </a:xfrm>
            <a:custGeom>
              <a:avLst/>
              <a:gdLst/>
              <a:ahLst/>
              <a:cxnLst/>
              <a:rect l="0" t="0" r="0" b="0"/>
              <a:pathLst>
                <a:path w="91704" h="323145">
                  <a:moveTo>
                    <a:pt x="91703" y="0"/>
                  </a:moveTo>
                  <a:lnTo>
                    <a:pt x="56877" y="36766"/>
                  </a:lnTo>
                  <a:lnTo>
                    <a:pt x="32535" y="83480"/>
                  </a:lnTo>
                  <a:lnTo>
                    <a:pt x="11944" y="123450"/>
                  </a:lnTo>
                  <a:lnTo>
                    <a:pt x="3276" y="173468"/>
                  </a:lnTo>
                  <a:lnTo>
                    <a:pt x="0" y="197426"/>
                  </a:lnTo>
                  <a:lnTo>
                    <a:pt x="5805" y="244436"/>
                  </a:lnTo>
                  <a:lnTo>
                    <a:pt x="16115" y="276856"/>
                  </a:lnTo>
                  <a:lnTo>
                    <a:pt x="20932" y="286463"/>
                  </a:lnTo>
                  <a:lnTo>
                    <a:pt x="34049" y="299725"/>
                  </a:lnTo>
                  <a:lnTo>
                    <a:pt x="82970" y="323144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666714" y="1823383"/>
              <a:ext cx="1" cy="200874"/>
            </a:xfrm>
            <a:custGeom>
              <a:avLst/>
              <a:gdLst/>
              <a:ahLst/>
              <a:cxnLst/>
              <a:rect l="0" t="0" r="0" b="0"/>
              <a:pathLst>
                <a:path w="1" h="200874">
                  <a:moveTo>
                    <a:pt x="0" y="0"/>
                  </a:moveTo>
                  <a:lnTo>
                    <a:pt x="0" y="44914"/>
                  </a:lnTo>
                  <a:lnTo>
                    <a:pt x="0" y="95129"/>
                  </a:lnTo>
                  <a:lnTo>
                    <a:pt x="0" y="137410"/>
                  </a:lnTo>
                  <a:lnTo>
                    <a:pt x="0" y="189832"/>
                  </a:lnTo>
                  <a:lnTo>
                    <a:pt x="0" y="200873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727849" y="1822793"/>
              <a:ext cx="99851" cy="186001"/>
            </a:xfrm>
            <a:custGeom>
              <a:avLst/>
              <a:gdLst/>
              <a:ahLst/>
              <a:cxnLst/>
              <a:rect l="0" t="0" r="0" b="0"/>
              <a:pathLst>
                <a:path w="99851" h="186001">
                  <a:moveTo>
                    <a:pt x="0" y="35524"/>
                  </a:moveTo>
                  <a:lnTo>
                    <a:pt x="7942" y="15577"/>
                  </a:lnTo>
                  <a:lnTo>
                    <a:pt x="16792" y="3692"/>
                  </a:lnTo>
                  <a:lnTo>
                    <a:pt x="22839" y="717"/>
                  </a:lnTo>
                  <a:lnTo>
                    <a:pt x="37321" y="0"/>
                  </a:lnTo>
                  <a:lnTo>
                    <a:pt x="42347" y="4078"/>
                  </a:lnTo>
                  <a:lnTo>
                    <a:pt x="47933" y="18960"/>
                  </a:lnTo>
                  <a:lnTo>
                    <a:pt x="45240" y="35926"/>
                  </a:lnTo>
                  <a:lnTo>
                    <a:pt x="32812" y="59256"/>
                  </a:lnTo>
                  <a:lnTo>
                    <a:pt x="27697" y="65901"/>
                  </a:lnTo>
                  <a:lnTo>
                    <a:pt x="27198" y="69361"/>
                  </a:lnTo>
                  <a:lnTo>
                    <a:pt x="29777" y="70698"/>
                  </a:lnTo>
                  <a:lnTo>
                    <a:pt x="49903" y="73117"/>
                  </a:lnTo>
                  <a:lnTo>
                    <a:pt x="77862" y="82568"/>
                  </a:lnTo>
                  <a:lnTo>
                    <a:pt x="86842" y="87265"/>
                  </a:lnTo>
                  <a:lnTo>
                    <a:pt x="92829" y="94278"/>
                  </a:lnTo>
                  <a:lnTo>
                    <a:pt x="99482" y="112421"/>
                  </a:lnTo>
                  <a:lnTo>
                    <a:pt x="99850" y="130836"/>
                  </a:lnTo>
                  <a:lnTo>
                    <a:pt x="95808" y="148724"/>
                  </a:lnTo>
                  <a:lnTo>
                    <a:pt x="87544" y="166378"/>
                  </a:lnTo>
                  <a:lnTo>
                    <a:pt x="74813" y="178754"/>
                  </a:lnTo>
                  <a:lnTo>
                    <a:pt x="67342" y="183412"/>
                  </a:lnTo>
                  <a:lnTo>
                    <a:pt x="48690" y="186000"/>
                  </a:lnTo>
                  <a:lnTo>
                    <a:pt x="30373" y="183916"/>
                  </a:lnTo>
                  <a:lnTo>
                    <a:pt x="8733" y="175262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998950" y="1788448"/>
              <a:ext cx="8375" cy="244542"/>
            </a:xfrm>
            <a:custGeom>
              <a:avLst/>
              <a:gdLst/>
              <a:ahLst/>
              <a:cxnLst/>
              <a:rect l="0" t="0" r="0" b="0"/>
              <a:pathLst>
                <a:path w="8375" h="244542">
                  <a:moveTo>
                    <a:pt x="8374" y="0"/>
                  </a:moveTo>
                  <a:lnTo>
                    <a:pt x="1462" y="40589"/>
                  </a:lnTo>
                  <a:lnTo>
                    <a:pt x="0" y="89639"/>
                  </a:lnTo>
                  <a:lnTo>
                    <a:pt x="4383" y="129638"/>
                  </a:lnTo>
                  <a:lnTo>
                    <a:pt x="7586" y="179650"/>
                  </a:lnTo>
                  <a:lnTo>
                    <a:pt x="8219" y="221732"/>
                  </a:lnTo>
                  <a:lnTo>
                    <a:pt x="8374" y="244541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02522" y="1875784"/>
              <a:ext cx="148472" cy="26202"/>
            </a:xfrm>
            <a:custGeom>
              <a:avLst/>
              <a:gdLst/>
              <a:ahLst/>
              <a:cxnLst/>
              <a:rect l="0" t="0" r="0" b="0"/>
              <a:pathLst>
                <a:path w="148472" h="26202">
                  <a:moveTo>
                    <a:pt x="148471" y="0"/>
                  </a:moveTo>
                  <a:lnTo>
                    <a:pt x="99847" y="4637"/>
                  </a:lnTo>
                  <a:lnTo>
                    <a:pt x="54909" y="8895"/>
                  </a:lnTo>
                  <a:lnTo>
                    <a:pt x="16416" y="18075"/>
                  </a:lnTo>
                  <a:lnTo>
                    <a:pt x="0" y="26201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059203" y="1928186"/>
              <a:ext cx="94228" cy="106744"/>
            </a:xfrm>
            <a:custGeom>
              <a:avLst/>
              <a:gdLst/>
              <a:ahLst/>
              <a:cxnLst/>
              <a:rect l="0" t="0" r="0" b="0"/>
              <a:pathLst>
                <a:path w="94228" h="106744">
                  <a:moveTo>
                    <a:pt x="61659" y="0"/>
                  </a:moveTo>
                  <a:lnTo>
                    <a:pt x="35709" y="7943"/>
                  </a:lnTo>
                  <a:lnTo>
                    <a:pt x="3851" y="32686"/>
                  </a:lnTo>
                  <a:lnTo>
                    <a:pt x="801" y="40228"/>
                  </a:lnTo>
                  <a:lnTo>
                    <a:pt x="0" y="58959"/>
                  </a:lnTo>
                  <a:lnTo>
                    <a:pt x="9641" y="86691"/>
                  </a:lnTo>
                  <a:lnTo>
                    <a:pt x="22043" y="99341"/>
                  </a:lnTo>
                  <a:lnTo>
                    <a:pt x="29425" y="104073"/>
                  </a:lnTo>
                  <a:lnTo>
                    <a:pt x="45392" y="106743"/>
                  </a:lnTo>
                  <a:lnTo>
                    <a:pt x="53725" y="106097"/>
                  </a:lnTo>
                  <a:lnTo>
                    <a:pt x="68161" y="100203"/>
                  </a:lnTo>
                  <a:lnTo>
                    <a:pt x="74727" y="95914"/>
                  </a:lnTo>
                  <a:lnTo>
                    <a:pt x="84611" y="83385"/>
                  </a:lnTo>
                  <a:lnTo>
                    <a:pt x="91268" y="67142"/>
                  </a:lnTo>
                  <a:lnTo>
                    <a:pt x="94227" y="46985"/>
                  </a:lnTo>
                  <a:lnTo>
                    <a:pt x="90366" y="30263"/>
                  </a:lnTo>
                  <a:lnTo>
                    <a:pt x="86619" y="23086"/>
                  </a:lnTo>
                  <a:lnTo>
                    <a:pt x="74694" y="12525"/>
                  </a:lnTo>
                  <a:lnTo>
                    <a:pt x="60660" y="5567"/>
                  </a:lnTo>
                  <a:lnTo>
                    <a:pt x="35458" y="0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267879" y="1778898"/>
              <a:ext cx="193594" cy="239174"/>
            </a:xfrm>
            <a:custGeom>
              <a:avLst/>
              <a:gdLst/>
              <a:ahLst/>
              <a:cxnLst/>
              <a:rect l="0" t="0" r="0" b="0"/>
              <a:pathLst>
                <a:path w="193594" h="239174">
                  <a:moveTo>
                    <a:pt x="45121" y="44485"/>
                  </a:moveTo>
                  <a:lnTo>
                    <a:pt x="35849" y="53757"/>
                  </a:lnTo>
                  <a:lnTo>
                    <a:pt x="34087" y="52607"/>
                  </a:lnTo>
                  <a:lnTo>
                    <a:pt x="34719" y="40978"/>
                  </a:lnTo>
                  <a:lnTo>
                    <a:pt x="40529" y="17245"/>
                  </a:lnTo>
                  <a:lnTo>
                    <a:pt x="44972" y="10798"/>
                  </a:lnTo>
                  <a:lnTo>
                    <a:pt x="57670" y="1048"/>
                  </a:lnTo>
                  <a:lnTo>
                    <a:pt x="65133" y="0"/>
                  </a:lnTo>
                  <a:lnTo>
                    <a:pt x="81187" y="4012"/>
                  </a:lnTo>
                  <a:lnTo>
                    <a:pt x="87603" y="9739"/>
                  </a:lnTo>
                  <a:lnTo>
                    <a:pt x="104872" y="44235"/>
                  </a:lnTo>
                  <a:lnTo>
                    <a:pt x="117628" y="84006"/>
                  </a:lnTo>
                  <a:lnTo>
                    <a:pt x="118428" y="103777"/>
                  </a:lnTo>
                  <a:lnTo>
                    <a:pt x="114473" y="155047"/>
                  </a:lnTo>
                  <a:lnTo>
                    <a:pt x="107182" y="183341"/>
                  </a:lnTo>
                  <a:lnTo>
                    <a:pt x="87822" y="216395"/>
                  </a:lnTo>
                  <a:lnTo>
                    <a:pt x="75744" y="228604"/>
                  </a:lnTo>
                  <a:lnTo>
                    <a:pt x="60672" y="237265"/>
                  </a:lnTo>
                  <a:lnTo>
                    <a:pt x="44270" y="239173"/>
                  </a:lnTo>
                  <a:lnTo>
                    <a:pt x="28246" y="235816"/>
                  </a:lnTo>
                  <a:lnTo>
                    <a:pt x="14655" y="227855"/>
                  </a:lnTo>
                  <a:lnTo>
                    <a:pt x="4733" y="215260"/>
                  </a:lnTo>
                  <a:lnTo>
                    <a:pt x="729" y="207825"/>
                  </a:lnTo>
                  <a:lnTo>
                    <a:pt x="0" y="200928"/>
                  </a:lnTo>
                  <a:lnTo>
                    <a:pt x="4366" y="188089"/>
                  </a:lnTo>
                  <a:lnTo>
                    <a:pt x="11158" y="183889"/>
                  </a:lnTo>
                  <a:lnTo>
                    <a:pt x="31644" y="179222"/>
                  </a:lnTo>
                  <a:lnTo>
                    <a:pt x="61184" y="181231"/>
                  </a:lnTo>
                  <a:lnTo>
                    <a:pt x="97245" y="191575"/>
                  </a:lnTo>
                  <a:lnTo>
                    <a:pt x="124613" y="203976"/>
                  </a:lnTo>
                  <a:lnTo>
                    <a:pt x="155903" y="207542"/>
                  </a:lnTo>
                  <a:lnTo>
                    <a:pt x="193593" y="201690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85170" y="1823383"/>
              <a:ext cx="11238" cy="209607"/>
            </a:xfrm>
            <a:custGeom>
              <a:avLst/>
              <a:gdLst/>
              <a:ahLst/>
              <a:cxnLst/>
              <a:rect l="0" t="0" r="0" b="0"/>
              <a:pathLst>
                <a:path w="11238" h="209607">
                  <a:moveTo>
                    <a:pt x="11237" y="0"/>
                  </a:moveTo>
                  <a:lnTo>
                    <a:pt x="1964" y="13909"/>
                  </a:lnTo>
                  <a:lnTo>
                    <a:pt x="0" y="33676"/>
                  </a:lnTo>
                  <a:lnTo>
                    <a:pt x="2008" y="81265"/>
                  </a:lnTo>
                  <a:lnTo>
                    <a:pt x="2405" y="129014"/>
                  </a:lnTo>
                  <a:lnTo>
                    <a:pt x="2484" y="178987"/>
                  </a:lnTo>
                  <a:lnTo>
                    <a:pt x="2503" y="209606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70206" y="1718579"/>
              <a:ext cx="138905" cy="410481"/>
            </a:xfrm>
            <a:custGeom>
              <a:avLst/>
              <a:gdLst/>
              <a:ahLst/>
              <a:cxnLst/>
              <a:rect l="0" t="0" r="0" b="0"/>
              <a:pathLst>
                <a:path w="138905" h="410481">
                  <a:moveTo>
                    <a:pt x="0" y="0"/>
                  </a:moveTo>
                  <a:lnTo>
                    <a:pt x="50496" y="42302"/>
                  </a:lnTo>
                  <a:lnTo>
                    <a:pt x="69305" y="65906"/>
                  </a:lnTo>
                  <a:lnTo>
                    <a:pt x="104754" y="117598"/>
                  </a:lnTo>
                  <a:lnTo>
                    <a:pt x="126938" y="166294"/>
                  </a:lnTo>
                  <a:lnTo>
                    <a:pt x="136922" y="212840"/>
                  </a:lnTo>
                  <a:lnTo>
                    <a:pt x="138904" y="254233"/>
                  </a:lnTo>
                  <a:lnTo>
                    <a:pt x="136904" y="294639"/>
                  </a:lnTo>
                  <a:lnTo>
                    <a:pt x="122897" y="343067"/>
                  </a:lnTo>
                  <a:lnTo>
                    <a:pt x="98358" y="393923"/>
                  </a:lnTo>
                  <a:lnTo>
                    <a:pt x="87337" y="410480"/>
                  </a:lnTo>
                </a:path>
              </a:pathLst>
            </a:custGeom>
            <a:ln w="31604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8289532" y="1718579"/>
            <a:ext cx="495659" cy="410481"/>
            <a:chOff x="8289532" y="1718579"/>
            <a:chExt cx="495659" cy="410481"/>
          </a:xfrm>
        </p:grpSpPr>
        <p:sp>
          <p:nvSpPr>
            <p:cNvPr id="47" name="Freeform 46"/>
            <p:cNvSpPr/>
            <p:nvPr/>
          </p:nvSpPr>
          <p:spPr>
            <a:xfrm>
              <a:off x="8289532" y="1748824"/>
              <a:ext cx="160032" cy="208034"/>
            </a:xfrm>
            <a:custGeom>
              <a:avLst/>
              <a:gdLst/>
              <a:ahLst/>
              <a:cxnLst/>
              <a:rect l="0" t="0" r="0" b="0"/>
              <a:pathLst>
                <a:path w="160032" h="208034">
                  <a:moveTo>
                    <a:pt x="138293" y="27291"/>
                  </a:moveTo>
                  <a:lnTo>
                    <a:pt x="118642" y="10196"/>
                  </a:lnTo>
                  <a:lnTo>
                    <a:pt x="100152" y="1367"/>
                  </a:lnTo>
                  <a:lnTo>
                    <a:pt x="79148" y="0"/>
                  </a:lnTo>
                  <a:lnTo>
                    <a:pt x="57028" y="4933"/>
                  </a:lnTo>
                  <a:lnTo>
                    <a:pt x="24288" y="22087"/>
                  </a:lnTo>
                  <a:lnTo>
                    <a:pt x="6222" y="36059"/>
                  </a:lnTo>
                  <a:lnTo>
                    <a:pt x="1659" y="45922"/>
                  </a:lnTo>
                  <a:lnTo>
                    <a:pt x="0" y="70519"/>
                  </a:lnTo>
                  <a:lnTo>
                    <a:pt x="5184" y="79125"/>
                  </a:lnTo>
                  <a:lnTo>
                    <a:pt x="13754" y="84861"/>
                  </a:lnTo>
                  <a:lnTo>
                    <a:pt x="68241" y="105289"/>
                  </a:lnTo>
                  <a:lnTo>
                    <a:pt x="127876" y="138740"/>
                  </a:lnTo>
                  <a:lnTo>
                    <a:pt x="150286" y="151834"/>
                  </a:lnTo>
                  <a:lnTo>
                    <a:pt x="156516" y="160184"/>
                  </a:lnTo>
                  <a:lnTo>
                    <a:pt x="159392" y="169587"/>
                  </a:lnTo>
                  <a:lnTo>
                    <a:pt x="160031" y="179691"/>
                  </a:lnTo>
                  <a:lnTo>
                    <a:pt x="156621" y="187706"/>
                  </a:lnTo>
                  <a:lnTo>
                    <a:pt x="142603" y="200020"/>
                  </a:lnTo>
                  <a:lnTo>
                    <a:pt x="100928" y="208033"/>
                  </a:lnTo>
                  <a:lnTo>
                    <a:pt x="34728" y="199899"/>
                  </a:lnTo>
                </a:path>
              </a:pathLst>
            </a:custGeom>
            <a:ln w="416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347275" y="1718579"/>
              <a:ext cx="46029" cy="287681"/>
            </a:xfrm>
            <a:custGeom>
              <a:avLst/>
              <a:gdLst/>
              <a:ahLst/>
              <a:cxnLst/>
              <a:rect l="0" t="0" r="0" b="0"/>
              <a:pathLst>
                <a:path w="46029" h="287681">
                  <a:moveTo>
                    <a:pt x="0" y="0"/>
                  </a:moveTo>
                  <a:lnTo>
                    <a:pt x="3409" y="59178"/>
                  </a:lnTo>
                  <a:lnTo>
                    <a:pt x="9907" y="125341"/>
                  </a:lnTo>
                  <a:lnTo>
                    <a:pt x="19099" y="190784"/>
                  </a:lnTo>
                  <a:lnTo>
                    <a:pt x="24411" y="236240"/>
                  </a:lnTo>
                  <a:lnTo>
                    <a:pt x="46028" y="287680"/>
                  </a:lnTo>
                </a:path>
              </a:pathLst>
            </a:custGeom>
            <a:ln w="416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572410" y="1787622"/>
              <a:ext cx="212781" cy="341438"/>
            </a:xfrm>
            <a:custGeom>
              <a:avLst/>
              <a:gdLst/>
              <a:ahLst/>
              <a:cxnLst/>
              <a:rect l="0" t="0" r="0" b="0"/>
              <a:pathLst>
                <a:path w="212781" h="341438">
                  <a:moveTo>
                    <a:pt x="120080" y="0"/>
                  </a:moveTo>
                  <a:lnTo>
                    <a:pt x="93798" y="19652"/>
                  </a:lnTo>
                  <a:lnTo>
                    <a:pt x="71663" y="48443"/>
                  </a:lnTo>
                  <a:lnTo>
                    <a:pt x="35921" y="109933"/>
                  </a:lnTo>
                  <a:lnTo>
                    <a:pt x="17318" y="171972"/>
                  </a:lnTo>
                  <a:lnTo>
                    <a:pt x="0" y="241331"/>
                  </a:lnTo>
                  <a:lnTo>
                    <a:pt x="1930" y="270064"/>
                  </a:lnTo>
                  <a:lnTo>
                    <a:pt x="16314" y="308884"/>
                  </a:lnTo>
                  <a:lnTo>
                    <a:pt x="33048" y="326085"/>
                  </a:lnTo>
                  <a:lnTo>
                    <a:pt x="42880" y="332462"/>
                  </a:lnTo>
                  <a:lnTo>
                    <a:pt x="81153" y="341437"/>
                  </a:lnTo>
                  <a:lnTo>
                    <a:pt x="130717" y="335283"/>
                  </a:lnTo>
                  <a:lnTo>
                    <a:pt x="154214" y="328868"/>
                  </a:lnTo>
                  <a:lnTo>
                    <a:pt x="174035" y="314936"/>
                  </a:lnTo>
                  <a:lnTo>
                    <a:pt x="207594" y="274738"/>
                  </a:lnTo>
                  <a:lnTo>
                    <a:pt x="211666" y="263709"/>
                  </a:lnTo>
                  <a:lnTo>
                    <a:pt x="212780" y="241226"/>
                  </a:lnTo>
                  <a:lnTo>
                    <a:pt x="205604" y="221857"/>
                  </a:lnTo>
                  <a:lnTo>
                    <a:pt x="200111" y="213112"/>
                  </a:lnTo>
                  <a:lnTo>
                    <a:pt x="190055" y="207282"/>
                  </a:lnTo>
                  <a:lnTo>
                    <a:pt x="161835" y="200805"/>
                  </a:lnTo>
                  <a:lnTo>
                    <a:pt x="138211" y="204745"/>
                  </a:lnTo>
                  <a:lnTo>
                    <a:pt x="96101" y="228110"/>
                  </a:lnTo>
                  <a:lnTo>
                    <a:pt x="60034" y="266537"/>
                  </a:lnTo>
                  <a:lnTo>
                    <a:pt x="28023" y="310694"/>
                  </a:lnTo>
                </a:path>
              </a:pathLst>
            </a:custGeom>
            <a:ln w="41641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372781" y="2230659"/>
            <a:ext cx="2316290" cy="410481"/>
            <a:chOff x="5372781" y="2230659"/>
            <a:chExt cx="2316290" cy="410481"/>
          </a:xfrm>
        </p:grpSpPr>
        <p:sp>
          <p:nvSpPr>
            <p:cNvPr id="51" name="Freeform 50"/>
            <p:cNvSpPr/>
            <p:nvPr/>
          </p:nvSpPr>
          <p:spPr>
            <a:xfrm>
              <a:off x="5384026" y="2294841"/>
              <a:ext cx="173472" cy="300866"/>
            </a:xfrm>
            <a:custGeom>
              <a:avLst/>
              <a:gdLst/>
              <a:ahLst/>
              <a:cxnLst/>
              <a:rect l="0" t="0" r="0" b="0"/>
              <a:pathLst>
                <a:path w="173472" h="300866">
                  <a:moveTo>
                    <a:pt x="29803" y="28176"/>
                  </a:moveTo>
                  <a:lnTo>
                    <a:pt x="26763" y="69787"/>
                  </a:lnTo>
                  <a:lnTo>
                    <a:pt x="15519" y="121279"/>
                  </a:lnTo>
                  <a:lnTo>
                    <a:pt x="10512" y="178157"/>
                  </a:lnTo>
                  <a:lnTo>
                    <a:pt x="6482" y="236352"/>
                  </a:lnTo>
                  <a:lnTo>
                    <a:pt x="492" y="296962"/>
                  </a:lnTo>
                  <a:lnTo>
                    <a:pt x="0" y="300865"/>
                  </a:lnTo>
                  <a:lnTo>
                    <a:pt x="244" y="244762"/>
                  </a:lnTo>
                  <a:lnTo>
                    <a:pt x="7156" y="191907"/>
                  </a:lnTo>
                  <a:lnTo>
                    <a:pt x="14307" y="137546"/>
                  </a:lnTo>
                  <a:lnTo>
                    <a:pt x="19647" y="84029"/>
                  </a:lnTo>
                  <a:lnTo>
                    <a:pt x="33688" y="28774"/>
                  </a:lnTo>
                  <a:lnTo>
                    <a:pt x="49071" y="3015"/>
                  </a:lnTo>
                  <a:lnTo>
                    <a:pt x="55191" y="0"/>
                  </a:lnTo>
                  <a:lnTo>
                    <a:pt x="61551" y="270"/>
                  </a:lnTo>
                  <a:lnTo>
                    <a:pt x="68072" y="2731"/>
                  </a:lnTo>
                  <a:lnTo>
                    <a:pt x="78357" y="14587"/>
                  </a:lnTo>
                  <a:lnTo>
                    <a:pt x="98993" y="68068"/>
                  </a:lnTo>
                  <a:lnTo>
                    <a:pt x="119949" y="124022"/>
                  </a:lnTo>
                  <a:lnTo>
                    <a:pt x="140854" y="184189"/>
                  </a:lnTo>
                  <a:lnTo>
                    <a:pt x="158751" y="238853"/>
                  </a:lnTo>
                  <a:lnTo>
                    <a:pt x="173471" y="284726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72781" y="2507733"/>
              <a:ext cx="164193" cy="20525"/>
            </a:xfrm>
            <a:custGeom>
              <a:avLst/>
              <a:gdLst/>
              <a:ahLst/>
              <a:cxnLst/>
              <a:rect l="0" t="0" r="0" b="0"/>
              <a:pathLst>
                <a:path w="164193" h="20525">
                  <a:moveTo>
                    <a:pt x="164192" y="0"/>
                  </a:moveTo>
                  <a:lnTo>
                    <a:pt x="116500" y="0"/>
                  </a:lnTo>
                  <a:lnTo>
                    <a:pt x="64314" y="5448"/>
                  </a:lnTo>
                  <a:lnTo>
                    <a:pt x="11622" y="17750"/>
                  </a:lnTo>
                  <a:lnTo>
                    <a:pt x="0" y="20524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580780" y="2257103"/>
              <a:ext cx="120386" cy="363560"/>
            </a:xfrm>
            <a:custGeom>
              <a:avLst/>
              <a:gdLst/>
              <a:ahLst/>
              <a:cxnLst/>
              <a:rect l="0" t="0" r="0" b="0"/>
              <a:pathLst>
                <a:path w="120386" h="363560">
                  <a:moveTo>
                    <a:pt x="89599" y="260892"/>
                  </a:moveTo>
                  <a:lnTo>
                    <a:pt x="89599" y="239101"/>
                  </a:lnTo>
                  <a:lnTo>
                    <a:pt x="86178" y="231542"/>
                  </a:lnTo>
                  <a:lnTo>
                    <a:pt x="73256" y="220102"/>
                  </a:lnTo>
                  <a:lnTo>
                    <a:pt x="65021" y="217735"/>
                  </a:lnTo>
                  <a:lnTo>
                    <a:pt x="46749" y="218147"/>
                  </a:lnTo>
                  <a:lnTo>
                    <a:pt x="30267" y="228211"/>
                  </a:lnTo>
                  <a:lnTo>
                    <a:pt x="16480" y="244087"/>
                  </a:lnTo>
                  <a:lnTo>
                    <a:pt x="6552" y="262545"/>
                  </a:lnTo>
                  <a:lnTo>
                    <a:pt x="0" y="297615"/>
                  </a:lnTo>
                  <a:lnTo>
                    <a:pt x="3506" y="331444"/>
                  </a:lnTo>
                  <a:lnTo>
                    <a:pt x="11808" y="349640"/>
                  </a:lnTo>
                  <a:lnTo>
                    <a:pt x="17214" y="357684"/>
                  </a:lnTo>
                  <a:lnTo>
                    <a:pt x="24239" y="361907"/>
                  </a:lnTo>
                  <a:lnTo>
                    <a:pt x="41166" y="363559"/>
                  </a:lnTo>
                  <a:lnTo>
                    <a:pt x="49329" y="360122"/>
                  </a:lnTo>
                  <a:lnTo>
                    <a:pt x="64480" y="347183"/>
                  </a:lnTo>
                  <a:lnTo>
                    <a:pt x="80383" y="320666"/>
                  </a:lnTo>
                  <a:lnTo>
                    <a:pt x="94831" y="264675"/>
                  </a:lnTo>
                  <a:lnTo>
                    <a:pt x="98371" y="215517"/>
                  </a:lnTo>
                  <a:lnTo>
                    <a:pt x="99419" y="164845"/>
                  </a:lnTo>
                  <a:lnTo>
                    <a:pt x="99730" y="114864"/>
                  </a:lnTo>
                  <a:lnTo>
                    <a:pt x="99835" y="56537"/>
                  </a:lnTo>
                  <a:lnTo>
                    <a:pt x="94408" y="6544"/>
                  </a:lnTo>
                  <a:lnTo>
                    <a:pt x="90524" y="1249"/>
                  </a:lnTo>
                  <a:lnTo>
                    <a:pt x="85655" y="0"/>
                  </a:lnTo>
                  <a:lnTo>
                    <a:pt x="80129" y="1447"/>
                  </a:lnTo>
                  <a:lnTo>
                    <a:pt x="76444" y="6973"/>
                  </a:lnTo>
                  <a:lnTo>
                    <a:pt x="71259" y="36541"/>
                  </a:lnTo>
                  <a:lnTo>
                    <a:pt x="69506" y="87393"/>
                  </a:lnTo>
                  <a:lnTo>
                    <a:pt x="69161" y="146805"/>
                  </a:lnTo>
                  <a:lnTo>
                    <a:pt x="77285" y="206388"/>
                  </a:lnTo>
                  <a:lnTo>
                    <a:pt x="86584" y="255131"/>
                  </a:lnTo>
                  <a:lnTo>
                    <a:pt x="97700" y="302260"/>
                  </a:lnTo>
                  <a:lnTo>
                    <a:pt x="120385" y="342988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764877" y="2415375"/>
              <a:ext cx="114865" cy="203473"/>
            </a:xfrm>
            <a:custGeom>
              <a:avLst/>
              <a:gdLst/>
              <a:ahLst/>
              <a:cxnLst/>
              <a:rect l="0" t="0" r="0" b="0"/>
              <a:pathLst>
                <a:path w="114865" h="203473">
                  <a:moveTo>
                    <a:pt x="8122" y="71834"/>
                  </a:moveTo>
                  <a:lnTo>
                    <a:pt x="0" y="108363"/>
                  </a:lnTo>
                  <a:lnTo>
                    <a:pt x="1534" y="145369"/>
                  </a:lnTo>
                  <a:lnTo>
                    <a:pt x="12269" y="193287"/>
                  </a:lnTo>
                  <a:lnTo>
                    <a:pt x="18868" y="199552"/>
                  </a:lnTo>
                  <a:lnTo>
                    <a:pt x="27828" y="202588"/>
                  </a:lnTo>
                  <a:lnTo>
                    <a:pt x="38363" y="203472"/>
                  </a:lnTo>
                  <a:lnTo>
                    <a:pt x="56149" y="198373"/>
                  </a:lnTo>
                  <a:lnTo>
                    <a:pt x="71655" y="187365"/>
                  </a:lnTo>
                  <a:lnTo>
                    <a:pt x="92066" y="161936"/>
                  </a:lnTo>
                  <a:lnTo>
                    <a:pt x="109755" y="116617"/>
                  </a:lnTo>
                  <a:lnTo>
                    <a:pt x="114864" y="88317"/>
                  </a:lnTo>
                  <a:lnTo>
                    <a:pt x="108854" y="42277"/>
                  </a:lnTo>
                  <a:lnTo>
                    <a:pt x="100480" y="0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937613" y="2312755"/>
              <a:ext cx="9841" cy="328385"/>
            </a:xfrm>
            <a:custGeom>
              <a:avLst/>
              <a:gdLst/>
              <a:ahLst/>
              <a:cxnLst/>
              <a:rect l="0" t="0" r="0" b="0"/>
              <a:pathLst>
                <a:path w="9841" h="328385">
                  <a:moveTo>
                    <a:pt x="9840" y="0"/>
                  </a:moveTo>
                  <a:lnTo>
                    <a:pt x="1004" y="57133"/>
                  </a:lnTo>
                  <a:lnTo>
                    <a:pt x="0" y="107386"/>
                  </a:lnTo>
                  <a:lnTo>
                    <a:pt x="5151" y="160156"/>
                  </a:lnTo>
                  <a:lnTo>
                    <a:pt x="8914" y="222011"/>
                  </a:lnTo>
                  <a:lnTo>
                    <a:pt x="9566" y="270007"/>
                  </a:lnTo>
                  <a:lnTo>
                    <a:pt x="9840" y="328384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60335" y="2312755"/>
              <a:ext cx="10263" cy="287337"/>
            </a:xfrm>
            <a:custGeom>
              <a:avLst/>
              <a:gdLst/>
              <a:ahLst/>
              <a:cxnLst/>
              <a:rect l="0" t="0" r="0" b="0"/>
              <a:pathLst>
                <a:path w="10263" h="287337">
                  <a:moveTo>
                    <a:pt x="10262" y="0"/>
                  </a:moveTo>
                  <a:lnTo>
                    <a:pt x="4814" y="57133"/>
                  </a:lnTo>
                  <a:lnTo>
                    <a:pt x="2091" y="118128"/>
                  </a:lnTo>
                  <a:lnTo>
                    <a:pt x="7334" y="168154"/>
                  </a:lnTo>
                  <a:lnTo>
                    <a:pt x="8254" y="216803"/>
                  </a:lnTo>
                  <a:lnTo>
                    <a:pt x="1968" y="262001"/>
                  </a:lnTo>
                  <a:lnTo>
                    <a:pt x="0" y="287336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47453" y="2435899"/>
              <a:ext cx="153931" cy="20525"/>
            </a:xfrm>
            <a:custGeom>
              <a:avLst/>
              <a:gdLst/>
              <a:ahLst/>
              <a:cxnLst/>
              <a:rect l="0" t="0" r="0" b="0"/>
              <a:pathLst>
                <a:path w="153931" h="20525">
                  <a:moveTo>
                    <a:pt x="153930" y="0"/>
                  </a:moveTo>
                  <a:lnTo>
                    <a:pt x="96797" y="0"/>
                  </a:lnTo>
                  <a:lnTo>
                    <a:pt x="38592" y="11163"/>
                  </a:lnTo>
                  <a:lnTo>
                    <a:pt x="0" y="20524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01383" y="2446161"/>
              <a:ext cx="143400" cy="164193"/>
            </a:xfrm>
            <a:custGeom>
              <a:avLst/>
              <a:gdLst/>
              <a:ahLst/>
              <a:cxnLst/>
              <a:rect l="0" t="0" r="0" b="0"/>
              <a:pathLst>
                <a:path w="143400" h="164193">
                  <a:moveTo>
                    <a:pt x="123144" y="0"/>
                  </a:moveTo>
                  <a:lnTo>
                    <a:pt x="101353" y="0"/>
                  </a:lnTo>
                  <a:lnTo>
                    <a:pt x="71459" y="10896"/>
                  </a:lnTo>
                  <a:lnTo>
                    <a:pt x="46384" y="34014"/>
                  </a:lnTo>
                  <a:lnTo>
                    <a:pt x="43465" y="43200"/>
                  </a:lnTo>
                  <a:lnTo>
                    <a:pt x="46303" y="62528"/>
                  </a:lnTo>
                  <a:lnTo>
                    <a:pt x="52533" y="69051"/>
                  </a:lnTo>
                  <a:lnTo>
                    <a:pt x="71617" y="76298"/>
                  </a:lnTo>
                  <a:lnTo>
                    <a:pt x="118751" y="83231"/>
                  </a:lnTo>
                  <a:lnTo>
                    <a:pt x="136774" y="92482"/>
                  </a:lnTo>
                  <a:lnTo>
                    <a:pt x="141353" y="100423"/>
                  </a:lnTo>
                  <a:lnTo>
                    <a:pt x="143399" y="121407"/>
                  </a:lnTo>
                  <a:lnTo>
                    <a:pt x="140068" y="131108"/>
                  </a:lnTo>
                  <a:lnTo>
                    <a:pt x="127245" y="147967"/>
                  </a:lnTo>
                  <a:lnTo>
                    <a:pt x="107103" y="156981"/>
                  </a:lnTo>
                  <a:lnTo>
                    <a:pt x="57010" y="162767"/>
                  </a:lnTo>
                  <a:lnTo>
                    <a:pt x="0" y="164192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432658" y="2230659"/>
              <a:ext cx="130516" cy="379695"/>
            </a:xfrm>
            <a:custGeom>
              <a:avLst/>
              <a:gdLst/>
              <a:ahLst/>
              <a:cxnLst/>
              <a:rect l="0" t="0" r="0" b="0"/>
              <a:pathLst>
                <a:path w="130516" h="379695">
                  <a:moveTo>
                    <a:pt x="130515" y="0"/>
                  </a:moveTo>
                  <a:lnTo>
                    <a:pt x="88933" y="54251"/>
                  </a:lnTo>
                  <a:lnTo>
                    <a:pt x="55189" y="110060"/>
                  </a:lnTo>
                  <a:lnTo>
                    <a:pt x="21044" y="169268"/>
                  </a:lnTo>
                  <a:lnTo>
                    <a:pt x="3019" y="222670"/>
                  </a:lnTo>
                  <a:lnTo>
                    <a:pt x="0" y="262348"/>
                  </a:lnTo>
                  <a:lnTo>
                    <a:pt x="6960" y="296275"/>
                  </a:lnTo>
                  <a:lnTo>
                    <a:pt x="29165" y="335344"/>
                  </a:lnTo>
                  <a:lnTo>
                    <a:pt x="55511" y="365359"/>
                  </a:lnTo>
                  <a:lnTo>
                    <a:pt x="75135" y="373323"/>
                  </a:lnTo>
                  <a:lnTo>
                    <a:pt x="109990" y="379694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31305" y="2405113"/>
              <a:ext cx="152177" cy="190293"/>
            </a:xfrm>
            <a:custGeom>
              <a:avLst/>
              <a:gdLst/>
              <a:ahLst/>
              <a:cxnLst/>
              <a:rect l="0" t="0" r="0" b="0"/>
              <a:pathLst>
                <a:path w="152177" h="190293">
                  <a:moveTo>
                    <a:pt x="113963" y="10262"/>
                  </a:moveTo>
                  <a:lnTo>
                    <a:pt x="97620" y="4814"/>
                  </a:lnTo>
                  <a:lnTo>
                    <a:pt x="80475" y="8221"/>
                  </a:lnTo>
                  <a:lnTo>
                    <a:pt x="54631" y="22960"/>
                  </a:lnTo>
                  <a:lnTo>
                    <a:pt x="32532" y="44810"/>
                  </a:lnTo>
                  <a:lnTo>
                    <a:pt x="4634" y="88287"/>
                  </a:lnTo>
                  <a:lnTo>
                    <a:pt x="0" y="111073"/>
                  </a:lnTo>
                  <a:lnTo>
                    <a:pt x="2881" y="132602"/>
                  </a:lnTo>
                  <a:lnTo>
                    <a:pt x="11763" y="153572"/>
                  </a:lnTo>
                  <a:lnTo>
                    <a:pt x="35032" y="179162"/>
                  </a:lnTo>
                  <a:lnTo>
                    <a:pt x="56839" y="187949"/>
                  </a:lnTo>
                  <a:lnTo>
                    <a:pt x="69039" y="190292"/>
                  </a:lnTo>
                  <a:lnTo>
                    <a:pt x="91717" y="186814"/>
                  </a:lnTo>
                  <a:lnTo>
                    <a:pt x="112057" y="176527"/>
                  </a:lnTo>
                  <a:lnTo>
                    <a:pt x="128700" y="160552"/>
                  </a:lnTo>
                  <a:lnTo>
                    <a:pt x="145442" y="132327"/>
                  </a:lnTo>
                  <a:lnTo>
                    <a:pt x="152176" y="96853"/>
                  </a:lnTo>
                  <a:lnTo>
                    <a:pt x="148724" y="62904"/>
                  </a:lnTo>
                  <a:lnTo>
                    <a:pt x="135031" y="31181"/>
                  </a:lnTo>
                  <a:lnTo>
                    <a:pt x="119906" y="16519"/>
                  </a:lnTo>
                  <a:lnTo>
                    <a:pt x="93440" y="0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06841" y="2405113"/>
              <a:ext cx="112882" cy="181263"/>
            </a:xfrm>
            <a:custGeom>
              <a:avLst/>
              <a:gdLst/>
              <a:ahLst/>
              <a:cxnLst/>
              <a:rect l="0" t="0" r="0" b="0"/>
              <a:pathLst>
                <a:path w="112882" h="181263">
                  <a:moveTo>
                    <a:pt x="0" y="41048"/>
                  </a:moveTo>
                  <a:lnTo>
                    <a:pt x="18643" y="101730"/>
                  </a:lnTo>
                  <a:lnTo>
                    <a:pt x="68605" y="160603"/>
                  </a:lnTo>
                  <a:lnTo>
                    <a:pt x="88994" y="181245"/>
                  </a:lnTo>
                  <a:lnTo>
                    <a:pt x="93536" y="181262"/>
                  </a:lnTo>
                  <a:lnTo>
                    <a:pt x="96564" y="176712"/>
                  </a:lnTo>
                  <a:lnTo>
                    <a:pt x="108874" y="124159"/>
                  </a:lnTo>
                  <a:lnTo>
                    <a:pt x="112090" y="71359"/>
                  </a:lnTo>
                  <a:lnTo>
                    <a:pt x="112647" y="33686"/>
                  </a:lnTo>
                  <a:lnTo>
                    <a:pt x="112881" y="0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860771" y="2412416"/>
              <a:ext cx="116725" cy="152554"/>
            </a:xfrm>
            <a:custGeom>
              <a:avLst/>
              <a:gdLst/>
              <a:ahLst/>
              <a:cxnLst/>
              <a:rect l="0" t="0" r="0" b="0"/>
              <a:pathLst>
                <a:path w="116725" h="152554">
                  <a:moveTo>
                    <a:pt x="0" y="54269"/>
                  </a:moveTo>
                  <a:lnTo>
                    <a:pt x="17526" y="69514"/>
                  </a:lnTo>
                  <a:lnTo>
                    <a:pt x="34013" y="77388"/>
                  </a:lnTo>
                  <a:lnTo>
                    <a:pt x="67975" y="82783"/>
                  </a:lnTo>
                  <a:lnTo>
                    <a:pt x="90642" y="77964"/>
                  </a:lnTo>
                  <a:lnTo>
                    <a:pt x="101476" y="73486"/>
                  </a:lnTo>
                  <a:lnTo>
                    <a:pt x="108698" y="65940"/>
                  </a:lnTo>
                  <a:lnTo>
                    <a:pt x="116724" y="45394"/>
                  </a:lnTo>
                  <a:lnTo>
                    <a:pt x="116583" y="35809"/>
                  </a:lnTo>
                  <a:lnTo>
                    <a:pt x="110346" y="19079"/>
                  </a:lnTo>
                  <a:lnTo>
                    <a:pt x="93891" y="7083"/>
                  </a:lnTo>
                  <a:lnTo>
                    <a:pt x="83118" y="2288"/>
                  </a:lnTo>
                  <a:lnTo>
                    <a:pt x="62025" y="0"/>
                  </a:lnTo>
                  <a:lnTo>
                    <a:pt x="42389" y="3924"/>
                  </a:lnTo>
                  <a:lnTo>
                    <a:pt x="26061" y="13270"/>
                  </a:lnTo>
                  <a:lnTo>
                    <a:pt x="14243" y="31106"/>
                  </a:lnTo>
                  <a:lnTo>
                    <a:pt x="6329" y="54236"/>
                  </a:lnTo>
                  <a:lnTo>
                    <a:pt x="2813" y="79719"/>
                  </a:lnTo>
                  <a:lnTo>
                    <a:pt x="7331" y="103208"/>
                  </a:lnTo>
                  <a:lnTo>
                    <a:pt x="22696" y="132622"/>
                  </a:lnTo>
                  <a:lnTo>
                    <a:pt x="28813" y="140711"/>
                  </a:lnTo>
                  <a:lnTo>
                    <a:pt x="47772" y="149698"/>
                  </a:lnTo>
                  <a:lnTo>
                    <a:pt x="67981" y="152553"/>
                  </a:lnTo>
                  <a:lnTo>
                    <a:pt x="92357" y="146627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22617" y="2415375"/>
              <a:ext cx="84442" cy="169584"/>
            </a:xfrm>
            <a:custGeom>
              <a:avLst/>
              <a:gdLst/>
              <a:ahLst/>
              <a:cxnLst/>
              <a:rect l="0" t="0" r="0" b="0"/>
              <a:pathLst>
                <a:path w="84442" h="169584">
                  <a:moveTo>
                    <a:pt x="2344" y="61572"/>
                  </a:moveTo>
                  <a:lnTo>
                    <a:pt x="19849" y="114083"/>
                  </a:lnTo>
                  <a:lnTo>
                    <a:pt x="36604" y="164350"/>
                  </a:lnTo>
                  <a:lnTo>
                    <a:pt x="36586" y="168858"/>
                  </a:lnTo>
                  <a:lnTo>
                    <a:pt x="34294" y="169583"/>
                  </a:lnTo>
                  <a:lnTo>
                    <a:pt x="30486" y="167786"/>
                  </a:lnTo>
                  <a:lnTo>
                    <a:pt x="14230" y="143466"/>
                  </a:lnTo>
                  <a:lnTo>
                    <a:pt x="418" y="107374"/>
                  </a:lnTo>
                  <a:lnTo>
                    <a:pt x="0" y="67795"/>
                  </a:lnTo>
                  <a:lnTo>
                    <a:pt x="7384" y="46854"/>
                  </a:lnTo>
                  <a:lnTo>
                    <a:pt x="12545" y="38077"/>
                  </a:lnTo>
                  <a:lnTo>
                    <a:pt x="27403" y="25285"/>
                  </a:lnTo>
                  <a:lnTo>
                    <a:pt x="84441" y="0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311009" y="2322731"/>
              <a:ext cx="206530" cy="262268"/>
            </a:xfrm>
            <a:custGeom>
              <a:avLst/>
              <a:gdLst/>
              <a:ahLst/>
              <a:cxnLst/>
              <a:rect l="0" t="0" r="0" b="0"/>
              <a:pathLst>
                <a:path w="206530" h="262268">
                  <a:moveTo>
                    <a:pt x="42337" y="31072"/>
                  </a:moveTo>
                  <a:lnTo>
                    <a:pt x="19217" y="73922"/>
                  </a:lnTo>
                  <a:lnTo>
                    <a:pt x="14381" y="77882"/>
                  </a:lnTo>
                  <a:lnTo>
                    <a:pt x="8877" y="78242"/>
                  </a:lnTo>
                  <a:lnTo>
                    <a:pt x="2927" y="76201"/>
                  </a:lnTo>
                  <a:lnTo>
                    <a:pt x="101" y="71420"/>
                  </a:lnTo>
                  <a:lnTo>
                    <a:pt x="0" y="56986"/>
                  </a:lnTo>
                  <a:lnTo>
                    <a:pt x="11802" y="29628"/>
                  </a:lnTo>
                  <a:lnTo>
                    <a:pt x="29742" y="5306"/>
                  </a:lnTo>
                  <a:lnTo>
                    <a:pt x="37361" y="1352"/>
                  </a:lnTo>
                  <a:lnTo>
                    <a:pt x="54948" y="0"/>
                  </a:lnTo>
                  <a:lnTo>
                    <a:pt x="84080" y="11097"/>
                  </a:lnTo>
                  <a:lnTo>
                    <a:pt x="108930" y="34275"/>
                  </a:lnTo>
                  <a:lnTo>
                    <a:pt x="125287" y="68255"/>
                  </a:lnTo>
                  <a:lnTo>
                    <a:pt x="132836" y="120597"/>
                  </a:lnTo>
                  <a:lnTo>
                    <a:pt x="131287" y="174856"/>
                  </a:lnTo>
                  <a:lnTo>
                    <a:pt x="120383" y="212782"/>
                  </a:lnTo>
                  <a:lnTo>
                    <a:pt x="96267" y="250794"/>
                  </a:lnTo>
                  <a:lnTo>
                    <a:pt x="76947" y="259852"/>
                  </a:lnTo>
                  <a:lnTo>
                    <a:pt x="65411" y="262267"/>
                  </a:lnTo>
                  <a:lnTo>
                    <a:pt x="43470" y="258870"/>
                  </a:lnTo>
                  <a:lnTo>
                    <a:pt x="32830" y="254771"/>
                  </a:lnTo>
                  <a:lnTo>
                    <a:pt x="17967" y="241095"/>
                  </a:lnTo>
                  <a:lnTo>
                    <a:pt x="12408" y="232660"/>
                  </a:lnTo>
                  <a:lnTo>
                    <a:pt x="9271" y="211124"/>
                  </a:lnTo>
                  <a:lnTo>
                    <a:pt x="10031" y="198996"/>
                  </a:lnTo>
                  <a:lnTo>
                    <a:pt x="13958" y="189770"/>
                  </a:lnTo>
                  <a:lnTo>
                    <a:pt x="27444" y="176479"/>
                  </a:lnTo>
                  <a:lnTo>
                    <a:pt x="47879" y="169812"/>
                  </a:lnTo>
                  <a:lnTo>
                    <a:pt x="72165" y="167989"/>
                  </a:lnTo>
                  <a:lnTo>
                    <a:pt x="132992" y="179073"/>
                  </a:lnTo>
                  <a:lnTo>
                    <a:pt x="187822" y="184221"/>
                  </a:lnTo>
                  <a:lnTo>
                    <a:pt x="206529" y="185002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542412" y="2343541"/>
              <a:ext cx="26437" cy="256551"/>
            </a:xfrm>
            <a:custGeom>
              <a:avLst/>
              <a:gdLst/>
              <a:ahLst/>
              <a:cxnLst/>
              <a:rect l="0" t="0" r="0" b="0"/>
              <a:pathLst>
                <a:path w="26437" h="256551">
                  <a:moveTo>
                    <a:pt x="5912" y="0"/>
                  </a:moveTo>
                  <a:lnTo>
                    <a:pt x="0" y="32771"/>
                  </a:lnTo>
                  <a:lnTo>
                    <a:pt x="4406" y="86204"/>
                  </a:lnTo>
                  <a:lnTo>
                    <a:pt x="11062" y="140425"/>
                  </a:lnTo>
                  <a:lnTo>
                    <a:pt x="16305" y="191128"/>
                  </a:lnTo>
                  <a:lnTo>
                    <a:pt x="24096" y="232225"/>
                  </a:lnTo>
                  <a:lnTo>
                    <a:pt x="26436" y="256550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558586" y="2240921"/>
              <a:ext cx="130485" cy="379695"/>
            </a:xfrm>
            <a:custGeom>
              <a:avLst/>
              <a:gdLst/>
              <a:ahLst/>
              <a:cxnLst/>
              <a:rect l="0" t="0" r="0" b="0"/>
              <a:pathLst>
                <a:path w="130485" h="379695">
                  <a:moveTo>
                    <a:pt x="0" y="0"/>
                  </a:moveTo>
                  <a:lnTo>
                    <a:pt x="43201" y="53651"/>
                  </a:lnTo>
                  <a:lnTo>
                    <a:pt x="79480" y="103758"/>
                  </a:lnTo>
                  <a:lnTo>
                    <a:pt x="108945" y="157576"/>
                  </a:lnTo>
                  <a:lnTo>
                    <a:pt x="127392" y="212126"/>
                  </a:lnTo>
                  <a:lnTo>
                    <a:pt x="130484" y="252002"/>
                  </a:lnTo>
                  <a:lnTo>
                    <a:pt x="118888" y="307261"/>
                  </a:lnTo>
                  <a:lnTo>
                    <a:pt x="80507" y="366927"/>
                  </a:lnTo>
                  <a:lnTo>
                    <a:pt x="71834" y="379694"/>
                  </a:lnTo>
                </a:path>
              </a:pathLst>
            </a:custGeom>
            <a:ln w="37135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8318475" y="2230659"/>
            <a:ext cx="437772" cy="410481"/>
            <a:chOff x="8318475" y="2230659"/>
            <a:chExt cx="437772" cy="410481"/>
          </a:xfrm>
        </p:grpSpPr>
        <p:sp>
          <p:nvSpPr>
            <p:cNvPr id="68" name="Freeform 67"/>
            <p:cNvSpPr/>
            <p:nvPr/>
          </p:nvSpPr>
          <p:spPr>
            <a:xfrm>
              <a:off x="8318475" y="2294021"/>
              <a:ext cx="153842" cy="179706"/>
            </a:xfrm>
            <a:custGeom>
              <a:avLst/>
              <a:gdLst/>
              <a:ahLst/>
              <a:cxnLst/>
              <a:rect l="0" t="0" r="0" b="0"/>
              <a:pathLst>
                <a:path w="153842" h="179706">
                  <a:moveTo>
                    <a:pt x="130987" y="0"/>
                  </a:moveTo>
                  <a:lnTo>
                    <a:pt x="64287" y="6360"/>
                  </a:lnTo>
                  <a:lnTo>
                    <a:pt x="24700" y="16675"/>
                  </a:lnTo>
                  <a:lnTo>
                    <a:pt x="14870" y="23097"/>
                  </a:lnTo>
                  <a:lnTo>
                    <a:pt x="398" y="40882"/>
                  </a:lnTo>
                  <a:lnTo>
                    <a:pt x="0" y="48553"/>
                  </a:lnTo>
                  <a:lnTo>
                    <a:pt x="3728" y="54998"/>
                  </a:lnTo>
                  <a:lnTo>
                    <a:pt x="18519" y="65709"/>
                  </a:lnTo>
                  <a:lnTo>
                    <a:pt x="50630" y="77892"/>
                  </a:lnTo>
                  <a:lnTo>
                    <a:pt x="90612" y="84756"/>
                  </a:lnTo>
                  <a:lnTo>
                    <a:pt x="144224" y="116979"/>
                  </a:lnTo>
                  <a:lnTo>
                    <a:pt x="150461" y="125907"/>
                  </a:lnTo>
                  <a:lnTo>
                    <a:pt x="153288" y="135853"/>
                  </a:lnTo>
                  <a:lnTo>
                    <a:pt x="153841" y="146477"/>
                  </a:lnTo>
                  <a:lnTo>
                    <a:pt x="150216" y="154890"/>
                  </a:lnTo>
                  <a:lnTo>
                    <a:pt x="135540" y="167789"/>
                  </a:lnTo>
                  <a:lnTo>
                    <a:pt x="98467" y="176174"/>
                  </a:lnTo>
                  <a:lnTo>
                    <a:pt x="33212" y="179240"/>
                  </a:lnTo>
                  <a:lnTo>
                    <a:pt x="11184" y="179705"/>
                  </a:lnTo>
                </a:path>
              </a:pathLst>
            </a:custGeom>
            <a:ln w="4335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381327" y="2258080"/>
              <a:ext cx="20215" cy="251587"/>
            </a:xfrm>
            <a:custGeom>
              <a:avLst/>
              <a:gdLst/>
              <a:ahLst/>
              <a:cxnLst/>
              <a:rect l="0" t="0" r="0" b="0"/>
              <a:pathLst>
                <a:path w="20215" h="251587">
                  <a:moveTo>
                    <a:pt x="8233" y="0"/>
                  </a:moveTo>
                  <a:lnTo>
                    <a:pt x="0" y="31356"/>
                  </a:lnTo>
                  <a:lnTo>
                    <a:pt x="543" y="95331"/>
                  </a:lnTo>
                  <a:lnTo>
                    <a:pt x="6713" y="159636"/>
                  </a:lnTo>
                  <a:lnTo>
                    <a:pt x="11583" y="228944"/>
                  </a:lnTo>
                  <a:lnTo>
                    <a:pt x="20214" y="251586"/>
                  </a:lnTo>
                </a:path>
              </a:pathLst>
            </a:custGeom>
            <a:ln w="4335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97717" y="2230659"/>
              <a:ext cx="158530" cy="410481"/>
            </a:xfrm>
            <a:custGeom>
              <a:avLst/>
              <a:gdLst/>
              <a:ahLst/>
              <a:cxnLst/>
              <a:rect l="0" t="0" r="0" b="0"/>
              <a:pathLst>
                <a:path w="158530" h="410481">
                  <a:moveTo>
                    <a:pt x="127293" y="111283"/>
                  </a:moveTo>
                  <a:lnTo>
                    <a:pt x="86422" y="182152"/>
                  </a:lnTo>
                  <a:lnTo>
                    <a:pt x="58775" y="243655"/>
                  </a:lnTo>
                  <a:lnTo>
                    <a:pt x="30315" y="313448"/>
                  </a:lnTo>
                  <a:lnTo>
                    <a:pt x="31853" y="351776"/>
                  </a:lnTo>
                  <a:lnTo>
                    <a:pt x="37397" y="381012"/>
                  </a:lnTo>
                  <a:lnTo>
                    <a:pt x="43402" y="392270"/>
                  </a:lnTo>
                  <a:lnTo>
                    <a:pt x="60721" y="408328"/>
                  </a:lnTo>
                  <a:lnTo>
                    <a:pt x="70931" y="410480"/>
                  </a:lnTo>
                  <a:lnTo>
                    <a:pt x="92925" y="405772"/>
                  </a:lnTo>
                  <a:lnTo>
                    <a:pt x="121398" y="388153"/>
                  </a:lnTo>
                  <a:lnTo>
                    <a:pt x="134877" y="366564"/>
                  </a:lnTo>
                  <a:lnTo>
                    <a:pt x="140336" y="353352"/>
                  </a:lnTo>
                  <a:lnTo>
                    <a:pt x="142851" y="324474"/>
                  </a:lnTo>
                  <a:lnTo>
                    <a:pt x="133619" y="268909"/>
                  </a:lnTo>
                  <a:lnTo>
                    <a:pt x="119455" y="247453"/>
                  </a:lnTo>
                  <a:lnTo>
                    <a:pt x="51579" y="179343"/>
                  </a:lnTo>
                  <a:lnTo>
                    <a:pt x="11503" y="132900"/>
                  </a:lnTo>
                  <a:lnTo>
                    <a:pt x="2617" y="106692"/>
                  </a:lnTo>
                  <a:lnTo>
                    <a:pt x="0" y="78626"/>
                  </a:lnTo>
                  <a:lnTo>
                    <a:pt x="3273" y="52841"/>
                  </a:lnTo>
                  <a:lnTo>
                    <a:pt x="12714" y="31619"/>
                  </a:lnTo>
                  <a:lnTo>
                    <a:pt x="18959" y="22233"/>
                  </a:lnTo>
                  <a:lnTo>
                    <a:pt x="36548" y="8254"/>
                  </a:lnTo>
                  <a:lnTo>
                    <a:pt x="46828" y="2663"/>
                  </a:lnTo>
                  <a:lnTo>
                    <a:pt x="72450" y="0"/>
                  </a:lnTo>
                  <a:lnTo>
                    <a:pt x="98925" y="4585"/>
                  </a:lnTo>
                  <a:lnTo>
                    <a:pt x="128796" y="22134"/>
                  </a:lnTo>
                  <a:lnTo>
                    <a:pt x="146153" y="36608"/>
                  </a:lnTo>
                  <a:lnTo>
                    <a:pt x="155643" y="59014"/>
                  </a:lnTo>
                  <a:lnTo>
                    <a:pt x="158529" y="82728"/>
                  </a:lnTo>
                  <a:lnTo>
                    <a:pt x="151252" y="111283"/>
                  </a:lnTo>
                </a:path>
              </a:pathLst>
            </a:custGeom>
            <a:ln w="43353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096000" y="719004"/>
            <a:ext cx="2316270" cy="425667"/>
            <a:chOff x="6096000" y="719004"/>
            <a:chExt cx="2316270" cy="425667"/>
          </a:xfrm>
        </p:grpSpPr>
        <p:sp>
          <p:nvSpPr>
            <p:cNvPr id="72" name="Freeform 71"/>
            <p:cNvSpPr/>
            <p:nvPr/>
          </p:nvSpPr>
          <p:spPr>
            <a:xfrm>
              <a:off x="6317098" y="779108"/>
              <a:ext cx="10530" cy="336913"/>
            </a:xfrm>
            <a:custGeom>
              <a:avLst/>
              <a:gdLst/>
              <a:ahLst/>
              <a:cxnLst/>
              <a:rect l="0" t="0" r="0" b="0"/>
              <a:pathLst>
                <a:path w="10530" h="33691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5590" y="156586"/>
                  </a:lnTo>
                  <a:lnTo>
                    <a:pt x="9066" y="213292"/>
                  </a:lnTo>
                  <a:lnTo>
                    <a:pt x="10096" y="268959"/>
                  </a:lnTo>
                  <a:lnTo>
                    <a:pt x="10336" y="298522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096000" y="758051"/>
              <a:ext cx="410612" cy="31587"/>
            </a:xfrm>
            <a:custGeom>
              <a:avLst/>
              <a:gdLst/>
              <a:ahLst/>
              <a:cxnLst/>
              <a:rect l="0" t="0" r="0" b="0"/>
              <a:pathLst>
                <a:path w="410612" h="31587">
                  <a:moveTo>
                    <a:pt x="410611" y="0"/>
                  </a:moveTo>
                  <a:lnTo>
                    <a:pt x="351994" y="0"/>
                  </a:lnTo>
                  <a:lnTo>
                    <a:pt x="298990" y="1170"/>
                  </a:lnTo>
                  <a:lnTo>
                    <a:pt x="237118" y="9065"/>
                  </a:lnTo>
                  <a:lnTo>
                    <a:pt x="174956" y="10240"/>
                  </a:lnTo>
                  <a:lnTo>
                    <a:pt x="116404" y="13591"/>
                  </a:lnTo>
                  <a:lnTo>
                    <a:pt x="59778" y="195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443440" y="968621"/>
              <a:ext cx="5591" cy="157929"/>
            </a:xfrm>
            <a:custGeom>
              <a:avLst/>
              <a:gdLst/>
              <a:ahLst/>
              <a:cxnLst/>
              <a:rect l="0" t="0" r="0" b="0"/>
              <a:pathLst>
                <a:path w="5591" h="157929">
                  <a:moveTo>
                    <a:pt x="0" y="0"/>
                  </a:moveTo>
                  <a:lnTo>
                    <a:pt x="0" y="54145"/>
                  </a:lnTo>
                  <a:lnTo>
                    <a:pt x="5590" y="109091"/>
                  </a:lnTo>
                  <a:lnTo>
                    <a:pt x="5214" y="13076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453969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540977" y="929272"/>
              <a:ext cx="155148" cy="192775"/>
            </a:xfrm>
            <a:custGeom>
              <a:avLst/>
              <a:gdLst/>
              <a:ahLst/>
              <a:cxnLst/>
              <a:rect l="0" t="0" r="0" b="0"/>
              <a:pathLst>
                <a:path w="155148" h="192775">
                  <a:moveTo>
                    <a:pt x="144618" y="39349"/>
                  </a:moveTo>
                  <a:lnTo>
                    <a:pt x="133440" y="22582"/>
                  </a:lnTo>
                  <a:lnTo>
                    <a:pt x="118594" y="11230"/>
                  </a:lnTo>
                  <a:lnTo>
                    <a:pt x="99126" y="3455"/>
                  </a:lnTo>
                  <a:lnTo>
                    <a:pt x="74877" y="0"/>
                  </a:lnTo>
                  <a:lnTo>
                    <a:pt x="54741" y="4703"/>
                  </a:lnTo>
                  <a:lnTo>
                    <a:pt x="22750" y="26786"/>
                  </a:lnTo>
                  <a:lnTo>
                    <a:pt x="6603" y="52395"/>
                  </a:lnTo>
                  <a:lnTo>
                    <a:pt x="0" y="87798"/>
                  </a:lnTo>
                  <a:lnTo>
                    <a:pt x="3633" y="127924"/>
                  </a:lnTo>
                  <a:lnTo>
                    <a:pt x="12158" y="149296"/>
                  </a:lnTo>
                  <a:lnTo>
                    <a:pt x="24916" y="166593"/>
                  </a:lnTo>
                  <a:lnTo>
                    <a:pt x="42285" y="182080"/>
                  </a:lnTo>
                  <a:lnTo>
                    <a:pt x="64822" y="190523"/>
                  </a:lnTo>
                  <a:lnTo>
                    <a:pt x="77383" y="192774"/>
                  </a:lnTo>
                  <a:lnTo>
                    <a:pt x="103817" y="189036"/>
                  </a:lnTo>
                  <a:lnTo>
                    <a:pt x="155147" y="165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784815" y="768580"/>
              <a:ext cx="16595" cy="336913"/>
            </a:xfrm>
            <a:custGeom>
              <a:avLst/>
              <a:gdLst/>
              <a:ahLst/>
              <a:cxnLst/>
              <a:rect l="0" t="0" r="0" b="0"/>
              <a:pathLst>
                <a:path w="16595" h="336913">
                  <a:moveTo>
                    <a:pt x="6065" y="0"/>
                  </a:moveTo>
                  <a:lnTo>
                    <a:pt x="0" y="42027"/>
                  </a:lnTo>
                  <a:lnTo>
                    <a:pt x="4520" y="103535"/>
                  </a:lnTo>
                  <a:lnTo>
                    <a:pt x="5760" y="166680"/>
                  </a:lnTo>
                  <a:lnTo>
                    <a:pt x="5975" y="218103"/>
                  </a:lnTo>
                  <a:lnTo>
                    <a:pt x="6048" y="279475"/>
                  </a:lnTo>
                  <a:lnTo>
                    <a:pt x="7230" y="317814"/>
                  </a:lnTo>
                  <a:lnTo>
                    <a:pt x="9181" y="324180"/>
                  </a:lnTo>
                  <a:lnTo>
                    <a:pt x="1659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811058" y="884393"/>
              <a:ext cx="137751" cy="221100"/>
            </a:xfrm>
            <a:custGeom>
              <a:avLst/>
              <a:gdLst/>
              <a:ahLst/>
              <a:cxnLst/>
              <a:rect l="0" t="0" r="0" b="0"/>
              <a:pathLst>
                <a:path w="137751" h="221100">
                  <a:moveTo>
                    <a:pt x="106164" y="0"/>
                  </a:moveTo>
                  <a:lnTo>
                    <a:pt x="51078" y="49498"/>
                  </a:lnTo>
                  <a:lnTo>
                    <a:pt x="13265" y="78451"/>
                  </a:lnTo>
                  <a:lnTo>
                    <a:pt x="1315" y="96869"/>
                  </a:lnTo>
                  <a:lnTo>
                    <a:pt x="0" y="106693"/>
                  </a:lnTo>
                  <a:lnTo>
                    <a:pt x="4778" y="126968"/>
                  </a:lnTo>
                  <a:lnTo>
                    <a:pt x="20622" y="152524"/>
                  </a:lnTo>
                  <a:lnTo>
                    <a:pt x="75388" y="196366"/>
                  </a:lnTo>
                  <a:lnTo>
                    <a:pt x="121089" y="217033"/>
                  </a:lnTo>
                  <a:lnTo>
                    <a:pt x="137750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63409" y="930992"/>
              <a:ext cx="143327" cy="188781"/>
            </a:xfrm>
            <a:custGeom>
              <a:avLst/>
              <a:gdLst/>
              <a:ahLst/>
              <a:cxnLst/>
              <a:rect l="0" t="0" r="0" b="0"/>
              <a:pathLst>
                <a:path w="143327" h="188781">
                  <a:moveTo>
                    <a:pt x="38041" y="69215"/>
                  </a:moveTo>
                  <a:lnTo>
                    <a:pt x="96659" y="69215"/>
                  </a:lnTo>
                  <a:lnTo>
                    <a:pt x="117127" y="62976"/>
                  </a:lnTo>
                  <a:lnTo>
                    <a:pt x="125860" y="58036"/>
                  </a:lnTo>
                  <a:lnTo>
                    <a:pt x="130512" y="51234"/>
                  </a:lnTo>
                  <a:lnTo>
                    <a:pt x="132562" y="34317"/>
                  </a:lnTo>
                  <a:lnTo>
                    <a:pt x="126454" y="18220"/>
                  </a:lnTo>
                  <a:lnTo>
                    <a:pt x="121550" y="10652"/>
                  </a:lnTo>
                  <a:lnTo>
                    <a:pt x="113600" y="5606"/>
                  </a:lnTo>
                  <a:lnTo>
                    <a:pt x="92291" y="0"/>
                  </a:lnTo>
                  <a:lnTo>
                    <a:pt x="59574" y="2433"/>
                  </a:lnTo>
                  <a:lnTo>
                    <a:pt x="41372" y="10678"/>
                  </a:lnTo>
                  <a:lnTo>
                    <a:pt x="25484" y="23311"/>
                  </a:lnTo>
                  <a:lnTo>
                    <a:pt x="10624" y="40624"/>
                  </a:lnTo>
                  <a:lnTo>
                    <a:pt x="2459" y="63137"/>
                  </a:lnTo>
                  <a:lnTo>
                    <a:pt x="0" y="88740"/>
                  </a:lnTo>
                  <a:lnTo>
                    <a:pt x="6363" y="128293"/>
                  </a:lnTo>
                  <a:lnTo>
                    <a:pt x="16554" y="151624"/>
                  </a:lnTo>
                  <a:lnTo>
                    <a:pt x="32001" y="167452"/>
                  </a:lnTo>
                  <a:lnTo>
                    <a:pt x="63548" y="182940"/>
                  </a:lnTo>
                  <a:lnTo>
                    <a:pt x="87982" y="188780"/>
                  </a:lnTo>
                  <a:lnTo>
                    <a:pt x="143326" y="1850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207895" y="736994"/>
              <a:ext cx="14655" cy="379027"/>
            </a:xfrm>
            <a:custGeom>
              <a:avLst/>
              <a:gdLst/>
              <a:ahLst/>
              <a:cxnLst/>
              <a:rect l="0" t="0" r="0" b="0"/>
              <a:pathLst>
                <a:path w="14655" h="379027">
                  <a:moveTo>
                    <a:pt x="14654" y="0"/>
                  </a:moveTo>
                  <a:lnTo>
                    <a:pt x="0" y="55141"/>
                  </a:lnTo>
                  <a:lnTo>
                    <a:pt x="1083" y="103556"/>
                  </a:lnTo>
                  <a:lnTo>
                    <a:pt x="3224" y="160535"/>
                  </a:lnTo>
                  <a:lnTo>
                    <a:pt x="3858" y="221871"/>
                  </a:lnTo>
                  <a:lnTo>
                    <a:pt x="4046" y="273320"/>
                  </a:lnTo>
                  <a:lnTo>
                    <a:pt x="11346" y="331457"/>
                  </a:lnTo>
                  <a:lnTo>
                    <a:pt x="14654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85679" y="866629"/>
              <a:ext cx="231628" cy="28294"/>
            </a:xfrm>
            <a:custGeom>
              <a:avLst/>
              <a:gdLst/>
              <a:ahLst/>
              <a:cxnLst/>
              <a:rect l="0" t="0" r="0" b="0"/>
              <a:pathLst>
                <a:path w="231628" h="28294">
                  <a:moveTo>
                    <a:pt x="231627" y="7236"/>
                  </a:moveTo>
                  <a:lnTo>
                    <a:pt x="204070" y="0"/>
                  </a:lnTo>
                  <a:lnTo>
                    <a:pt x="150967" y="477"/>
                  </a:lnTo>
                  <a:lnTo>
                    <a:pt x="87990" y="7516"/>
                  </a:lnTo>
                  <a:lnTo>
                    <a:pt x="26491" y="16184"/>
                  </a:lnTo>
                  <a:lnTo>
                    <a:pt x="11774" y="20181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529686" y="719004"/>
              <a:ext cx="229818" cy="425667"/>
            </a:xfrm>
            <a:custGeom>
              <a:avLst/>
              <a:gdLst/>
              <a:ahLst/>
              <a:cxnLst/>
              <a:rect l="0" t="0" r="0" b="0"/>
              <a:pathLst>
                <a:path w="229818" h="425667">
                  <a:moveTo>
                    <a:pt x="208760" y="70633"/>
                  </a:moveTo>
                  <a:lnTo>
                    <a:pt x="199184" y="39351"/>
                  </a:lnTo>
                  <a:lnTo>
                    <a:pt x="188516" y="23194"/>
                  </a:lnTo>
                  <a:lnTo>
                    <a:pt x="172857" y="11335"/>
                  </a:lnTo>
                  <a:lnTo>
                    <a:pt x="153028" y="3334"/>
                  </a:lnTo>
                  <a:lnTo>
                    <a:pt x="116727" y="0"/>
                  </a:lnTo>
                  <a:lnTo>
                    <a:pt x="94157" y="3365"/>
                  </a:lnTo>
                  <a:lnTo>
                    <a:pt x="75546" y="11880"/>
                  </a:lnTo>
                  <a:lnTo>
                    <a:pt x="59477" y="24633"/>
                  </a:lnTo>
                  <a:lnTo>
                    <a:pt x="22970" y="71508"/>
                  </a:lnTo>
                  <a:lnTo>
                    <a:pt x="7352" y="113656"/>
                  </a:lnTo>
                  <a:lnTo>
                    <a:pt x="0" y="171895"/>
                  </a:lnTo>
                  <a:lnTo>
                    <a:pt x="1666" y="231578"/>
                  </a:lnTo>
                  <a:lnTo>
                    <a:pt x="12914" y="293757"/>
                  </a:lnTo>
                  <a:lnTo>
                    <a:pt x="34806" y="349930"/>
                  </a:lnTo>
                  <a:lnTo>
                    <a:pt x="68579" y="401301"/>
                  </a:lnTo>
                  <a:lnTo>
                    <a:pt x="95085" y="418693"/>
                  </a:lnTo>
                  <a:lnTo>
                    <a:pt x="130754" y="425666"/>
                  </a:lnTo>
                  <a:lnTo>
                    <a:pt x="154203" y="421058"/>
                  </a:lnTo>
                  <a:lnTo>
                    <a:pt x="206168" y="393683"/>
                  </a:lnTo>
                  <a:lnTo>
                    <a:pt x="229817" y="375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753013" y="956124"/>
              <a:ext cx="171547" cy="177610"/>
            </a:xfrm>
            <a:custGeom>
              <a:avLst/>
              <a:gdLst/>
              <a:ahLst/>
              <a:cxnLst/>
              <a:rect l="0" t="0" r="0" b="0"/>
              <a:pathLst>
                <a:path w="171547" h="177610">
                  <a:moveTo>
                    <a:pt x="111775" y="33554"/>
                  </a:moveTo>
                  <a:lnTo>
                    <a:pt x="106185" y="16787"/>
                  </a:lnTo>
                  <a:lnTo>
                    <a:pt x="94083" y="5435"/>
                  </a:lnTo>
                  <a:lnTo>
                    <a:pt x="85941" y="770"/>
                  </a:lnTo>
                  <a:lnTo>
                    <a:pt x="77005" y="0"/>
                  </a:lnTo>
                  <a:lnTo>
                    <a:pt x="57717" y="5383"/>
                  </a:lnTo>
                  <a:lnTo>
                    <a:pt x="32716" y="21568"/>
                  </a:lnTo>
                  <a:lnTo>
                    <a:pt x="10491" y="46770"/>
                  </a:lnTo>
                  <a:lnTo>
                    <a:pt x="2418" y="69454"/>
                  </a:lnTo>
                  <a:lnTo>
                    <a:pt x="0" y="93963"/>
                  </a:lnTo>
                  <a:lnTo>
                    <a:pt x="2825" y="116555"/>
                  </a:lnTo>
                  <a:lnTo>
                    <a:pt x="16583" y="149004"/>
                  </a:lnTo>
                  <a:lnTo>
                    <a:pt x="32032" y="164024"/>
                  </a:lnTo>
                  <a:lnTo>
                    <a:pt x="51767" y="173429"/>
                  </a:lnTo>
                  <a:lnTo>
                    <a:pt x="76136" y="177609"/>
                  </a:lnTo>
                  <a:lnTo>
                    <a:pt x="99444" y="173228"/>
                  </a:lnTo>
                  <a:lnTo>
                    <a:pt x="143004" y="151351"/>
                  </a:lnTo>
                  <a:lnTo>
                    <a:pt x="158020" y="131922"/>
                  </a:lnTo>
                  <a:lnTo>
                    <a:pt x="167422" y="107689"/>
                  </a:lnTo>
                  <a:lnTo>
                    <a:pt x="171546" y="68908"/>
                  </a:lnTo>
                  <a:lnTo>
                    <a:pt x="168366" y="45758"/>
                  </a:lnTo>
                  <a:lnTo>
                    <a:pt x="156814" y="26890"/>
                  </a:lnTo>
                  <a:lnTo>
                    <a:pt x="148820" y="18583"/>
                  </a:lnTo>
                  <a:lnTo>
                    <a:pt x="130578" y="9353"/>
                  </a:lnTo>
                  <a:lnTo>
                    <a:pt x="101246" y="1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8001658" y="943651"/>
              <a:ext cx="155344" cy="168457"/>
            </a:xfrm>
            <a:custGeom>
              <a:avLst/>
              <a:gdLst/>
              <a:ahLst/>
              <a:cxnLst/>
              <a:rect l="0" t="0" r="0" b="0"/>
              <a:pathLst>
                <a:path w="155344" h="168457">
                  <a:moveTo>
                    <a:pt x="115813" y="24970"/>
                  </a:moveTo>
                  <a:lnTo>
                    <a:pt x="97833" y="9329"/>
                  </a:lnTo>
                  <a:lnTo>
                    <a:pt x="80916" y="1251"/>
                  </a:lnTo>
                  <a:lnTo>
                    <a:pt x="61699" y="0"/>
                  </a:lnTo>
                  <a:lnTo>
                    <a:pt x="42630" y="4514"/>
                  </a:lnTo>
                  <a:lnTo>
                    <a:pt x="26355" y="14319"/>
                  </a:lnTo>
                  <a:lnTo>
                    <a:pt x="22249" y="21379"/>
                  </a:lnTo>
                  <a:lnTo>
                    <a:pt x="20808" y="38582"/>
                  </a:lnTo>
                  <a:lnTo>
                    <a:pt x="27186" y="54807"/>
                  </a:lnTo>
                  <a:lnTo>
                    <a:pt x="32162" y="62409"/>
                  </a:lnTo>
                  <a:lnTo>
                    <a:pt x="40158" y="67477"/>
                  </a:lnTo>
                  <a:lnTo>
                    <a:pt x="94267" y="87456"/>
                  </a:lnTo>
                  <a:lnTo>
                    <a:pt x="152296" y="117929"/>
                  </a:lnTo>
                  <a:lnTo>
                    <a:pt x="155343" y="124377"/>
                  </a:lnTo>
                  <a:lnTo>
                    <a:pt x="155034" y="131016"/>
                  </a:lnTo>
                  <a:lnTo>
                    <a:pt x="148453" y="144631"/>
                  </a:lnTo>
                  <a:lnTo>
                    <a:pt x="137728" y="158482"/>
                  </a:lnTo>
                  <a:lnTo>
                    <a:pt x="118924" y="166197"/>
                  </a:lnTo>
                  <a:lnTo>
                    <a:pt x="96139" y="168456"/>
                  </a:lnTo>
                  <a:lnTo>
                    <a:pt x="42296" y="157354"/>
                  </a:lnTo>
                  <a:lnTo>
                    <a:pt x="0" y="1407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8287074" y="726466"/>
              <a:ext cx="30440" cy="389555"/>
            </a:xfrm>
            <a:custGeom>
              <a:avLst/>
              <a:gdLst/>
              <a:ahLst/>
              <a:cxnLst/>
              <a:rect l="0" t="0" r="0" b="0"/>
              <a:pathLst>
                <a:path w="30440" h="389555">
                  <a:moveTo>
                    <a:pt x="30439" y="0"/>
                  </a:moveTo>
                  <a:lnTo>
                    <a:pt x="15968" y="42027"/>
                  </a:lnTo>
                  <a:lnTo>
                    <a:pt x="10163" y="90961"/>
                  </a:lnTo>
                  <a:lnTo>
                    <a:pt x="2724" y="149394"/>
                  </a:lnTo>
                  <a:lnTo>
                    <a:pt x="0" y="211161"/>
                  </a:lnTo>
                  <a:lnTo>
                    <a:pt x="362" y="271576"/>
                  </a:lnTo>
                  <a:lnTo>
                    <a:pt x="6190" y="320153"/>
                  </a:lnTo>
                  <a:lnTo>
                    <a:pt x="8751" y="369130"/>
                  </a:lnTo>
                  <a:lnTo>
                    <a:pt x="938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8106943" y="842279"/>
              <a:ext cx="305327" cy="42115"/>
            </a:xfrm>
            <a:custGeom>
              <a:avLst/>
              <a:gdLst/>
              <a:ahLst/>
              <a:cxnLst/>
              <a:rect l="0" t="0" r="0" b="0"/>
              <a:pathLst>
                <a:path w="305327" h="42115">
                  <a:moveTo>
                    <a:pt x="305326" y="42114"/>
                  </a:moveTo>
                  <a:lnTo>
                    <a:pt x="288559" y="30936"/>
                  </a:lnTo>
                  <a:lnTo>
                    <a:pt x="255774" y="23984"/>
                  </a:lnTo>
                  <a:lnTo>
                    <a:pt x="195539" y="20466"/>
                  </a:lnTo>
                  <a:lnTo>
                    <a:pt x="134248" y="12838"/>
                  </a:lnTo>
                  <a:lnTo>
                    <a:pt x="83450" y="8093"/>
                  </a:lnTo>
                  <a:lnTo>
                    <a:pt x="37594" y="239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7" name="Group 116"/>
          <p:cNvGrpSpPr/>
          <p:nvPr/>
        </p:nvGrpSpPr>
        <p:grpSpPr>
          <a:xfrm>
            <a:off x="202105" y="134061"/>
            <a:ext cx="4896851" cy="655577"/>
            <a:chOff x="202105" y="134061"/>
            <a:chExt cx="4896851" cy="655577"/>
          </a:xfrm>
        </p:grpSpPr>
        <p:sp>
          <p:nvSpPr>
            <p:cNvPr id="88" name="Freeform 87"/>
            <p:cNvSpPr/>
            <p:nvPr/>
          </p:nvSpPr>
          <p:spPr>
            <a:xfrm>
              <a:off x="202105" y="176645"/>
              <a:ext cx="229564" cy="378916"/>
            </a:xfrm>
            <a:custGeom>
              <a:avLst/>
              <a:gdLst/>
              <a:ahLst/>
              <a:cxnLst/>
              <a:rect l="0" t="0" r="0" b="0"/>
              <a:pathLst>
                <a:path w="229564" h="378916">
                  <a:moveTo>
                    <a:pt x="50578" y="44453"/>
                  </a:moveTo>
                  <a:lnTo>
                    <a:pt x="41513" y="103070"/>
                  </a:lnTo>
                  <a:lnTo>
                    <a:pt x="40339" y="158414"/>
                  </a:lnTo>
                  <a:lnTo>
                    <a:pt x="40136" y="207421"/>
                  </a:lnTo>
                  <a:lnTo>
                    <a:pt x="38905" y="257816"/>
                  </a:lnTo>
                  <a:lnTo>
                    <a:pt x="28602" y="317359"/>
                  </a:lnTo>
                  <a:lnTo>
                    <a:pt x="15302" y="374181"/>
                  </a:lnTo>
                  <a:lnTo>
                    <a:pt x="11853" y="378915"/>
                  </a:lnTo>
                  <a:lnTo>
                    <a:pt x="8384" y="377392"/>
                  </a:lnTo>
                  <a:lnTo>
                    <a:pt x="4901" y="371697"/>
                  </a:lnTo>
                  <a:lnTo>
                    <a:pt x="0" y="341326"/>
                  </a:lnTo>
                  <a:lnTo>
                    <a:pt x="6541" y="280643"/>
                  </a:lnTo>
                  <a:lnTo>
                    <a:pt x="8084" y="220829"/>
                  </a:lnTo>
                  <a:lnTo>
                    <a:pt x="16795" y="163954"/>
                  </a:lnTo>
                  <a:lnTo>
                    <a:pt x="26661" y="107659"/>
                  </a:lnTo>
                  <a:lnTo>
                    <a:pt x="34546" y="51479"/>
                  </a:lnTo>
                  <a:lnTo>
                    <a:pt x="44008" y="9360"/>
                  </a:lnTo>
                  <a:lnTo>
                    <a:pt x="48538" y="2340"/>
                  </a:lnTo>
                  <a:lnTo>
                    <a:pt x="53897" y="0"/>
                  </a:lnTo>
                  <a:lnTo>
                    <a:pt x="59810" y="780"/>
                  </a:lnTo>
                  <a:lnTo>
                    <a:pt x="72619" y="11005"/>
                  </a:lnTo>
                  <a:lnTo>
                    <a:pt x="86111" y="29587"/>
                  </a:lnTo>
                  <a:lnTo>
                    <a:pt x="113836" y="89176"/>
                  </a:lnTo>
                  <a:lnTo>
                    <a:pt x="134832" y="139983"/>
                  </a:lnTo>
                  <a:lnTo>
                    <a:pt x="157298" y="198374"/>
                  </a:lnTo>
                  <a:lnTo>
                    <a:pt x="181407" y="259344"/>
                  </a:lnTo>
                  <a:lnTo>
                    <a:pt x="205579" y="314541"/>
                  </a:lnTo>
                  <a:lnTo>
                    <a:pt x="229563" y="3603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42155" y="412074"/>
              <a:ext cx="147400" cy="9066"/>
            </a:xfrm>
            <a:custGeom>
              <a:avLst/>
              <a:gdLst/>
              <a:ahLst/>
              <a:cxnLst/>
              <a:rect l="0" t="0" r="0" b="0"/>
              <a:pathLst>
                <a:path w="147400" h="9066">
                  <a:moveTo>
                    <a:pt x="147399" y="9065"/>
                  </a:moveTo>
                  <a:lnTo>
                    <a:pt x="88782" y="0"/>
                  </a:lnTo>
                  <a:lnTo>
                    <a:pt x="26971" y="1849"/>
                  </a:lnTo>
                  <a:lnTo>
                    <a:pt x="0" y="90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2238" y="346795"/>
              <a:ext cx="186396" cy="442843"/>
            </a:xfrm>
            <a:custGeom>
              <a:avLst/>
              <a:gdLst/>
              <a:ahLst/>
              <a:cxnLst/>
              <a:rect l="0" t="0" r="0" b="0"/>
              <a:pathLst>
                <a:path w="186396" h="442843">
                  <a:moveTo>
                    <a:pt x="147399" y="95401"/>
                  </a:moveTo>
                  <a:lnTo>
                    <a:pt x="132745" y="51439"/>
                  </a:lnTo>
                  <a:lnTo>
                    <a:pt x="119829" y="34528"/>
                  </a:lnTo>
                  <a:lnTo>
                    <a:pt x="82941" y="4608"/>
                  </a:lnTo>
                  <a:lnTo>
                    <a:pt x="72842" y="948"/>
                  </a:lnTo>
                  <a:lnTo>
                    <a:pt x="52261" y="0"/>
                  </a:lnTo>
                  <a:lnTo>
                    <a:pt x="34536" y="6597"/>
                  </a:lnTo>
                  <a:lnTo>
                    <a:pt x="26533" y="11632"/>
                  </a:lnTo>
                  <a:lnTo>
                    <a:pt x="14522" y="26585"/>
                  </a:lnTo>
                  <a:lnTo>
                    <a:pt x="6454" y="46099"/>
                  </a:lnTo>
                  <a:lnTo>
                    <a:pt x="3082" y="82223"/>
                  </a:lnTo>
                  <a:lnTo>
                    <a:pt x="6439" y="104752"/>
                  </a:lnTo>
                  <a:lnTo>
                    <a:pt x="14950" y="123344"/>
                  </a:lnTo>
                  <a:lnTo>
                    <a:pt x="27701" y="139406"/>
                  </a:lnTo>
                  <a:lnTo>
                    <a:pt x="45067" y="154343"/>
                  </a:lnTo>
                  <a:lnTo>
                    <a:pt x="54611" y="158093"/>
                  </a:lnTo>
                  <a:lnTo>
                    <a:pt x="74574" y="159139"/>
                  </a:lnTo>
                  <a:lnTo>
                    <a:pt x="92026" y="152585"/>
                  </a:lnTo>
                  <a:lnTo>
                    <a:pt x="99955" y="147562"/>
                  </a:lnTo>
                  <a:lnTo>
                    <a:pt x="111885" y="132622"/>
                  </a:lnTo>
                  <a:lnTo>
                    <a:pt x="119917" y="113114"/>
                  </a:lnTo>
                  <a:lnTo>
                    <a:pt x="123486" y="88846"/>
                  </a:lnTo>
                  <a:lnTo>
                    <a:pt x="125608" y="84012"/>
                  </a:lnTo>
                  <a:lnTo>
                    <a:pt x="128192" y="84299"/>
                  </a:lnTo>
                  <a:lnTo>
                    <a:pt x="131085" y="88000"/>
                  </a:lnTo>
                  <a:lnTo>
                    <a:pt x="147561" y="140238"/>
                  </a:lnTo>
                  <a:lnTo>
                    <a:pt x="161469" y="199794"/>
                  </a:lnTo>
                  <a:lnTo>
                    <a:pt x="175481" y="252243"/>
                  </a:lnTo>
                  <a:lnTo>
                    <a:pt x="186395" y="306450"/>
                  </a:lnTo>
                  <a:lnTo>
                    <a:pt x="185470" y="345108"/>
                  </a:lnTo>
                  <a:lnTo>
                    <a:pt x="183308" y="356629"/>
                  </a:lnTo>
                  <a:lnTo>
                    <a:pt x="163498" y="389611"/>
                  </a:lnTo>
                  <a:lnTo>
                    <a:pt x="145195" y="404756"/>
                  </a:lnTo>
                  <a:lnTo>
                    <a:pt x="104850" y="424010"/>
                  </a:lnTo>
                  <a:lnTo>
                    <a:pt x="44252" y="434340"/>
                  </a:lnTo>
                  <a:lnTo>
                    <a:pt x="0" y="4428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848511" y="326383"/>
              <a:ext cx="67469" cy="176216"/>
            </a:xfrm>
            <a:custGeom>
              <a:avLst/>
              <a:gdLst/>
              <a:ahLst/>
              <a:cxnLst/>
              <a:rect l="0" t="0" r="0" b="0"/>
              <a:pathLst>
                <a:path w="67469" h="176216">
                  <a:moveTo>
                    <a:pt x="4297" y="84228"/>
                  </a:moveTo>
                  <a:lnTo>
                    <a:pt x="18951" y="146321"/>
                  </a:lnTo>
                  <a:lnTo>
                    <a:pt x="36221" y="176215"/>
                  </a:lnTo>
                  <a:lnTo>
                    <a:pt x="34938" y="175968"/>
                  </a:lnTo>
                  <a:lnTo>
                    <a:pt x="31743" y="173464"/>
                  </a:lnTo>
                  <a:lnTo>
                    <a:pt x="14742" y="134757"/>
                  </a:lnTo>
                  <a:lnTo>
                    <a:pt x="771" y="94339"/>
                  </a:lnTo>
                  <a:lnTo>
                    <a:pt x="0" y="73514"/>
                  </a:lnTo>
                  <a:lnTo>
                    <a:pt x="4727" y="52560"/>
                  </a:lnTo>
                  <a:lnTo>
                    <a:pt x="14627" y="31549"/>
                  </a:lnTo>
                  <a:lnTo>
                    <a:pt x="29945" y="16751"/>
                  </a:lnTo>
                  <a:lnTo>
                    <a:pt x="52060" y="4963"/>
                  </a:lnTo>
                  <a:lnTo>
                    <a:pt x="6746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004452" y="368497"/>
              <a:ext cx="114695" cy="150447"/>
            </a:xfrm>
            <a:custGeom>
              <a:avLst/>
              <a:gdLst/>
              <a:ahLst/>
              <a:cxnLst/>
              <a:rect l="0" t="0" r="0" b="0"/>
              <a:pathLst>
                <a:path w="114695" h="150447">
                  <a:moveTo>
                    <a:pt x="79983" y="10528"/>
                  </a:moveTo>
                  <a:lnTo>
                    <a:pt x="63215" y="4939"/>
                  </a:lnTo>
                  <a:lnTo>
                    <a:pt x="45624" y="8434"/>
                  </a:lnTo>
                  <a:lnTo>
                    <a:pt x="27278" y="18956"/>
                  </a:lnTo>
                  <a:lnTo>
                    <a:pt x="11325" y="35331"/>
                  </a:lnTo>
                  <a:lnTo>
                    <a:pt x="2675" y="57427"/>
                  </a:lnTo>
                  <a:lnTo>
                    <a:pt x="0" y="81675"/>
                  </a:lnTo>
                  <a:lnTo>
                    <a:pt x="2711" y="104150"/>
                  </a:lnTo>
                  <a:lnTo>
                    <a:pt x="10935" y="122718"/>
                  </a:lnTo>
                  <a:lnTo>
                    <a:pt x="16403" y="130945"/>
                  </a:lnTo>
                  <a:lnTo>
                    <a:pt x="31838" y="143206"/>
                  </a:lnTo>
                  <a:lnTo>
                    <a:pt x="40867" y="148113"/>
                  </a:lnTo>
                  <a:lnTo>
                    <a:pt x="60258" y="150446"/>
                  </a:lnTo>
                  <a:lnTo>
                    <a:pt x="79405" y="146413"/>
                  </a:lnTo>
                  <a:lnTo>
                    <a:pt x="95714" y="136822"/>
                  </a:lnTo>
                  <a:lnTo>
                    <a:pt x="107641" y="121641"/>
                  </a:lnTo>
                  <a:lnTo>
                    <a:pt x="112460" y="112680"/>
                  </a:lnTo>
                  <a:lnTo>
                    <a:pt x="114694" y="93364"/>
                  </a:lnTo>
                  <a:lnTo>
                    <a:pt x="106597" y="52367"/>
                  </a:lnTo>
                  <a:lnTo>
                    <a:pt x="91508" y="26565"/>
                  </a:lnTo>
                  <a:lnTo>
                    <a:pt x="5892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164056" y="379025"/>
              <a:ext cx="130950" cy="149788"/>
            </a:xfrm>
            <a:custGeom>
              <a:avLst/>
              <a:gdLst/>
              <a:ahLst/>
              <a:cxnLst/>
              <a:rect l="0" t="0" r="0" b="0"/>
              <a:pathLst>
                <a:path w="130950" h="149788">
                  <a:moveTo>
                    <a:pt x="15135" y="0"/>
                  </a:moveTo>
                  <a:lnTo>
                    <a:pt x="6070" y="58617"/>
                  </a:lnTo>
                  <a:lnTo>
                    <a:pt x="0" y="104386"/>
                  </a:lnTo>
                  <a:lnTo>
                    <a:pt x="6849" y="125943"/>
                  </a:lnTo>
                  <a:lnTo>
                    <a:pt x="20811" y="140983"/>
                  </a:lnTo>
                  <a:lnTo>
                    <a:pt x="29448" y="146631"/>
                  </a:lnTo>
                  <a:lnTo>
                    <a:pt x="51522" y="149787"/>
                  </a:lnTo>
                  <a:lnTo>
                    <a:pt x="75761" y="146121"/>
                  </a:lnTo>
                  <a:lnTo>
                    <a:pt x="98232" y="136693"/>
                  </a:lnTo>
                  <a:lnTo>
                    <a:pt x="113678" y="121584"/>
                  </a:lnTo>
                  <a:lnTo>
                    <a:pt x="119435" y="112642"/>
                  </a:lnTo>
                  <a:lnTo>
                    <a:pt x="127537" y="77699"/>
                  </a:lnTo>
                  <a:lnTo>
                    <a:pt x="13094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62219" y="358142"/>
              <a:ext cx="117472" cy="369850"/>
            </a:xfrm>
            <a:custGeom>
              <a:avLst/>
              <a:gdLst/>
              <a:ahLst/>
              <a:cxnLst/>
              <a:rect l="0" t="0" r="0" b="0"/>
              <a:pathLst>
                <a:path w="117472" h="369850">
                  <a:moveTo>
                    <a:pt x="6485" y="73526"/>
                  </a:moveTo>
                  <a:lnTo>
                    <a:pt x="17938" y="122457"/>
                  </a:lnTo>
                  <a:lnTo>
                    <a:pt x="27816" y="170302"/>
                  </a:lnTo>
                  <a:lnTo>
                    <a:pt x="38152" y="221523"/>
                  </a:lnTo>
                  <a:lnTo>
                    <a:pt x="48623" y="273745"/>
                  </a:lnTo>
                  <a:lnTo>
                    <a:pt x="62642" y="332614"/>
                  </a:lnTo>
                  <a:lnTo>
                    <a:pt x="63419" y="355962"/>
                  </a:lnTo>
                  <a:lnTo>
                    <a:pt x="61989" y="367102"/>
                  </a:lnTo>
                  <a:lnTo>
                    <a:pt x="59865" y="369849"/>
                  </a:lnTo>
                  <a:lnTo>
                    <a:pt x="57280" y="367001"/>
                  </a:lnTo>
                  <a:lnTo>
                    <a:pt x="41337" y="315074"/>
                  </a:lnTo>
                  <a:lnTo>
                    <a:pt x="30980" y="267798"/>
                  </a:lnTo>
                  <a:lnTo>
                    <a:pt x="20502" y="215576"/>
                  </a:lnTo>
                  <a:lnTo>
                    <a:pt x="9988" y="158509"/>
                  </a:lnTo>
                  <a:lnTo>
                    <a:pt x="634" y="109754"/>
                  </a:lnTo>
                  <a:lnTo>
                    <a:pt x="0" y="47710"/>
                  </a:lnTo>
                  <a:lnTo>
                    <a:pt x="5943" y="24618"/>
                  </a:lnTo>
                  <a:lnTo>
                    <a:pt x="16383" y="6555"/>
                  </a:lnTo>
                  <a:lnTo>
                    <a:pt x="24782" y="1973"/>
                  </a:lnTo>
                  <a:lnTo>
                    <a:pt x="46592" y="0"/>
                  </a:lnTo>
                  <a:lnTo>
                    <a:pt x="68764" y="6143"/>
                  </a:lnTo>
                  <a:lnTo>
                    <a:pt x="89147" y="17842"/>
                  </a:lnTo>
                  <a:lnTo>
                    <a:pt x="106005" y="34739"/>
                  </a:lnTo>
                  <a:lnTo>
                    <a:pt x="115057" y="57067"/>
                  </a:lnTo>
                  <a:lnTo>
                    <a:pt x="117471" y="69573"/>
                  </a:lnTo>
                  <a:lnTo>
                    <a:pt x="113914" y="89706"/>
                  </a:lnTo>
                  <a:lnTo>
                    <a:pt x="109690" y="98351"/>
                  </a:lnTo>
                  <a:lnTo>
                    <a:pt x="95638" y="111075"/>
                  </a:lnTo>
                  <a:lnTo>
                    <a:pt x="77694" y="119460"/>
                  </a:lnTo>
                  <a:lnTo>
                    <a:pt x="38071" y="1261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97918" y="336911"/>
              <a:ext cx="136941" cy="160258"/>
            </a:xfrm>
            <a:custGeom>
              <a:avLst/>
              <a:gdLst/>
              <a:ahLst/>
              <a:cxnLst/>
              <a:rect l="0" t="0" r="0" b="0"/>
              <a:pathLst>
                <a:path w="136941" h="160258">
                  <a:moveTo>
                    <a:pt x="91926" y="10529"/>
                  </a:moveTo>
                  <a:lnTo>
                    <a:pt x="75158" y="4940"/>
                  </a:lnTo>
                  <a:lnTo>
                    <a:pt x="57567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8" y="36096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9187" y="120204"/>
                  </a:lnTo>
                  <a:lnTo>
                    <a:pt x="23568" y="138432"/>
                  </a:lnTo>
                  <a:lnTo>
                    <a:pt x="51394" y="155271"/>
                  </a:lnTo>
                  <a:lnTo>
                    <a:pt x="61395" y="159666"/>
                  </a:lnTo>
                  <a:lnTo>
                    <a:pt x="71572" y="160257"/>
                  </a:lnTo>
                  <a:lnTo>
                    <a:pt x="92239" y="154673"/>
                  </a:lnTo>
                  <a:lnTo>
                    <a:pt x="118015" y="138376"/>
                  </a:lnTo>
                  <a:lnTo>
                    <a:pt x="130037" y="119213"/>
                  </a:lnTo>
                  <a:lnTo>
                    <a:pt x="136940" y="96267"/>
                  </a:lnTo>
                  <a:lnTo>
                    <a:pt x="136109" y="74371"/>
                  </a:lnTo>
                  <a:lnTo>
                    <a:pt x="123475" y="42313"/>
                  </a:lnTo>
                  <a:lnTo>
                    <a:pt x="99324" y="16177"/>
                  </a:lnTo>
                  <a:lnTo>
                    <a:pt x="83126" y="7190"/>
                  </a:lnTo>
                  <a:lnTo>
                    <a:pt x="6034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37807" y="166032"/>
              <a:ext cx="109966" cy="318279"/>
            </a:xfrm>
            <a:custGeom>
              <a:avLst/>
              <a:gdLst/>
              <a:ahLst/>
              <a:cxnLst/>
              <a:rect l="0" t="0" r="0" b="0"/>
              <a:pathLst>
                <a:path w="109966" h="318279">
                  <a:moveTo>
                    <a:pt x="88908" y="318278"/>
                  </a:moveTo>
                  <a:lnTo>
                    <a:pt x="65188" y="265251"/>
                  </a:lnTo>
                  <a:lnTo>
                    <a:pt x="46905" y="204609"/>
                  </a:lnTo>
                  <a:lnTo>
                    <a:pt x="29261" y="148935"/>
                  </a:lnTo>
                  <a:lnTo>
                    <a:pt x="11701" y="88152"/>
                  </a:lnTo>
                  <a:lnTo>
                    <a:pt x="0" y="44834"/>
                  </a:lnTo>
                  <a:lnTo>
                    <a:pt x="1820" y="23612"/>
                  </a:lnTo>
                  <a:lnTo>
                    <a:pt x="6283" y="15379"/>
                  </a:lnTo>
                  <a:lnTo>
                    <a:pt x="20600" y="3112"/>
                  </a:lnTo>
                  <a:lnTo>
                    <a:pt x="41781" y="0"/>
                  </a:lnTo>
                  <a:lnTo>
                    <a:pt x="100166" y="10544"/>
                  </a:lnTo>
                  <a:lnTo>
                    <a:pt x="109965" y="129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10901" y="357968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67725" y="0"/>
                  </a:lnTo>
                  <a:lnTo>
                    <a:pt x="1215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05741" y="136870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1"/>
                  </a:lnTo>
                  <a:lnTo>
                    <a:pt x="3119" y="230812"/>
                  </a:lnTo>
                  <a:lnTo>
                    <a:pt x="9064" y="287618"/>
                  </a:lnTo>
                  <a:lnTo>
                    <a:pt x="12997" y="306425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21554" y="157927"/>
              <a:ext cx="10529" cy="326384"/>
            </a:xfrm>
            <a:custGeom>
              <a:avLst/>
              <a:gdLst/>
              <a:ahLst/>
              <a:cxnLst/>
              <a:rect l="0" t="0" r="0" b="0"/>
              <a:pathLst>
                <a:path w="10529" h="326384">
                  <a:moveTo>
                    <a:pt x="0" y="0"/>
                  </a:moveTo>
                  <a:lnTo>
                    <a:pt x="0" y="58617"/>
                  </a:lnTo>
                  <a:lnTo>
                    <a:pt x="7236" y="121196"/>
                  </a:lnTo>
                  <a:lnTo>
                    <a:pt x="9553" y="171351"/>
                  </a:lnTo>
                  <a:lnTo>
                    <a:pt x="10336" y="230812"/>
                  </a:lnTo>
                  <a:lnTo>
                    <a:pt x="10490" y="287618"/>
                  </a:lnTo>
                  <a:lnTo>
                    <a:pt x="10528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611067" y="379025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35916" y="62258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642653" y="326383"/>
              <a:ext cx="105285" cy="379027"/>
            </a:xfrm>
            <a:custGeom>
              <a:avLst/>
              <a:gdLst/>
              <a:ahLst/>
              <a:cxnLst/>
              <a:rect l="0" t="0" r="0" b="0"/>
              <a:pathLst>
                <a:path w="105285" h="379027">
                  <a:moveTo>
                    <a:pt x="105284" y="0"/>
                  </a:moveTo>
                  <a:lnTo>
                    <a:pt x="87326" y="55045"/>
                  </a:lnTo>
                  <a:lnTo>
                    <a:pt x="73618" y="106453"/>
                  </a:lnTo>
                  <a:lnTo>
                    <a:pt x="59645" y="167257"/>
                  </a:lnTo>
                  <a:lnTo>
                    <a:pt x="44450" y="228357"/>
                  </a:lnTo>
                  <a:lnTo>
                    <a:pt x="23251" y="289299"/>
                  </a:lnTo>
                  <a:lnTo>
                    <a:pt x="4968" y="3516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790051" y="329721"/>
              <a:ext cx="147400" cy="201472"/>
            </a:xfrm>
            <a:custGeom>
              <a:avLst/>
              <a:gdLst/>
              <a:ahLst/>
              <a:cxnLst/>
              <a:rect l="0" t="0" r="0" b="0"/>
              <a:pathLst>
                <a:path w="147400" h="201472">
                  <a:moveTo>
                    <a:pt x="0" y="101947"/>
                  </a:moveTo>
                  <a:lnTo>
                    <a:pt x="58617" y="101947"/>
                  </a:lnTo>
                  <a:lnTo>
                    <a:pt x="93407" y="90768"/>
                  </a:lnTo>
                  <a:lnTo>
                    <a:pt x="108975" y="75922"/>
                  </a:lnTo>
                  <a:lnTo>
                    <a:pt x="114764" y="67049"/>
                  </a:lnTo>
                  <a:lnTo>
                    <a:pt x="118077" y="44713"/>
                  </a:lnTo>
                  <a:lnTo>
                    <a:pt x="117322" y="32205"/>
                  </a:lnTo>
                  <a:lnTo>
                    <a:pt x="107126" y="12069"/>
                  </a:lnTo>
                  <a:lnTo>
                    <a:pt x="99493" y="3424"/>
                  </a:lnTo>
                  <a:lnTo>
                    <a:pt x="92065" y="0"/>
                  </a:lnTo>
                  <a:lnTo>
                    <a:pt x="84774" y="57"/>
                  </a:lnTo>
                  <a:lnTo>
                    <a:pt x="77573" y="2435"/>
                  </a:lnTo>
                  <a:lnTo>
                    <a:pt x="63333" y="14436"/>
                  </a:lnTo>
                  <a:lnTo>
                    <a:pt x="50375" y="32637"/>
                  </a:lnTo>
                  <a:lnTo>
                    <a:pt x="40716" y="56325"/>
                  </a:lnTo>
                  <a:lnTo>
                    <a:pt x="38763" y="79331"/>
                  </a:lnTo>
                  <a:lnTo>
                    <a:pt x="44013" y="139393"/>
                  </a:lnTo>
                  <a:lnTo>
                    <a:pt x="71365" y="187178"/>
                  </a:lnTo>
                  <a:lnTo>
                    <a:pt x="80332" y="193862"/>
                  </a:lnTo>
                  <a:lnTo>
                    <a:pt x="102774" y="201290"/>
                  </a:lnTo>
                  <a:lnTo>
                    <a:pt x="122106" y="201471"/>
                  </a:lnTo>
                  <a:lnTo>
                    <a:pt x="147399" y="196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03120" y="348834"/>
              <a:ext cx="144901" cy="166554"/>
            </a:xfrm>
            <a:custGeom>
              <a:avLst/>
              <a:gdLst/>
              <a:ahLst/>
              <a:cxnLst/>
              <a:rect l="0" t="0" r="0" b="0"/>
              <a:pathLst>
                <a:path w="144901" h="166554">
                  <a:moveTo>
                    <a:pt x="92258" y="103891"/>
                  </a:moveTo>
                  <a:lnTo>
                    <a:pt x="86668" y="41798"/>
                  </a:lnTo>
                  <a:lnTo>
                    <a:pt x="72014" y="9454"/>
                  </a:lnTo>
                  <a:lnTo>
                    <a:pt x="63554" y="3498"/>
                  </a:lnTo>
                  <a:lnTo>
                    <a:pt x="41676" y="0"/>
                  </a:lnTo>
                  <a:lnTo>
                    <a:pt x="32800" y="3045"/>
                  </a:lnTo>
                  <a:lnTo>
                    <a:pt x="19819" y="15787"/>
                  </a:lnTo>
                  <a:lnTo>
                    <a:pt x="5934" y="42691"/>
                  </a:lnTo>
                  <a:lnTo>
                    <a:pt x="0" y="78479"/>
                  </a:lnTo>
                  <a:lnTo>
                    <a:pt x="3831" y="113129"/>
                  </a:lnTo>
                  <a:lnTo>
                    <a:pt x="17964" y="145623"/>
                  </a:lnTo>
                  <a:lnTo>
                    <a:pt x="33502" y="160653"/>
                  </a:lnTo>
                  <a:lnTo>
                    <a:pt x="42559" y="166299"/>
                  </a:lnTo>
                  <a:lnTo>
                    <a:pt x="49766" y="166553"/>
                  </a:lnTo>
                  <a:lnTo>
                    <a:pt x="55741" y="163213"/>
                  </a:lnTo>
                  <a:lnTo>
                    <a:pt x="79325" y="127047"/>
                  </a:lnTo>
                  <a:lnTo>
                    <a:pt x="90873" y="84202"/>
                  </a:lnTo>
                  <a:lnTo>
                    <a:pt x="93674" y="86086"/>
                  </a:lnTo>
                  <a:lnTo>
                    <a:pt x="112165" y="117141"/>
                  </a:lnTo>
                  <a:lnTo>
                    <a:pt x="124892" y="127327"/>
                  </a:lnTo>
                  <a:lnTo>
                    <a:pt x="144900" y="1354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61135" y="326383"/>
              <a:ext cx="60586" cy="142574"/>
            </a:xfrm>
            <a:custGeom>
              <a:avLst/>
              <a:gdLst/>
              <a:ahLst/>
              <a:cxnLst/>
              <a:rect l="0" t="0" r="0" b="0"/>
              <a:pathLst>
                <a:path w="60586" h="142574">
                  <a:moveTo>
                    <a:pt x="7942" y="63171"/>
                  </a:moveTo>
                  <a:lnTo>
                    <a:pt x="25901" y="117046"/>
                  </a:lnTo>
                  <a:lnTo>
                    <a:pt x="32691" y="137418"/>
                  </a:lnTo>
                  <a:lnTo>
                    <a:pt x="31461" y="141915"/>
                  </a:lnTo>
                  <a:lnTo>
                    <a:pt x="27131" y="142573"/>
                  </a:lnTo>
                  <a:lnTo>
                    <a:pt x="20734" y="140672"/>
                  </a:lnTo>
                  <a:lnTo>
                    <a:pt x="15301" y="135895"/>
                  </a:lnTo>
                  <a:lnTo>
                    <a:pt x="6143" y="121229"/>
                  </a:lnTo>
                  <a:lnTo>
                    <a:pt x="0" y="87652"/>
                  </a:lnTo>
                  <a:lnTo>
                    <a:pt x="3769" y="53657"/>
                  </a:lnTo>
                  <a:lnTo>
                    <a:pt x="12327" y="35156"/>
                  </a:lnTo>
                  <a:lnTo>
                    <a:pt x="17884" y="26947"/>
                  </a:lnTo>
                  <a:lnTo>
                    <a:pt x="33418" y="14706"/>
                  </a:lnTo>
                  <a:lnTo>
                    <a:pt x="605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446082" y="320794"/>
              <a:ext cx="149154" cy="177068"/>
            </a:xfrm>
            <a:custGeom>
              <a:avLst/>
              <a:gdLst/>
              <a:ahLst/>
              <a:cxnLst/>
              <a:rect l="0" t="0" r="0" b="0"/>
              <a:pathLst>
                <a:path w="149154" h="177068">
                  <a:moveTo>
                    <a:pt x="102021" y="5589"/>
                  </a:moveTo>
                  <a:lnTo>
                    <a:pt x="85253" y="0"/>
                  </a:lnTo>
                  <a:lnTo>
                    <a:pt x="67662" y="375"/>
                  </a:lnTo>
                  <a:lnTo>
                    <a:pt x="58058" y="2113"/>
                  </a:lnTo>
                  <a:lnTo>
                    <a:pt x="27773" y="21327"/>
                  </a:lnTo>
                  <a:lnTo>
                    <a:pt x="13260" y="42609"/>
                  </a:lnTo>
                  <a:lnTo>
                    <a:pt x="4080" y="67666"/>
                  </a:lnTo>
                  <a:lnTo>
                    <a:pt x="0" y="94400"/>
                  </a:lnTo>
                  <a:lnTo>
                    <a:pt x="4426" y="118760"/>
                  </a:lnTo>
                  <a:lnTo>
                    <a:pt x="20071" y="149085"/>
                  </a:lnTo>
                  <a:lnTo>
                    <a:pt x="34013" y="164122"/>
                  </a:lnTo>
                  <a:lnTo>
                    <a:pt x="51908" y="174704"/>
                  </a:lnTo>
                  <a:lnTo>
                    <a:pt x="71559" y="177067"/>
                  </a:lnTo>
                  <a:lnTo>
                    <a:pt x="91992" y="173049"/>
                  </a:lnTo>
                  <a:lnTo>
                    <a:pt x="112771" y="163464"/>
                  </a:lnTo>
                  <a:lnTo>
                    <a:pt x="130585" y="145166"/>
                  </a:lnTo>
                  <a:lnTo>
                    <a:pt x="138611" y="133735"/>
                  </a:lnTo>
                  <a:lnTo>
                    <a:pt x="147529" y="105437"/>
                  </a:lnTo>
                  <a:lnTo>
                    <a:pt x="149153" y="76872"/>
                  </a:lnTo>
                  <a:lnTo>
                    <a:pt x="142076" y="56377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663916" y="189512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9066" y="165651"/>
                  </a:lnTo>
                  <a:lnTo>
                    <a:pt x="9070" y="225701"/>
                  </a:lnTo>
                  <a:lnTo>
                    <a:pt x="4377" y="261457"/>
                  </a:lnTo>
                  <a:lnTo>
                    <a:pt x="10529" y="3053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755645" y="168884"/>
              <a:ext cx="160957" cy="356844"/>
            </a:xfrm>
            <a:custGeom>
              <a:avLst/>
              <a:gdLst/>
              <a:ahLst/>
              <a:cxnLst/>
              <a:rect l="0" t="0" r="0" b="0"/>
              <a:pathLst>
                <a:path w="160957" h="356844">
                  <a:moveTo>
                    <a:pt x="87256" y="252255"/>
                  </a:moveTo>
                  <a:lnTo>
                    <a:pt x="87256" y="229899"/>
                  </a:lnTo>
                  <a:lnTo>
                    <a:pt x="81017" y="212683"/>
                  </a:lnTo>
                  <a:lnTo>
                    <a:pt x="76078" y="204817"/>
                  </a:lnTo>
                  <a:lnTo>
                    <a:pt x="68106" y="199573"/>
                  </a:lnTo>
                  <a:lnTo>
                    <a:pt x="46769" y="193746"/>
                  </a:lnTo>
                  <a:lnTo>
                    <a:pt x="36868" y="196871"/>
                  </a:lnTo>
                  <a:lnTo>
                    <a:pt x="19628" y="212822"/>
                  </a:lnTo>
                  <a:lnTo>
                    <a:pt x="2357" y="242521"/>
                  </a:lnTo>
                  <a:lnTo>
                    <a:pt x="0" y="263137"/>
                  </a:lnTo>
                  <a:lnTo>
                    <a:pt x="8019" y="316146"/>
                  </a:lnTo>
                  <a:lnTo>
                    <a:pt x="17335" y="339533"/>
                  </a:lnTo>
                  <a:lnTo>
                    <a:pt x="23094" y="349045"/>
                  </a:lnTo>
                  <a:lnTo>
                    <a:pt x="31614" y="354216"/>
                  </a:lnTo>
                  <a:lnTo>
                    <a:pt x="53557" y="356843"/>
                  </a:lnTo>
                  <a:lnTo>
                    <a:pt x="63621" y="352396"/>
                  </a:lnTo>
                  <a:lnTo>
                    <a:pt x="81041" y="334977"/>
                  </a:lnTo>
                  <a:lnTo>
                    <a:pt x="98413" y="298862"/>
                  </a:lnTo>
                  <a:lnTo>
                    <a:pt x="114763" y="236332"/>
                  </a:lnTo>
                  <a:lnTo>
                    <a:pt x="124522" y="185016"/>
                  </a:lnTo>
                  <a:lnTo>
                    <a:pt x="127934" y="132767"/>
                  </a:lnTo>
                  <a:lnTo>
                    <a:pt x="127774" y="80241"/>
                  </a:lnTo>
                  <a:lnTo>
                    <a:pt x="120838" y="29973"/>
                  </a:lnTo>
                  <a:lnTo>
                    <a:pt x="114660" y="3724"/>
                  </a:lnTo>
                  <a:lnTo>
                    <a:pt x="111375" y="0"/>
                  </a:lnTo>
                  <a:lnTo>
                    <a:pt x="108014" y="2197"/>
                  </a:lnTo>
                  <a:lnTo>
                    <a:pt x="104605" y="8341"/>
                  </a:lnTo>
                  <a:lnTo>
                    <a:pt x="95563" y="61702"/>
                  </a:lnTo>
                  <a:lnTo>
                    <a:pt x="88897" y="110240"/>
                  </a:lnTo>
                  <a:lnTo>
                    <a:pt x="94816" y="167228"/>
                  </a:lnTo>
                  <a:lnTo>
                    <a:pt x="98075" y="222383"/>
                  </a:lnTo>
                  <a:lnTo>
                    <a:pt x="107099" y="273950"/>
                  </a:lnTo>
                  <a:lnTo>
                    <a:pt x="124071" y="311326"/>
                  </a:lnTo>
                  <a:lnTo>
                    <a:pt x="142748" y="335398"/>
                  </a:lnTo>
                  <a:lnTo>
                    <a:pt x="160956" y="347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151476" y="134061"/>
              <a:ext cx="112566" cy="402893"/>
            </a:xfrm>
            <a:custGeom>
              <a:avLst/>
              <a:gdLst/>
              <a:ahLst/>
              <a:cxnLst/>
              <a:rect l="0" t="0" r="0" b="0"/>
              <a:pathLst>
                <a:path w="112566" h="402893">
                  <a:moveTo>
                    <a:pt x="49394" y="402892"/>
                  </a:moveTo>
                  <a:lnTo>
                    <a:pt x="49394" y="348747"/>
                  </a:lnTo>
                  <a:lnTo>
                    <a:pt x="43805" y="293801"/>
                  </a:lnTo>
                  <a:lnTo>
                    <a:pt x="40329" y="240717"/>
                  </a:lnTo>
                  <a:lnTo>
                    <a:pt x="28121" y="186124"/>
                  </a:lnTo>
                  <a:lnTo>
                    <a:pt x="11440" y="123681"/>
                  </a:lnTo>
                  <a:lnTo>
                    <a:pt x="0" y="66286"/>
                  </a:lnTo>
                  <a:lnTo>
                    <a:pt x="535" y="40380"/>
                  </a:lnTo>
                  <a:lnTo>
                    <a:pt x="8572" y="21067"/>
                  </a:lnTo>
                  <a:lnTo>
                    <a:pt x="23062" y="7804"/>
                  </a:lnTo>
                  <a:lnTo>
                    <a:pt x="31839" y="2630"/>
                  </a:lnTo>
                  <a:lnTo>
                    <a:pt x="54070" y="0"/>
                  </a:lnTo>
                  <a:lnTo>
                    <a:pt x="86654" y="5096"/>
                  </a:lnTo>
                  <a:lnTo>
                    <a:pt x="112565" y="133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06114" y="336911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109921" y="8334"/>
                  </a:lnTo>
                  <a:lnTo>
                    <a:pt x="52908" y="10095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55527" y="326383"/>
              <a:ext cx="71686" cy="159377"/>
            </a:xfrm>
            <a:custGeom>
              <a:avLst/>
              <a:gdLst/>
              <a:ahLst/>
              <a:cxnLst/>
              <a:rect l="0" t="0" r="0" b="0"/>
              <a:pathLst>
                <a:path w="71686" h="159377">
                  <a:moveTo>
                    <a:pt x="19043" y="105285"/>
                  </a:moveTo>
                  <a:lnTo>
                    <a:pt x="27376" y="142763"/>
                  </a:lnTo>
                  <a:lnTo>
                    <a:pt x="27426" y="159376"/>
                  </a:lnTo>
                  <a:lnTo>
                    <a:pt x="25801" y="158893"/>
                  </a:lnTo>
                  <a:lnTo>
                    <a:pt x="4784" y="104109"/>
                  </a:lnTo>
                  <a:lnTo>
                    <a:pt x="0" y="67762"/>
                  </a:lnTo>
                  <a:lnTo>
                    <a:pt x="4172" y="32946"/>
                  </a:lnTo>
                  <a:lnTo>
                    <a:pt x="9128" y="24303"/>
                  </a:lnTo>
                  <a:lnTo>
                    <a:pt x="23995" y="11581"/>
                  </a:lnTo>
                  <a:lnTo>
                    <a:pt x="42300" y="5147"/>
                  </a:lnTo>
                  <a:lnTo>
                    <a:pt x="716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32497" y="38955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8931"/>
                  </a:lnTo>
                  <a:lnTo>
                    <a:pt x="8333" y="9053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421969" y="25268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502700" y="335576"/>
              <a:ext cx="100824" cy="192479"/>
            </a:xfrm>
            <a:custGeom>
              <a:avLst/>
              <a:gdLst/>
              <a:ahLst/>
              <a:cxnLst/>
              <a:rect l="0" t="0" r="0" b="0"/>
              <a:pathLst>
                <a:path w="100824" h="192479">
                  <a:moveTo>
                    <a:pt x="14025" y="53978"/>
                  </a:moveTo>
                  <a:lnTo>
                    <a:pt x="32006" y="69619"/>
                  </a:lnTo>
                  <a:lnTo>
                    <a:pt x="48923" y="77697"/>
                  </a:lnTo>
                  <a:lnTo>
                    <a:pt x="68139" y="78948"/>
                  </a:lnTo>
                  <a:lnTo>
                    <a:pt x="78177" y="77643"/>
                  </a:lnTo>
                  <a:lnTo>
                    <a:pt x="86039" y="73264"/>
                  </a:lnTo>
                  <a:lnTo>
                    <a:pt x="97894" y="59040"/>
                  </a:lnTo>
                  <a:lnTo>
                    <a:pt x="100823" y="37900"/>
                  </a:lnTo>
                  <a:lnTo>
                    <a:pt x="99967" y="25712"/>
                  </a:lnTo>
                  <a:lnTo>
                    <a:pt x="95886" y="16417"/>
                  </a:lnTo>
                  <a:lnTo>
                    <a:pt x="81993" y="2969"/>
                  </a:lnTo>
                  <a:lnTo>
                    <a:pt x="73375" y="85"/>
                  </a:lnTo>
                  <a:lnTo>
                    <a:pt x="54441" y="0"/>
                  </a:lnTo>
                  <a:lnTo>
                    <a:pt x="46818" y="3954"/>
                  </a:lnTo>
                  <a:lnTo>
                    <a:pt x="16538" y="45181"/>
                  </a:lnTo>
                  <a:lnTo>
                    <a:pt x="1771" y="75548"/>
                  </a:lnTo>
                  <a:lnTo>
                    <a:pt x="0" y="99439"/>
                  </a:lnTo>
                  <a:lnTo>
                    <a:pt x="4282" y="124486"/>
                  </a:lnTo>
                  <a:lnTo>
                    <a:pt x="19847" y="157147"/>
                  </a:lnTo>
                  <a:lnTo>
                    <a:pt x="32601" y="174310"/>
                  </a:lnTo>
                  <a:lnTo>
                    <a:pt x="58523" y="191537"/>
                  </a:lnTo>
                  <a:lnTo>
                    <a:pt x="67087" y="192478"/>
                  </a:lnTo>
                  <a:lnTo>
                    <a:pt x="98253" y="18032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653596" y="389989"/>
              <a:ext cx="115814" cy="157493"/>
            </a:xfrm>
            <a:custGeom>
              <a:avLst/>
              <a:gdLst/>
              <a:ahLst/>
              <a:cxnLst/>
              <a:rect l="0" t="0" r="0" b="0"/>
              <a:pathLst>
                <a:path w="115814" h="157493">
                  <a:moveTo>
                    <a:pt x="0" y="41679"/>
                  </a:moveTo>
                  <a:lnTo>
                    <a:pt x="3119" y="84371"/>
                  </a:lnTo>
                  <a:lnTo>
                    <a:pt x="15618" y="143964"/>
                  </a:lnTo>
                  <a:lnTo>
                    <a:pt x="15091" y="144964"/>
                  </a:lnTo>
                  <a:lnTo>
                    <a:pt x="13570" y="142121"/>
                  </a:lnTo>
                  <a:lnTo>
                    <a:pt x="11430" y="115763"/>
                  </a:lnTo>
                  <a:lnTo>
                    <a:pt x="15860" y="62787"/>
                  </a:lnTo>
                  <a:lnTo>
                    <a:pt x="14068" y="41701"/>
                  </a:lnTo>
                  <a:lnTo>
                    <a:pt x="17171" y="20632"/>
                  </a:lnTo>
                  <a:lnTo>
                    <a:pt x="21975" y="12440"/>
                  </a:lnTo>
                  <a:lnTo>
                    <a:pt x="36673" y="218"/>
                  </a:lnTo>
                  <a:lnTo>
                    <a:pt x="44336" y="0"/>
                  </a:lnTo>
                  <a:lnTo>
                    <a:pt x="51784" y="3365"/>
                  </a:lnTo>
                  <a:lnTo>
                    <a:pt x="65129" y="16461"/>
                  </a:lnTo>
                  <a:lnTo>
                    <a:pt x="90802" y="73823"/>
                  </a:lnTo>
                  <a:lnTo>
                    <a:pt x="111094" y="134145"/>
                  </a:lnTo>
                  <a:lnTo>
                    <a:pt x="115813" y="15749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814719" y="204992"/>
              <a:ext cx="112618" cy="381901"/>
            </a:xfrm>
            <a:custGeom>
              <a:avLst/>
              <a:gdLst/>
              <a:ahLst/>
              <a:cxnLst/>
              <a:rect l="0" t="0" r="0" b="0"/>
              <a:pathLst>
                <a:path w="112618" h="381901">
                  <a:moveTo>
                    <a:pt x="81032" y="321432"/>
                  </a:moveTo>
                  <a:lnTo>
                    <a:pt x="86621" y="304665"/>
                  </a:lnTo>
                  <a:lnTo>
                    <a:pt x="86246" y="287074"/>
                  </a:lnTo>
                  <a:lnTo>
                    <a:pt x="76473" y="247185"/>
                  </a:lnTo>
                  <a:lnTo>
                    <a:pt x="63798" y="229552"/>
                  </a:lnTo>
                  <a:lnTo>
                    <a:pt x="55505" y="221574"/>
                  </a:lnTo>
                  <a:lnTo>
                    <a:pt x="46466" y="218596"/>
                  </a:lnTo>
                  <a:lnTo>
                    <a:pt x="27065" y="221525"/>
                  </a:lnTo>
                  <a:lnTo>
                    <a:pt x="19318" y="226751"/>
                  </a:lnTo>
                  <a:lnTo>
                    <a:pt x="7590" y="241917"/>
                  </a:lnTo>
                  <a:lnTo>
                    <a:pt x="0" y="281365"/>
                  </a:lnTo>
                  <a:lnTo>
                    <a:pt x="3340" y="318919"/>
                  </a:lnTo>
                  <a:lnTo>
                    <a:pt x="17328" y="352273"/>
                  </a:lnTo>
                  <a:lnTo>
                    <a:pt x="41880" y="378794"/>
                  </a:lnTo>
                  <a:lnTo>
                    <a:pt x="51421" y="381900"/>
                  </a:lnTo>
                  <a:lnTo>
                    <a:pt x="71381" y="379112"/>
                  </a:lnTo>
                  <a:lnTo>
                    <a:pt x="79278" y="372754"/>
                  </a:lnTo>
                  <a:lnTo>
                    <a:pt x="91171" y="353211"/>
                  </a:lnTo>
                  <a:lnTo>
                    <a:pt x="107168" y="300197"/>
                  </a:lnTo>
                  <a:lnTo>
                    <a:pt x="111003" y="244560"/>
                  </a:lnTo>
                  <a:lnTo>
                    <a:pt x="112139" y="183622"/>
                  </a:lnTo>
                  <a:lnTo>
                    <a:pt x="111306" y="121112"/>
                  </a:lnTo>
                  <a:lnTo>
                    <a:pt x="104170" y="61647"/>
                  </a:lnTo>
                  <a:lnTo>
                    <a:pt x="93477" y="21411"/>
                  </a:lnTo>
                  <a:lnTo>
                    <a:pt x="82274" y="2476"/>
                  </a:lnTo>
                  <a:lnTo>
                    <a:pt x="77181" y="0"/>
                  </a:lnTo>
                  <a:lnTo>
                    <a:pt x="72615" y="1859"/>
                  </a:lnTo>
                  <a:lnTo>
                    <a:pt x="68402" y="6608"/>
                  </a:lnTo>
                  <a:lnTo>
                    <a:pt x="66840" y="27483"/>
                  </a:lnTo>
                  <a:lnTo>
                    <a:pt x="69418" y="75239"/>
                  </a:lnTo>
                  <a:lnTo>
                    <a:pt x="75878" y="137491"/>
                  </a:lnTo>
                  <a:lnTo>
                    <a:pt x="79505" y="189332"/>
                  </a:lnTo>
                  <a:lnTo>
                    <a:pt x="86169" y="243557"/>
                  </a:lnTo>
                  <a:lnTo>
                    <a:pt x="98901" y="303537"/>
                  </a:lnTo>
                  <a:lnTo>
                    <a:pt x="112617" y="3424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001036" y="400082"/>
              <a:ext cx="97920" cy="221100"/>
            </a:xfrm>
            <a:custGeom>
              <a:avLst/>
              <a:gdLst/>
              <a:ahLst/>
              <a:cxnLst/>
              <a:rect l="0" t="0" r="0" b="0"/>
              <a:pathLst>
                <a:path w="97920" h="221100">
                  <a:moveTo>
                    <a:pt x="94756" y="0"/>
                  </a:moveTo>
                  <a:lnTo>
                    <a:pt x="32499" y="19129"/>
                  </a:lnTo>
                  <a:lnTo>
                    <a:pt x="16004" y="30339"/>
                  </a:lnTo>
                  <a:lnTo>
                    <a:pt x="11839" y="37773"/>
                  </a:lnTo>
                  <a:lnTo>
                    <a:pt x="10331" y="55393"/>
                  </a:lnTo>
                  <a:lnTo>
                    <a:pt x="13906" y="63835"/>
                  </a:lnTo>
                  <a:lnTo>
                    <a:pt x="27238" y="79454"/>
                  </a:lnTo>
                  <a:lnTo>
                    <a:pt x="79181" y="113657"/>
                  </a:lnTo>
                  <a:lnTo>
                    <a:pt x="95731" y="139351"/>
                  </a:lnTo>
                  <a:lnTo>
                    <a:pt x="97919" y="159030"/>
                  </a:lnTo>
                  <a:lnTo>
                    <a:pt x="96865" y="169191"/>
                  </a:lnTo>
                  <a:lnTo>
                    <a:pt x="86335" y="186720"/>
                  </a:lnTo>
                  <a:lnTo>
                    <a:pt x="78614" y="194670"/>
                  </a:lnTo>
                  <a:lnTo>
                    <a:pt x="54437" y="203504"/>
                  </a:lnTo>
                  <a:lnTo>
                    <a:pt x="20419" y="211596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8" name="Group 127"/>
          <p:cNvGrpSpPr/>
          <p:nvPr/>
        </p:nvGrpSpPr>
        <p:grpSpPr>
          <a:xfrm>
            <a:off x="168889" y="827935"/>
            <a:ext cx="1914800" cy="589823"/>
            <a:chOff x="168889" y="827935"/>
            <a:chExt cx="1914800" cy="589823"/>
          </a:xfrm>
        </p:grpSpPr>
        <p:sp>
          <p:nvSpPr>
            <p:cNvPr id="118" name="Freeform 117"/>
            <p:cNvSpPr/>
            <p:nvPr/>
          </p:nvSpPr>
          <p:spPr>
            <a:xfrm>
              <a:off x="168889" y="863336"/>
              <a:ext cx="161489" cy="430593"/>
            </a:xfrm>
            <a:custGeom>
              <a:avLst/>
              <a:gdLst/>
              <a:ahLst/>
              <a:cxnLst/>
              <a:rect l="0" t="0" r="0" b="0"/>
              <a:pathLst>
                <a:path w="161489" h="430593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5786"/>
                  </a:lnTo>
                  <a:lnTo>
                    <a:pt x="8670" y="186722"/>
                  </a:lnTo>
                  <a:lnTo>
                    <a:pt x="17049" y="243034"/>
                  </a:lnTo>
                  <a:lnTo>
                    <a:pt x="19564" y="297008"/>
                  </a:lnTo>
                  <a:lnTo>
                    <a:pt x="20310" y="349395"/>
                  </a:lnTo>
                  <a:lnTo>
                    <a:pt x="20561" y="409611"/>
                  </a:lnTo>
                  <a:lnTo>
                    <a:pt x="19426" y="430054"/>
                  </a:lnTo>
                  <a:lnTo>
                    <a:pt x="17486" y="430592"/>
                  </a:lnTo>
                  <a:lnTo>
                    <a:pt x="15022" y="427442"/>
                  </a:lnTo>
                  <a:lnTo>
                    <a:pt x="7624" y="376159"/>
                  </a:lnTo>
                  <a:lnTo>
                    <a:pt x="4318" y="349676"/>
                  </a:lnTo>
                  <a:lnTo>
                    <a:pt x="14692" y="286182"/>
                  </a:lnTo>
                  <a:lnTo>
                    <a:pt x="30044" y="258840"/>
                  </a:lnTo>
                  <a:lnTo>
                    <a:pt x="37433" y="254448"/>
                  </a:lnTo>
                  <a:lnTo>
                    <a:pt x="55000" y="252688"/>
                  </a:lnTo>
                  <a:lnTo>
                    <a:pt x="84622" y="263864"/>
                  </a:lnTo>
                  <a:lnTo>
                    <a:pt x="110036" y="281993"/>
                  </a:lnTo>
                  <a:lnTo>
                    <a:pt x="138414" y="317485"/>
                  </a:lnTo>
                  <a:lnTo>
                    <a:pt x="160339" y="368712"/>
                  </a:lnTo>
                  <a:lnTo>
                    <a:pt x="161488" y="389650"/>
                  </a:lnTo>
                  <a:lnTo>
                    <a:pt x="157494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392678" y="1099705"/>
              <a:ext cx="186390" cy="184772"/>
            </a:xfrm>
            <a:custGeom>
              <a:avLst/>
              <a:gdLst/>
              <a:ahLst/>
              <a:cxnLst/>
              <a:rect l="0" t="0" r="0" b="0"/>
              <a:pathLst>
                <a:path w="186390" h="184772">
                  <a:moveTo>
                    <a:pt x="102161" y="90015"/>
                  </a:moveTo>
                  <a:lnTo>
                    <a:pt x="99041" y="47323"/>
                  </a:lnTo>
                  <a:lnTo>
                    <a:pt x="92586" y="27757"/>
                  </a:lnTo>
                  <a:lnTo>
                    <a:pt x="81917" y="11262"/>
                  </a:lnTo>
                  <a:lnTo>
                    <a:pt x="73457" y="5927"/>
                  </a:lnTo>
                  <a:lnTo>
                    <a:pt x="51579" y="0"/>
                  </a:lnTo>
                  <a:lnTo>
                    <a:pt x="41534" y="759"/>
                  </a:lnTo>
                  <a:lnTo>
                    <a:pt x="24133" y="7842"/>
                  </a:lnTo>
                  <a:lnTo>
                    <a:pt x="11720" y="21908"/>
                  </a:lnTo>
                  <a:lnTo>
                    <a:pt x="3473" y="41028"/>
                  </a:lnTo>
                  <a:lnTo>
                    <a:pt x="0" y="76930"/>
                  </a:lnTo>
                  <a:lnTo>
                    <a:pt x="7030" y="110314"/>
                  </a:lnTo>
                  <a:lnTo>
                    <a:pt x="29774" y="149917"/>
                  </a:lnTo>
                  <a:lnTo>
                    <a:pt x="36355" y="158025"/>
                  </a:lnTo>
                  <a:lnTo>
                    <a:pt x="44253" y="161091"/>
                  </a:lnTo>
                  <a:lnTo>
                    <a:pt x="53027" y="160796"/>
                  </a:lnTo>
                  <a:lnTo>
                    <a:pt x="62386" y="158259"/>
                  </a:lnTo>
                  <a:lnTo>
                    <a:pt x="69795" y="153059"/>
                  </a:lnTo>
                  <a:lnTo>
                    <a:pt x="81147" y="137921"/>
                  </a:lnTo>
                  <a:lnTo>
                    <a:pt x="105366" y="79071"/>
                  </a:lnTo>
                  <a:lnTo>
                    <a:pt x="108977" y="75700"/>
                  </a:lnTo>
                  <a:lnTo>
                    <a:pt x="112554" y="76962"/>
                  </a:lnTo>
                  <a:lnTo>
                    <a:pt x="119648" y="87723"/>
                  </a:lnTo>
                  <a:lnTo>
                    <a:pt x="147391" y="150548"/>
                  </a:lnTo>
                  <a:lnTo>
                    <a:pt x="159698" y="164882"/>
                  </a:lnTo>
                  <a:lnTo>
                    <a:pt x="186389" y="1847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58010" y="1094963"/>
              <a:ext cx="157928" cy="173928"/>
            </a:xfrm>
            <a:custGeom>
              <a:avLst/>
              <a:gdLst/>
              <a:ahLst/>
              <a:cxnLst/>
              <a:rect l="0" t="0" r="0" b="0"/>
              <a:pathLst>
                <a:path w="157928" h="173928">
                  <a:moveTo>
                    <a:pt x="0" y="10529"/>
                  </a:moveTo>
                  <a:lnTo>
                    <a:pt x="42662" y="64643"/>
                  </a:lnTo>
                  <a:lnTo>
                    <a:pt x="81156" y="126472"/>
                  </a:lnTo>
                  <a:lnTo>
                    <a:pt x="103248" y="168482"/>
                  </a:lnTo>
                  <a:lnTo>
                    <a:pt x="109776" y="173153"/>
                  </a:lnTo>
                  <a:lnTo>
                    <a:pt x="116468" y="173927"/>
                  </a:lnTo>
                  <a:lnTo>
                    <a:pt x="123269" y="172103"/>
                  </a:lnTo>
                  <a:lnTo>
                    <a:pt x="127803" y="166208"/>
                  </a:lnTo>
                  <a:lnTo>
                    <a:pt x="132840" y="147180"/>
                  </a:lnTo>
                  <a:lnTo>
                    <a:pt x="137244" y="90771"/>
                  </a:lnTo>
                  <a:lnTo>
                    <a:pt x="148166" y="40287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8580" y="1084487"/>
              <a:ext cx="157928" cy="171447"/>
            </a:xfrm>
            <a:custGeom>
              <a:avLst/>
              <a:gdLst/>
              <a:ahLst/>
              <a:cxnLst/>
              <a:rect l="0" t="0" r="0" b="0"/>
              <a:pathLst>
                <a:path w="157928" h="171447">
                  <a:moveTo>
                    <a:pt x="0" y="84176"/>
                  </a:moveTo>
                  <a:lnTo>
                    <a:pt x="37478" y="92509"/>
                  </a:lnTo>
                  <a:lnTo>
                    <a:pt x="49552" y="93241"/>
                  </a:lnTo>
                  <a:lnTo>
                    <a:pt x="69206" y="87815"/>
                  </a:lnTo>
                  <a:lnTo>
                    <a:pt x="100888" y="65267"/>
                  </a:lnTo>
                  <a:lnTo>
                    <a:pt x="109180" y="45746"/>
                  </a:lnTo>
                  <a:lnTo>
                    <a:pt x="111391" y="33990"/>
                  </a:lnTo>
                  <a:lnTo>
                    <a:pt x="110525" y="23812"/>
                  </a:lnTo>
                  <a:lnTo>
                    <a:pt x="103325" y="6265"/>
                  </a:lnTo>
                  <a:lnTo>
                    <a:pt x="95789" y="1819"/>
                  </a:lnTo>
                  <a:lnTo>
                    <a:pt x="74938" y="0"/>
                  </a:lnTo>
                  <a:lnTo>
                    <a:pt x="56312" y="6210"/>
                  </a:lnTo>
                  <a:lnTo>
                    <a:pt x="25291" y="29261"/>
                  </a:lnTo>
                  <a:lnTo>
                    <a:pt x="9313" y="55036"/>
                  </a:lnTo>
                  <a:lnTo>
                    <a:pt x="2759" y="90490"/>
                  </a:lnTo>
                  <a:lnTo>
                    <a:pt x="6407" y="125041"/>
                  </a:lnTo>
                  <a:lnTo>
                    <a:pt x="14936" y="143672"/>
                  </a:lnTo>
                  <a:lnTo>
                    <a:pt x="20485" y="151916"/>
                  </a:lnTo>
                  <a:lnTo>
                    <a:pt x="36011" y="164195"/>
                  </a:lnTo>
                  <a:lnTo>
                    <a:pt x="45064" y="169108"/>
                  </a:lnTo>
                  <a:lnTo>
                    <a:pt x="67602" y="171446"/>
                  </a:lnTo>
                  <a:lnTo>
                    <a:pt x="124369" y="160399"/>
                  </a:lnTo>
                  <a:lnTo>
                    <a:pt x="157927" y="1473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117089" y="1064277"/>
              <a:ext cx="108168" cy="353481"/>
            </a:xfrm>
            <a:custGeom>
              <a:avLst/>
              <a:gdLst/>
              <a:ahLst/>
              <a:cxnLst/>
              <a:rect l="0" t="0" r="0" b="0"/>
              <a:pathLst>
                <a:path w="108168" h="353481">
                  <a:moveTo>
                    <a:pt x="9460" y="104386"/>
                  </a:moveTo>
                  <a:lnTo>
                    <a:pt x="9460" y="158530"/>
                  </a:lnTo>
                  <a:lnTo>
                    <a:pt x="15049" y="219066"/>
                  </a:lnTo>
                  <a:lnTo>
                    <a:pt x="26248" y="278944"/>
                  </a:lnTo>
                  <a:lnTo>
                    <a:pt x="29674" y="335832"/>
                  </a:lnTo>
                  <a:lnTo>
                    <a:pt x="29955" y="349930"/>
                  </a:lnTo>
                  <a:lnTo>
                    <a:pt x="28972" y="353480"/>
                  </a:lnTo>
                  <a:lnTo>
                    <a:pt x="24761" y="341826"/>
                  </a:lnTo>
                  <a:lnTo>
                    <a:pt x="17497" y="284945"/>
                  </a:lnTo>
                  <a:lnTo>
                    <a:pt x="11047" y="230389"/>
                  </a:lnTo>
                  <a:lnTo>
                    <a:pt x="4341" y="180454"/>
                  </a:lnTo>
                  <a:lnTo>
                    <a:pt x="0" y="119585"/>
                  </a:lnTo>
                  <a:lnTo>
                    <a:pt x="2262" y="59382"/>
                  </a:lnTo>
                  <a:lnTo>
                    <a:pt x="9770" y="29402"/>
                  </a:lnTo>
                  <a:lnTo>
                    <a:pt x="24806" y="8278"/>
                  </a:lnTo>
                  <a:lnTo>
                    <a:pt x="33728" y="2880"/>
                  </a:lnTo>
                  <a:lnTo>
                    <a:pt x="53001" y="0"/>
                  </a:lnTo>
                  <a:lnTo>
                    <a:pt x="70145" y="5740"/>
                  </a:lnTo>
                  <a:lnTo>
                    <a:pt x="77993" y="10546"/>
                  </a:lnTo>
                  <a:lnTo>
                    <a:pt x="89832" y="28364"/>
                  </a:lnTo>
                  <a:lnTo>
                    <a:pt x="106964" y="72341"/>
                  </a:lnTo>
                  <a:lnTo>
                    <a:pt x="108167" y="93653"/>
                  </a:lnTo>
                  <a:lnTo>
                    <a:pt x="106850" y="104250"/>
                  </a:lnTo>
                  <a:lnTo>
                    <a:pt x="96028" y="122263"/>
                  </a:lnTo>
                  <a:lnTo>
                    <a:pt x="88229" y="130342"/>
                  </a:lnTo>
                  <a:lnTo>
                    <a:pt x="67085" y="139318"/>
                  </a:lnTo>
                  <a:lnTo>
                    <a:pt x="30517" y="1465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302391" y="1065003"/>
              <a:ext cx="135676" cy="148514"/>
            </a:xfrm>
            <a:custGeom>
              <a:avLst/>
              <a:gdLst/>
              <a:ahLst/>
              <a:cxnLst/>
              <a:rect l="0" t="0" r="0" b="0"/>
              <a:pathLst>
                <a:path w="135676" h="148514">
                  <a:moveTo>
                    <a:pt x="66313" y="8903"/>
                  </a:moveTo>
                  <a:lnTo>
                    <a:pt x="35031" y="18479"/>
                  </a:lnTo>
                  <a:lnTo>
                    <a:pt x="18875" y="29147"/>
                  </a:lnTo>
                  <a:lnTo>
                    <a:pt x="7015" y="44807"/>
                  </a:lnTo>
                  <a:lnTo>
                    <a:pt x="2215" y="53896"/>
                  </a:lnTo>
                  <a:lnTo>
                    <a:pt x="0" y="79593"/>
                  </a:lnTo>
                  <a:lnTo>
                    <a:pt x="4085" y="107001"/>
                  </a:lnTo>
                  <a:lnTo>
                    <a:pt x="13700" y="126982"/>
                  </a:lnTo>
                  <a:lnTo>
                    <a:pt x="28891" y="140541"/>
                  </a:lnTo>
                  <a:lnTo>
                    <a:pt x="37856" y="145795"/>
                  </a:lnTo>
                  <a:lnTo>
                    <a:pt x="57175" y="148513"/>
                  </a:lnTo>
                  <a:lnTo>
                    <a:pt x="77460" y="144651"/>
                  </a:lnTo>
                  <a:lnTo>
                    <a:pt x="107440" y="129324"/>
                  </a:lnTo>
                  <a:lnTo>
                    <a:pt x="123976" y="116626"/>
                  </a:lnTo>
                  <a:lnTo>
                    <a:pt x="132885" y="96944"/>
                  </a:lnTo>
                  <a:lnTo>
                    <a:pt x="135675" y="73769"/>
                  </a:lnTo>
                  <a:lnTo>
                    <a:pt x="133016" y="51770"/>
                  </a:lnTo>
                  <a:lnTo>
                    <a:pt x="124815" y="33415"/>
                  </a:lnTo>
                  <a:lnTo>
                    <a:pt x="112201" y="17457"/>
                  </a:lnTo>
                  <a:lnTo>
                    <a:pt x="94897" y="2567"/>
                  </a:lnTo>
                  <a:lnTo>
                    <a:pt x="86539" y="0"/>
                  </a:lnTo>
                  <a:lnTo>
                    <a:pt x="78627" y="628"/>
                  </a:lnTo>
                  <a:lnTo>
                    <a:pt x="55785" y="89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499292" y="1052849"/>
              <a:ext cx="135920" cy="146212"/>
            </a:xfrm>
            <a:custGeom>
              <a:avLst/>
              <a:gdLst/>
              <a:ahLst/>
              <a:cxnLst/>
              <a:rect l="0" t="0" r="0" b="0"/>
              <a:pathLst>
                <a:path w="135920" h="146212">
                  <a:moveTo>
                    <a:pt x="79982" y="10529"/>
                  </a:moveTo>
                  <a:lnTo>
                    <a:pt x="63215" y="4940"/>
                  </a:lnTo>
                  <a:lnTo>
                    <a:pt x="45624" y="5315"/>
                  </a:lnTo>
                  <a:lnTo>
                    <a:pt x="36020" y="7053"/>
                  </a:lnTo>
                  <a:lnTo>
                    <a:pt x="19109" y="18343"/>
                  </a:lnTo>
                  <a:lnTo>
                    <a:pt x="11324" y="26267"/>
                  </a:lnTo>
                  <a:lnTo>
                    <a:pt x="2674" y="47549"/>
                  </a:lnTo>
                  <a:lnTo>
                    <a:pt x="0" y="73776"/>
                  </a:lnTo>
                  <a:lnTo>
                    <a:pt x="6241" y="117916"/>
                  </a:lnTo>
                  <a:lnTo>
                    <a:pt x="16403" y="138585"/>
                  </a:lnTo>
                  <a:lnTo>
                    <a:pt x="23558" y="143863"/>
                  </a:lnTo>
                  <a:lnTo>
                    <a:pt x="31837" y="146211"/>
                  </a:lnTo>
                  <a:lnTo>
                    <a:pt x="60258" y="143928"/>
                  </a:lnTo>
                  <a:lnTo>
                    <a:pt x="79405" y="137667"/>
                  </a:lnTo>
                  <a:lnTo>
                    <a:pt x="118048" y="107975"/>
                  </a:lnTo>
                  <a:lnTo>
                    <a:pt x="133895" y="76317"/>
                  </a:lnTo>
                  <a:lnTo>
                    <a:pt x="135919" y="53806"/>
                  </a:lnTo>
                  <a:lnTo>
                    <a:pt x="131749" y="33272"/>
                  </a:lnTo>
                  <a:lnTo>
                    <a:pt x="122097" y="16348"/>
                  </a:lnTo>
                  <a:lnTo>
                    <a:pt x="110008" y="7266"/>
                  </a:lnTo>
                  <a:lnTo>
                    <a:pt x="9051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1686023" y="894922"/>
              <a:ext cx="30123" cy="315856"/>
            </a:xfrm>
            <a:custGeom>
              <a:avLst/>
              <a:gdLst/>
              <a:ahLst/>
              <a:cxnLst/>
              <a:rect l="0" t="0" r="0" b="0"/>
              <a:pathLst>
                <a:path w="30123" h="315856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4258" y="181528"/>
                  </a:lnTo>
                  <a:lnTo>
                    <a:pt x="18539" y="238455"/>
                  </a:lnTo>
                  <a:lnTo>
                    <a:pt x="22504" y="288521"/>
                  </a:lnTo>
                  <a:lnTo>
                    <a:pt x="30122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1785894" y="1059970"/>
              <a:ext cx="119765" cy="144593"/>
            </a:xfrm>
            <a:custGeom>
              <a:avLst/>
              <a:gdLst/>
              <a:ahLst/>
              <a:cxnLst/>
              <a:rect l="0" t="0" r="0" b="0"/>
              <a:pathLst>
                <a:path w="119765" h="144593">
                  <a:moveTo>
                    <a:pt x="3950" y="77107"/>
                  </a:moveTo>
                  <a:lnTo>
                    <a:pt x="41428" y="68774"/>
                  </a:lnTo>
                  <a:lnTo>
                    <a:pt x="63891" y="65215"/>
                  </a:lnTo>
                  <a:lnTo>
                    <a:pt x="89691" y="50057"/>
                  </a:lnTo>
                  <a:lnTo>
                    <a:pt x="104838" y="37399"/>
                  </a:lnTo>
                  <a:lnTo>
                    <a:pt x="107473" y="30748"/>
                  </a:lnTo>
                  <a:lnTo>
                    <a:pt x="106891" y="23974"/>
                  </a:lnTo>
                  <a:lnTo>
                    <a:pt x="104163" y="17119"/>
                  </a:lnTo>
                  <a:lnTo>
                    <a:pt x="91773" y="6382"/>
                  </a:lnTo>
                  <a:lnTo>
                    <a:pt x="83556" y="1881"/>
                  </a:lnTo>
                  <a:lnTo>
                    <a:pt x="65067" y="0"/>
                  </a:lnTo>
                  <a:lnTo>
                    <a:pt x="46321" y="4233"/>
                  </a:lnTo>
                  <a:lnTo>
                    <a:pt x="30190" y="13913"/>
                  </a:lnTo>
                  <a:lnTo>
                    <a:pt x="18342" y="29134"/>
                  </a:lnTo>
                  <a:lnTo>
                    <a:pt x="1204" y="67501"/>
                  </a:lnTo>
                  <a:lnTo>
                    <a:pt x="0" y="88046"/>
                  </a:lnTo>
                  <a:lnTo>
                    <a:pt x="4534" y="108875"/>
                  </a:lnTo>
                  <a:lnTo>
                    <a:pt x="14348" y="129831"/>
                  </a:lnTo>
                  <a:lnTo>
                    <a:pt x="22581" y="136823"/>
                  </a:lnTo>
                  <a:lnTo>
                    <a:pt x="44206" y="144592"/>
                  </a:lnTo>
                  <a:lnTo>
                    <a:pt x="66295" y="141805"/>
                  </a:lnTo>
                  <a:lnTo>
                    <a:pt x="119764" y="12975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961025" y="827935"/>
              <a:ext cx="122664" cy="404344"/>
            </a:xfrm>
            <a:custGeom>
              <a:avLst/>
              <a:gdLst/>
              <a:ahLst/>
              <a:cxnLst/>
              <a:rect l="0" t="0" r="0" b="0"/>
              <a:pathLst>
                <a:path w="122664" h="404344">
                  <a:moveTo>
                    <a:pt x="102560" y="330199"/>
                  </a:moveTo>
                  <a:lnTo>
                    <a:pt x="100221" y="290512"/>
                  </a:lnTo>
                  <a:lnTo>
                    <a:pt x="91382" y="268107"/>
                  </a:lnTo>
                  <a:lnTo>
                    <a:pt x="76535" y="252690"/>
                  </a:lnTo>
                  <a:lnTo>
                    <a:pt x="67663" y="246941"/>
                  </a:lnTo>
                  <a:lnTo>
                    <a:pt x="59408" y="245448"/>
                  </a:lnTo>
                  <a:lnTo>
                    <a:pt x="51565" y="246792"/>
                  </a:lnTo>
                  <a:lnTo>
                    <a:pt x="43997" y="250028"/>
                  </a:lnTo>
                  <a:lnTo>
                    <a:pt x="29349" y="266102"/>
                  </a:lnTo>
                  <a:lnTo>
                    <a:pt x="6470" y="308959"/>
                  </a:lnTo>
                  <a:lnTo>
                    <a:pt x="0" y="346263"/>
                  </a:lnTo>
                  <a:lnTo>
                    <a:pt x="3672" y="381362"/>
                  </a:lnTo>
                  <a:lnTo>
                    <a:pt x="8558" y="390044"/>
                  </a:lnTo>
                  <a:lnTo>
                    <a:pt x="23347" y="402810"/>
                  </a:lnTo>
                  <a:lnTo>
                    <a:pt x="32204" y="404343"/>
                  </a:lnTo>
                  <a:lnTo>
                    <a:pt x="51403" y="399807"/>
                  </a:lnTo>
                  <a:lnTo>
                    <a:pt x="76354" y="384099"/>
                  </a:lnTo>
                  <a:lnTo>
                    <a:pt x="88184" y="368193"/>
                  </a:lnTo>
                  <a:lnTo>
                    <a:pt x="109072" y="311893"/>
                  </a:lnTo>
                  <a:lnTo>
                    <a:pt x="120397" y="261333"/>
                  </a:lnTo>
                  <a:lnTo>
                    <a:pt x="122663" y="209578"/>
                  </a:lnTo>
                  <a:lnTo>
                    <a:pt x="120215" y="152910"/>
                  </a:lnTo>
                  <a:lnTo>
                    <a:pt x="112081" y="99075"/>
                  </a:lnTo>
                  <a:lnTo>
                    <a:pt x="102262" y="49198"/>
                  </a:lnTo>
                  <a:lnTo>
                    <a:pt x="94239" y="21646"/>
                  </a:lnTo>
                  <a:lnTo>
                    <a:pt x="82874" y="1602"/>
                  </a:lnTo>
                  <a:lnTo>
                    <a:pt x="77738" y="0"/>
                  </a:lnTo>
                  <a:lnTo>
                    <a:pt x="73144" y="3612"/>
                  </a:lnTo>
                  <a:lnTo>
                    <a:pt x="68911" y="10699"/>
                  </a:lnTo>
                  <a:lnTo>
                    <a:pt x="62954" y="43030"/>
                  </a:lnTo>
                  <a:lnTo>
                    <a:pt x="62111" y="105452"/>
                  </a:lnTo>
                  <a:lnTo>
                    <a:pt x="68998" y="162612"/>
                  </a:lnTo>
                  <a:lnTo>
                    <a:pt x="78448" y="217113"/>
                  </a:lnTo>
                  <a:lnTo>
                    <a:pt x="88657" y="267966"/>
                  </a:lnTo>
                  <a:lnTo>
                    <a:pt x="102587" y="320896"/>
                  </a:lnTo>
                  <a:lnTo>
                    <a:pt x="113089" y="3617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2295212" y="831751"/>
            <a:ext cx="1958302" cy="694882"/>
            <a:chOff x="2295212" y="831751"/>
            <a:chExt cx="1958302" cy="694882"/>
          </a:xfrm>
        </p:grpSpPr>
        <p:sp>
          <p:nvSpPr>
            <p:cNvPr id="129" name="Freeform 128"/>
            <p:cNvSpPr/>
            <p:nvPr/>
          </p:nvSpPr>
          <p:spPr>
            <a:xfrm>
              <a:off x="2393261" y="831751"/>
              <a:ext cx="17766" cy="368498"/>
            </a:xfrm>
            <a:custGeom>
              <a:avLst/>
              <a:gdLst/>
              <a:ahLst/>
              <a:cxnLst/>
              <a:rect l="0" t="0" r="0" b="0"/>
              <a:pathLst>
                <a:path w="17766" h="368498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6643" y="199625"/>
                  </a:lnTo>
                  <a:lnTo>
                    <a:pt x="7060" y="252561"/>
                  </a:lnTo>
                  <a:lnTo>
                    <a:pt x="12790" y="311671"/>
                  </a:lnTo>
                  <a:lnTo>
                    <a:pt x="17765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295212" y="97915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59988" y="17958"/>
                  </a:lnTo>
                  <a:lnTo>
                    <a:pt x="99967" y="29560"/>
                  </a:lnTo>
                  <a:lnTo>
                    <a:pt x="46436" y="311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495253" y="831751"/>
              <a:ext cx="252685" cy="347931"/>
            </a:xfrm>
            <a:custGeom>
              <a:avLst/>
              <a:gdLst/>
              <a:ahLst/>
              <a:cxnLst/>
              <a:rect l="0" t="0" r="0" b="0"/>
              <a:pathLst>
                <a:path w="252685" h="347931">
                  <a:moveTo>
                    <a:pt x="0" y="0"/>
                  </a:moveTo>
                  <a:lnTo>
                    <a:pt x="0" y="58617"/>
                  </a:lnTo>
                  <a:lnTo>
                    <a:pt x="5590" y="110175"/>
                  </a:lnTo>
                  <a:lnTo>
                    <a:pt x="9066" y="169905"/>
                  </a:lnTo>
                  <a:lnTo>
                    <a:pt x="10095" y="226467"/>
                  </a:lnTo>
                  <a:lnTo>
                    <a:pt x="17679" y="282340"/>
                  </a:lnTo>
                  <a:lnTo>
                    <a:pt x="18887" y="315153"/>
                  </a:lnTo>
                  <a:lnTo>
                    <a:pt x="17270" y="315387"/>
                  </a:lnTo>
                  <a:lnTo>
                    <a:pt x="15023" y="312034"/>
                  </a:lnTo>
                  <a:lnTo>
                    <a:pt x="11861" y="284957"/>
                  </a:lnTo>
                  <a:lnTo>
                    <a:pt x="16513" y="252888"/>
                  </a:lnTo>
                  <a:lnTo>
                    <a:pt x="30889" y="221159"/>
                  </a:lnTo>
                  <a:lnTo>
                    <a:pt x="39310" y="215289"/>
                  </a:lnTo>
                  <a:lnTo>
                    <a:pt x="61145" y="211888"/>
                  </a:lnTo>
                  <a:lnTo>
                    <a:pt x="71179" y="216128"/>
                  </a:lnTo>
                  <a:lnTo>
                    <a:pt x="88567" y="233317"/>
                  </a:lnTo>
                  <a:lnTo>
                    <a:pt x="114537" y="292825"/>
                  </a:lnTo>
                  <a:lnTo>
                    <a:pt x="122845" y="328918"/>
                  </a:lnTo>
                  <a:lnTo>
                    <a:pt x="124011" y="342111"/>
                  </a:lnTo>
                  <a:lnTo>
                    <a:pt x="125958" y="347397"/>
                  </a:lnTo>
                  <a:lnTo>
                    <a:pt x="128426" y="347412"/>
                  </a:lnTo>
                  <a:lnTo>
                    <a:pt x="134287" y="338069"/>
                  </a:lnTo>
                  <a:lnTo>
                    <a:pt x="150702" y="306595"/>
                  </a:lnTo>
                  <a:lnTo>
                    <a:pt x="164075" y="293022"/>
                  </a:lnTo>
                  <a:lnTo>
                    <a:pt x="221639" y="266012"/>
                  </a:lnTo>
                  <a:lnTo>
                    <a:pt x="242396" y="254318"/>
                  </a:lnTo>
                  <a:lnTo>
                    <a:pt x="248165" y="246754"/>
                  </a:lnTo>
                  <a:lnTo>
                    <a:pt x="250841" y="238202"/>
                  </a:lnTo>
                  <a:lnTo>
                    <a:pt x="251456" y="228991"/>
                  </a:lnTo>
                  <a:lnTo>
                    <a:pt x="247186" y="221681"/>
                  </a:lnTo>
                  <a:lnTo>
                    <a:pt x="229964" y="210439"/>
                  </a:lnTo>
                  <a:lnTo>
                    <a:pt x="219990" y="209313"/>
                  </a:lnTo>
                  <a:lnTo>
                    <a:pt x="199549" y="214300"/>
                  </a:lnTo>
                  <a:lnTo>
                    <a:pt x="173900" y="230262"/>
                  </a:lnTo>
                  <a:lnTo>
                    <a:pt x="161907" y="246228"/>
                  </a:lnTo>
                  <a:lnTo>
                    <a:pt x="153847" y="266192"/>
                  </a:lnTo>
                  <a:lnTo>
                    <a:pt x="150265" y="290663"/>
                  </a:lnTo>
                  <a:lnTo>
                    <a:pt x="154912" y="310898"/>
                  </a:lnTo>
                  <a:lnTo>
                    <a:pt x="176959" y="342952"/>
                  </a:lnTo>
                  <a:lnTo>
                    <a:pt x="185823" y="346787"/>
                  </a:lnTo>
                  <a:lnTo>
                    <a:pt x="208150" y="347930"/>
                  </a:lnTo>
                  <a:lnTo>
                    <a:pt x="252684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847633" y="1126549"/>
              <a:ext cx="5590" cy="105286"/>
            </a:xfrm>
            <a:custGeom>
              <a:avLst/>
              <a:gdLst/>
              <a:ahLst/>
              <a:cxnLst/>
              <a:rect l="0" t="0" r="0" b="0"/>
              <a:pathLst>
                <a:path w="5590" h="105286">
                  <a:moveTo>
                    <a:pt x="5589" y="0"/>
                  </a:moveTo>
                  <a:lnTo>
                    <a:pt x="0" y="16767"/>
                  </a:lnTo>
                  <a:lnTo>
                    <a:pt x="4045" y="72326"/>
                  </a:lnTo>
                  <a:lnTo>
                    <a:pt x="5589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821637" y="98967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926922" y="1000207"/>
              <a:ext cx="105286" cy="193388"/>
            </a:xfrm>
            <a:custGeom>
              <a:avLst/>
              <a:gdLst/>
              <a:ahLst/>
              <a:cxnLst/>
              <a:rect l="0" t="0" r="0" b="0"/>
              <a:pathLst>
                <a:path w="105286" h="193388">
                  <a:moveTo>
                    <a:pt x="0" y="115813"/>
                  </a:moveTo>
                  <a:lnTo>
                    <a:pt x="17958" y="169688"/>
                  </a:lnTo>
                  <a:lnTo>
                    <a:pt x="25858" y="193387"/>
                  </a:lnTo>
                  <a:lnTo>
                    <a:pt x="9988" y="131205"/>
                  </a:lnTo>
                  <a:lnTo>
                    <a:pt x="5609" y="101597"/>
                  </a:lnTo>
                  <a:lnTo>
                    <a:pt x="15239" y="43015"/>
                  </a:lnTo>
                  <a:lnTo>
                    <a:pt x="27830" y="24577"/>
                  </a:lnTo>
                  <a:lnTo>
                    <a:pt x="36101" y="16384"/>
                  </a:lnTo>
                  <a:lnTo>
                    <a:pt x="57769" y="728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63834" y="1020687"/>
              <a:ext cx="231628" cy="193232"/>
            </a:xfrm>
            <a:custGeom>
              <a:avLst/>
              <a:gdLst/>
              <a:ahLst/>
              <a:cxnLst/>
              <a:rect l="0" t="0" r="0" b="0"/>
              <a:pathLst>
                <a:path w="231628" h="193232">
                  <a:moveTo>
                    <a:pt x="0" y="21634"/>
                  </a:moveTo>
                  <a:lnTo>
                    <a:pt x="5589" y="80251"/>
                  </a:lnTo>
                  <a:lnTo>
                    <a:pt x="10723" y="133255"/>
                  </a:lnTo>
                  <a:lnTo>
                    <a:pt x="26061" y="193231"/>
                  </a:lnTo>
                  <a:lnTo>
                    <a:pt x="24061" y="187976"/>
                  </a:lnTo>
                  <a:lnTo>
                    <a:pt x="15731" y="127272"/>
                  </a:lnTo>
                  <a:lnTo>
                    <a:pt x="12726" y="75299"/>
                  </a:lnTo>
                  <a:lnTo>
                    <a:pt x="20408" y="30386"/>
                  </a:lnTo>
                  <a:lnTo>
                    <a:pt x="30907" y="9536"/>
                  </a:lnTo>
                  <a:lnTo>
                    <a:pt x="38152" y="4210"/>
                  </a:lnTo>
                  <a:lnTo>
                    <a:pt x="46492" y="1829"/>
                  </a:lnTo>
                  <a:lnTo>
                    <a:pt x="55561" y="1412"/>
                  </a:lnTo>
                  <a:lnTo>
                    <a:pt x="71877" y="7187"/>
                  </a:lnTo>
                  <a:lnTo>
                    <a:pt x="79503" y="12002"/>
                  </a:lnTo>
                  <a:lnTo>
                    <a:pt x="91097" y="26712"/>
                  </a:lnTo>
                  <a:lnTo>
                    <a:pt x="115492" y="85251"/>
                  </a:lnTo>
                  <a:lnTo>
                    <a:pt x="120350" y="97871"/>
                  </a:lnTo>
                  <a:lnTo>
                    <a:pt x="117535" y="44512"/>
                  </a:lnTo>
                  <a:lnTo>
                    <a:pt x="121648" y="22443"/>
                  </a:lnTo>
                  <a:lnTo>
                    <a:pt x="126722" y="13985"/>
                  </a:lnTo>
                  <a:lnTo>
                    <a:pt x="141719" y="1466"/>
                  </a:lnTo>
                  <a:lnTo>
                    <a:pt x="150631" y="0"/>
                  </a:lnTo>
                  <a:lnTo>
                    <a:pt x="169892" y="4610"/>
                  </a:lnTo>
                  <a:lnTo>
                    <a:pt x="183912" y="17577"/>
                  </a:lnTo>
                  <a:lnTo>
                    <a:pt x="210078" y="74844"/>
                  </a:lnTo>
                  <a:lnTo>
                    <a:pt x="228464" y="137497"/>
                  </a:lnTo>
                  <a:lnTo>
                    <a:pt x="231627" y="1690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552110" y="1018491"/>
              <a:ext cx="169437" cy="193762"/>
            </a:xfrm>
            <a:custGeom>
              <a:avLst/>
              <a:gdLst/>
              <a:ahLst/>
              <a:cxnLst/>
              <a:rect l="0" t="0" r="0" b="0"/>
              <a:pathLst>
                <a:path w="169437" h="193762">
                  <a:moveTo>
                    <a:pt x="90750" y="13301"/>
                  </a:moveTo>
                  <a:lnTo>
                    <a:pt x="79571" y="2123"/>
                  </a:lnTo>
                  <a:lnTo>
                    <a:pt x="72769" y="0"/>
                  </a:lnTo>
                  <a:lnTo>
                    <a:pt x="55852" y="761"/>
                  </a:lnTo>
                  <a:lnTo>
                    <a:pt x="39755" y="8118"/>
                  </a:lnTo>
                  <a:lnTo>
                    <a:pt x="24802" y="20356"/>
                  </a:lnTo>
                  <a:lnTo>
                    <a:pt x="10357" y="37494"/>
                  </a:lnTo>
                  <a:lnTo>
                    <a:pt x="2377" y="59928"/>
                  </a:lnTo>
                  <a:lnTo>
                    <a:pt x="0" y="85497"/>
                  </a:lnTo>
                  <a:lnTo>
                    <a:pt x="11021" y="148356"/>
                  </a:lnTo>
                  <a:lnTo>
                    <a:pt x="16541" y="157150"/>
                  </a:lnTo>
                  <a:lnTo>
                    <a:pt x="32032" y="170041"/>
                  </a:lnTo>
                  <a:lnTo>
                    <a:pt x="66073" y="189464"/>
                  </a:lnTo>
                  <a:lnTo>
                    <a:pt x="89141" y="193761"/>
                  </a:lnTo>
                  <a:lnTo>
                    <a:pt x="111092" y="190602"/>
                  </a:lnTo>
                  <a:lnTo>
                    <a:pt x="142011" y="175669"/>
                  </a:lnTo>
                  <a:lnTo>
                    <a:pt x="158766" y="163064"/>
                  </a:lnTo>
                  <a:lnTo>
                    <a:pt x="167773" y="140304"/>
                  </a:lnTo>
                  <a:lnTo>
                    <a:pt x="169436" y="113031"/>
                  </a:lnTo>
                  <a:lnTo>
                    <a:pt x="162376" y="89211"/>
                  </a:lnTo>
                  <a:lnTo>
                    <a:pt x="138780" y="53729"/>
                  </a:lnTo>
                  <a:lnTo>
                    <a:pt x="101278" y="133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769202" y="1032199"/>
              <a:ext cx="147400" cy="157522"/>
            </a:xfrm>
            <a:custGeom>
              <a:avLst/>
              <a:gdLst/>
              <a:ahLst/>
              <a:cxnLst/>
              <a:rect l="0" t="0" r="0" b="0"/>
              <a:pathLst>
                <a:path w="147400" h="157522">
                  <a:moveTo>
                    <a:pt x="0" y="20650"/>
                  </a:moveTo>
                  <a:lnTo>
                    <a:pt x="14654" y="73678"/>
                  </a:lnTo>
                  <a:lnTo>
                    <a:pt x="23333" y="134319"/>
                  </a:lnTo>
                  <a:lnTo>
                    <a:pt x="26748" y="149549"/>
                  </a:lnTo>
                  <a:lnTo>
                    <a:pt x="26021" y="148696"/>
                  </a:lnTo>
                  <a:lnTo>
                    <a:pt x="16448" y="116523"/>
                  </a:lnTo>
                  <a:lnTo>
                    <a:pt x="17871" y="78563"/>
                  </a:lnTo>
                  <a:lnTo>
                    <a:pt x="30003" y="26154"/>
                  </a:lnTo>
                  <a:lnTo>
                    <a:pt x="41020" y="7109"/>
                  </a:lnTo>
                  <a:lnTo>
                    <a:pt x="49574" y="2264"/>
                  </a:lnTo>
                  <a:lnTo>
                    <a:pt x="71556" y="0"/>
                  </a:lnTo>
                  <a:lnTo>
                    <a:pt x="90684" y="6013"/>
                  </a:lnTo>
                  <a:lnTo>
                    <a:pt x="106984" y="17654"/>
                  </a:lnTo>
                  <a:lnTo>
                    <a:pt x="128145" y="43939"/>
                  </a:lnTo>
                  <a:lnTo>
                    <a:pt x="138062" y="63756"/>
                  </a:lnTo>
                  <a:lnTo>
                    <a:pt x="146169" y="123871"/>
                  </a:lnTo>
                  <a:lnTo>
                    <a:pt x="147399" y="1575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940544" y="1007853"/>
              <a:ext cx="116641" cy="185579"/>
            </a:xfrm>
            <a:custGeom>
              <a:avLst/>
              <a:gdLst/>
              <a:ahLst/>
              <a:cxnLst/>
              <a:rect l="0" t="0" r="0" b="0"/>
              <a:pathLst>
                <a:path w="116641" h="185579">
                  <a:moveTo>
                    <a:pt x="18171" y="108167"/>
                  </a:moveTo>
                  <a:lnTo>
                    <a:pt x="29349" y="96989"/>
                  </a:lnTo>
                  <a:lnTo>
                    <a:pt x="50435" y="91501"/>
                  </a:lnTo>
                  <a:lnTo>
                    <a:pt x="100453" y="82388"/>
                  </a:lnTo>
                  <a:lnTo>
                    <a:pt x="108120" y="74604"/>
                  </a:lnTo>
                  <a:lnTo>
                    <a:pt x="116640" y="50356"/>
                  </a:lnTo>
                  <a:lnTo>
                    <a:pt x="116572" y="39211"/>
                  </a:lnTo>
                  <a:lnTo>
                    <a:pt x="110258" y="20588"/>
                  </a:lnTo>
                  <a:lnTo>
                    <a:pt x="93413" y="7632"/>
                  </a:lnTo>
                  <a:lnTo>
                    <a:pt x="82370" y="2539"/>
                  </a:lnTo>
                  <a:lnTo>
                    <a:pt x="60741" y="0"/>
                  </a:lnTo>
                  <a:lnTo>
                    <a:pt x="40600" y="3941"/>
                  </a:lnTo>
                  <a:lnTo>
                    <a:pt x="23850" y="13491"/>
                  </a:lnTo>
                  <a:lnTo>
                    <a:pt x="11726" y="28654"/>
                  </a:lnTo>
                  <a:lnTo>
                    <a:pt x="6855" y="37611"/>
                  </a:lnTo>
                  <a:lnTo>
                    <a:pt x="0" y="78163"/>
                  </a:lnTo>
                  <a:lnTo>
                    <a:pt x="3558" y="116045"/>
                  </a:lnTo>
                  <a:lnTo>
                    <a:pt x="17610" y="149496"/>
                  </a:lnTo>
                  <a:lnTo>
                    <a:pt x="33130" y="164750"/>
                  </a:lnTo>
                  <a:lnTo>
                    <a:pt x="71689" y="184075"/>
                  </a:lnTo>
                  <a:lnTo>
                    <a:pt x="89140" y="185578"/>
                  </a:lnTo>
                  <a:lnTo>
                    <a:pt x="112927" y="1818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127171" y="1052849"/>
              <a:ext cx="52643" cy="115815"/>
            </a:xfrm>
            <a:custGeom>
              <a:avLst/>
              <a:gdLst/>
              <a:ahLst/>
              <a:cxnLst/>
              <a:rect l="0" t="0" r="0" b="0"/>
              <a:pathLst>
                <a:path w="52643" h="115815">
                  <a:moveTo>
                    <a:pt x="0" y="0"/>
                  </a:moveTo>
                  <a:lnTo>
                    <a:pt x="14572" y="51025"/>
                  </a:lnTo>
                  <a:lnTo>
                    <a:pt x="46758" y="106313"/>
                  </a:lnTo>
                  <a:lnTo>
                    <a:pt x="52642" y="1158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116642" y="1021264"/>
              <a:ext cx="136872" cy="505369"/>
            </a:xfrm>
            <a:custGeom>
              <a:avLst/>
              <a:gdLst/>
              <a:ahLst/>
              <a:cxnLst/>
              <a:rect l="0" t="0" r="0" b="0"/>
              <a:pathLst>
                <a:path w="136872" h="505369">
                  <a:moveTo>
                    <a:pt x="136871" y="0"/>
                  </a:moveTo>
                  <a:lnTo>
                    <a:pt x="121229" y="26386"/>
                  </a:lnTo>
                  <a:lnTo>
                    <a:pt x="96438" y="88901"/>
                  </a:lnTo>
                  <a:lnTo>
                    <a:pt x="74383" y="146628"/>
                  </a:lnTo>
                  <a:lnTo>
                    <a:pt x="57412" y="201110"/>
                  </a:lnTo>
                  <a:lnTo>
                    <a:pt x="50465" y="253588"/>
                  </a:lnTo>
                  <a:lnTo>
                    <a:pt x="34808" y="315757"/>
                  </a:lnTo>
                  <a:lnTo>
                    <a:pt x="24120" y="369171"/>
                  </a:lnTo>
                  <a:lnTo>
                    <a:pt x="16073" y="424782"/>
                  </a:lnTo>
                  <a:lnTo>
                    <a:pt x="4388" y="483384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5" name="Group 144"/>
          <p:cNvGrpSpPr/>
          <p:nvPr/>
        </p:nvGrpSpPr>
        <p:grpSpPr>
          <a:xfrm>
            <a:off x="4411440" y="779108"/>
            <a:ext cx="331002" cy="397141"/>
            <a:chOff x="4411440" y="779108"/>
            <a:chExt cx="331002" cy="397141"/>
          </a:xfrm>
        </p:grpSpPr>
        <p:sp>
          <p:nvSpPr>
            <p:cNvPr id="142" name="Freeform 141"/>
            <p:cNvSpPr/>
            <p:nvPr/>
          </p:nvSpPr>
          <p:spPr>
            <a:xfrm>
              <a:off x="4500131" y="779108"/>
              <a:ext cx="32873" cy="379027"/>
            </a:xfrm>
            <a:custGeom>
              <a:avLst/>
              <a:gdLst/>
              <a:ahLst/>
              <a:cxnLst/>
              <a:rect l="0" t="0" r="0" b="0"/>
              <a:pathLst>
                <a:path w="32873" h="379027">
                  <a:moveTo>
                    <a:pt x="6066" y="0"/>
                  </a:moveTo>
                  <a:lnTo>
                    <a:pt x="0" y="34792"/>
                  </a:lnTo>
                  <a:lnTo>
                    <a:pt x="3748" y="81409"/>
                  </a:lnTo>
                  <a:lnTo>
                    <a:pt x="6549" y="135645"/>
                  </a:lnTo>
                  <a:lnTo>
                    <a:pt x="14263" y="196550"/>
                  </a:lnTo>
                  <a:lnTo>
                    <a:pt x="21723" y="258364"/>
                  </a:lnTo>
                  <a:lnTo>
                    <a:pt x="27225" y="318840"/>
                  </a:lnTo>
                  <a:lnTo>
                    <a:pt x="32872" y="353394"/>
                  </a:lnTo>
                  <a:lnTo>
                    <a:pt x="27122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411440" y="894922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28402" y="17958"/>
                  </a:lnTo>
                  <a:lnTo>
                    <a:pt x="73971" y="35149"/>
                  </a:lnTo>
                  <a:lnTo>
                    <a:pt x="2421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594806" y="1010735"/>
              <a:ext cx="147636" cy="165514"/>
            </a:xfrm>
            <a:custGeom>
              <a:avLst/>
              <a:gdLst/>
              <a:ahLst/>
              <a:cxnLst/>
              <a:rect l="0" t="0" r="0" b="0"/>
              <a:pathLst>
                <a:path w="147636" h="165514">
                  <a:moveTo>
                    <a:pt x="111432" y="42114"/>
                  </a:moveTo>
                  <a:lnTo>
                    <a:pt x="100253" y="25347"/>
                  </a:lnTo>
                  <a:lnTo>
                    <a:pt x="92281" y="20407"/>
                  </a:lnTo>
                  <a:lnTo>
                    <a:pt x="70945" y="14919"/>
                  </a:lnTo>
                  <a:lnTo>
                    <a:pt x="38215" y="17419"/>
                  </a:lnTo>
                  <a:lnTo>
                    <a:pt x="20009" y="28799"/>
                  </a:lnTo>
                  <a:lnTo>
                    <a:pt x="11879" y="36747"/>
                  </a:lnTo>
                  <a:lnTo>
                    <a:pt x="2845" y="61176"/>
                  </a:lnTo>
                  <a:lnTo>
                    <a:pt x="0" y="89190"/>
                  </a:lnTo>
                  <a:lnTo>
                    <a:pt x="2635" y="113340"/>
                  </a:lnTo>
                  <a:lnTo>
                    <a:pt x="10826" y="132652"/>
                  </a:lnTo>
                  <a:lnTo>
                    <a:pt x="16285" y="141077"/>
                  </a:lnTo>
                  <a:lnTo>
                    <a:pt x="31710" y="153558"/>
                  </a:lnTo>
                  <a:lnTo>
                    <a:pt x="51434" y="161835"/>
                  </a:lnTo>
                  <a:lnTo>
                    <a:pt x="75797" y="165513"/>
                  </a:lnTo>
                  <a:lnTo>
                    <a:pt x="95984" y="160909"/>
                  </a:lnTo>
                  <a:lnTo>
                    <a:pt x="133597" y="138889"/>
                  </a:lnTo>
                  <a:lnTo>
                    <a:pt x="140247" y="130028"/>
                  </a:lnTo>
                  <a:lnTo>
                    <a:pt x="147635" y="107703"/>
                  </a:lnTo>
                  <a:lnTo>
                    <a:pt x="146206" y="74416"/>
                  </a:lnTo>
                  <a:lnTo>
                    <a:pt x="132784" y="42327"/>
                  </a:lnTo>
                  <a:lnTo>
                    <a:pt x="113989" y="16181"/>
                  </a:lnTo>
                  <a:lnTo>
                    <a:pt x="97361" y="7192"/>
                  </a:lnTo>
                  <a:lnTo>
                    <a:pt x="6931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254147" y="1410818"/>
            <a:ext cx="4431035" cy="694882"/>
            <a:chOff x="254147" y="1410818"/>
            <a:chExt cx="4431035" cy="694882"/>
          </a:xfrm>
        </p:grpSpPr>
        <p:sp>
          <p:nvSpPr>
            <p:cNvPr id="146" name="Freeform 145"/>
            <p:cNvSpPr/>
            <p:nvPr/>
          </p:nvSpPr>
          <p:spPr>
            <a:xfrm>
              <a:off x="254147" y="1516103"/>
              <a:ext cx="216816" cy="413581"/>
            </a:xfrm>
            <a:custGeom>
              <a:avLst/>
              <a:gdLst/>
              <a:ahLst/>
              <a:cxnLst/>
              <a:rect l="0" t="0" r="0" b="0"/>
              <a:pathLst>
                <a:path w="216816" h="413581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4259" y="175939"/>
                  </a:lnTo>
                  <a:lnTo>
                    <a:pt x="19710" y="237308"/>
                  </a:lnTo>
                  <a:lnTo>
                    <a:pt x="27687" y="287253"/>
                  </a:lnTo>
                  <a:lnTo>
                    <a:pt x="40863" y="343524"/>
                  </a:lnTo>
                  <a:lnTo>
                    <a:pt x="44301" y="355358"/>
                  </a:lnTo>
                  <a:lnTo>
                    <a:pt x="46594" y="358568"/>
                  </a:lnTo>
                  <a:lnTo>
                    <a:pt x="48122" y="356029"/>
                  </a:lnTo>
                  <a:lnTo>
                    <a:pt x="54030" y="292779"/>
                  </a:lnTo>
                  <a:lnTo>
                    <a:pt x="65672" y="255205"/>
                  </a:lnTo>
                  <a:lnTo>
                    <a:pt x="71369" y="243837"/>
                  </a:lnTo>
                  <a:lnTo>
                    <a:pt x="87059" y="228085"/>
                  </a:lnTo>
                  <a:lnTo>
                    <a:pt x="96156" y="222247"/>
                  </a:lnTo>
                  <a:lnTo>
                    <a:pt x="121861" y="218879"/>
                  </a:lnTo>
                  <a:lnTo>
                    <a:pt x="149274" y="222452"/>
                  </a:lnTo>
                  <a:lnTo>
                    <a:pt x="177860" y="237617"/>
                  </a:lnTo>
                  <a:lnTo>
                    <a:pt x="193659" y="250277"/>
                  </a:lnTo>
                  <a:lnTo>
                    <a:pt x="205361" y="269942"/>
                  </a:lnTo>
                  <a:lnTo>
                    <a:pt x="213291" y="295449"/>
                  </a:lnTo>
                  <a:lnTo>
                    <a:pt x="216815" y="326283"/>
                  </a:lnTo>
                  <a:lnTo>
                    <a:pt x="212143" y="353245"/>
                  </a:lnTo>
                  <a:lnTo>
                    <a:pt x="196358" y="385035"/>
                  </a:lnTo>
                  <a:lnTo>
                    <a:pt x="182383" y="400414"/>
                  </a:lnTo>
                  <a:lnTo>
                    <a:pt x="164474" y="411149"/>
                  </a:lnTo>
                  <a:lnTo>
                    <a:pt x="144816" y="413580"/>
                  </a:lnTo>
                  <a:lnTo>
                    <a:pt x="103600" y="405609"/>
                  </a:lnTo>
                  <a:lnTo>
                    <a:pt x="51179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37386" y="1726673"/>
              <a:ext cx="151170" cy="200595"/>
            </a:xfrm>
            <a:custGeom>
              <a:avLst/>
              <a:gdLst/>
              <a:ahLst/>
              <a:cxnLst/>
              <a:rect l="0" t="0" r="0" b="0"/>
              <a:pathLst>
                <a:path w="151170" h="200595">
                  <a:moveTo>
                    <a:pt x="10095" y="21057"/>
                  </a:moveTo>
                  <a:lnTo>
                    <a:pt x="1762" y="58535"/>
                  </a:lnTo>
                  <a:lnTo>
                    <a:pt x="0" y="109959"/>
                  </a:lnTo>
                  <a:lnTo>
                    <a:pt x="5285" y="145664"/>
                  </a:lnTo>
                  <a:lnTo>
                    <a:pt x="19848" y="172881"/>
                  </a:lnTo>
                  <a:lnTo>
                    <a:pt x="38981" y="195764"/>
                  </a:lnTo>
                  <a:lnTo>
                    <a:pt x="46900" y="199529"/>
                  </a:lnTo>
                  <a:lnTo>
                    <a:pt x="65058" y="200594"/>
                  </a:lnTo>
                  <a:lnTo>
                    <a:pt x="81706" y="194048"/>
                  </a:lnTo>
                  <a:lnTo>
                    <a:pt x="111458" y="170782"/>
                  </a:lnTo>
                  <a:lnTo>
                    <a:pt x="127216" y="144969"/>
                  </a:lnTo>
                  <a:lnTo>
                    <a:pt x="150282" y="84015"/>
                  </a:lnTo>
                  <a:lnTo>
                    <a:pt x="151169" y="63076"/>
                  </a:lnTo>
                  <a:lnTo>
                    <a:pt x="1469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6994" y="1737202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37087" y="53875"/>
                  </a:lnTo>
                  <a:lnTo>
                    <a:pt x="85664" y="105176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715937" y="1705616"/>
              <a:ext cx="221100" cy="400084"/>
            </a:xfrm>
            <a:custGeom>
              <a:avLst/>
              <a:gdLst/>
              <a:ahLst/>
              <a:cxnLst/>
              <a:rect l="0" t="0" r="0" b="0"/>
              <a:pathLst>
                <a:path w="221100" h="400084">
                  <a:moveTo>
                    <a:pt x="221099" y="0"/>
                  </a:moveTo>
                  <a:lnTo>
                    <a:pt x="185182" y="55045"/>
                  </a:lnTo>
                  <a:lnTo>
                    <a:pt x="150801" y="108923"/>
                  </a:lnTo>
                  <a:lnTo>
                    <a:pt x="118919" y="166740"/>
                  </a:lnTo>
                  <a:lnTo>
                    <a:pt x="90270" y="228108"/>
                  </a:lnTo>
                  <a:lnTo>
                    <a:pt x="56024" y="289395"/>
                  </a:lnTo>
                  <a:lnTo>
                    <a:pt x="21040" y="346729"/>
                  </a:lnTo>
                  <a:lnTo>
                    <a:pt x="9351" y="36701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1285127" y="1516103"/>
              <a:ext cx="15046" cy="294799"/>
            </a:xfrm>
            <a:custGeom>
              <a:avLst/>
              <a:gdLst/>
              <a:ahLst/>
              <a:cxnLst/>
              <a:rect l="0" t="0" r="0" b="0"/>
              <a:pathLst>
                <a:path w="15046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37662"/>
                  </a:lnTo>
                  <a:lnTo>
                    <a:pt x="7740" y="186628"/>
                  </a:lnTo>
                  <a:lnTo>
                    <a:pt x="15045" y="239506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1200248" y="1621388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7014" y="14654"/>
                  </a:lnTo>
                  <a:lnTo>
                    <a:pt x="86373" y="31667"/>
                  </a:lnTo>
                  <a:lnTo>
                    <a:pt x="2436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1468400" y="1684559"/>
              <a:ext cx="16119" cy="136872"/>
            </a:xfrm>
            <a:custGeom>
              <a:avLst/>
              <a:gdLst/>
              <a:ahLst/>
              <a:cxnLst/>
              <a:rect l="0" t="0" r="0" b="0"/>
              <a:pathLst>
                <a:path w="16119" h="13687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10092"/>
                  </a:lnTo>
                  <a:lnTo>
                    <a:pt x="16118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1463461" y="1568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1584347" y="1646673"/>
              <a:ext cx="131799" cy="164642"/>
            </a:xfrm>
            <a:custGeom>
              <a:avLst/>
              <a:gdLst/>
              <a:ahLst/>
              <a:cxnLst/>
              <a:rect l="0" t="0" r="0" b="0"/>
              <a:pathLst>
                <a:path w="131799" h="164642">
                  <a:moveTo>
                    <a:pt x="110741" y="48415"/>
                  </a:moveTo>
                  <a:lnTo>
                    <a:pt x="101165" y="24368"/>
                  </a:lnTo>
                  <a:lnTo>
                    <a:pt x="90497" y="10041"/>
                  </a:lnTo>
                  <a:lnTo>
                    <a:pt x="71718" y="2114"/>
                  </a:lnTo>
                  <a:lnTo>
                    <a:pt x="60159" y="0"/>
                  </a:lnTo>
                  <a:lnTo>
                    <a:pt x="50113" y="930"/>
                  </a:lnTo>
                  <a:lnTo>
                    <a:pt x="32712" y="8203"/>
                  </a:lnTo>
                  <a:lnTo>
                    <a:pt x="9762" y="25452"/>
                  </a:lnTo>
                  <a:lnTo>
                    <a:pt x="1521" y="47957"/>
                  </a:lnTo>
                  <a:lnTo>
                    <a:pt x="0" y="90393"/>
                  </a:lnTo>
                  <a:lnTo>
                    <a:pt x="5371" y="116205"/>
                  </a:lnTo>
                  <a:lnTo>
                    <a:pt x="15556" y="135475"/>
                  </a:lnTo>
                  <a:lnTo>
                    <a:pt x="40034" y="159478"/>
                  </a:lnTo>
                  <a:lnTo>
                    <a:pt x="49565" y="163401"/>
                  </a:lnTo>
                  <a:lnTo>
                    <a:pt x="69513" y="164641"/>
                  </a:lnTo>
                  <a:lnTo>
                    <a:pt x="108576" y="155904"/>
                  </a:lnTo>
                  <a:lnTo>
                    <a:pt x="131798" y="14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1800373" y="1505575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69" y="156123"/>
                  </a:lnTo>
                  <a:lnTo>
                    <a:pt x="8333" y="214373"/>
                  </a:lnTo>
                  <a:lnTo>
                    <a:pt x="10094" y="275922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1839584" y="1589803"/>
              <a:ext cx="118717" cy="242156"/>
            </a:xfrm>
            <a:custGeom>
              <a:avLst/>
              <a:gdLst/>
              <a:ahLst/>
              <a:cxnLst/>
              <a:rect l="0" t="0" r="0" b="0"/>
              <a:pathLst>
                <a:path w="118717" h="242156">
                  <a:moveTo>
                    <a:pt x="97659" y="0"/>
                  </a:moveTo>
                  <a:lnTo>
                    <a:pt x="34326" y="63333"/>
                  </a:lnTo>
                  <a:lnTo>
                    <a:pt x="21548" y="78451"/>
                  </a:lnTo>
                  <a:lnTo>
                    <a:pt x="0" y="126967"/>
                  </a:lnTo>
                  <a:lnTo>
                    <a:pt x="223" y="163702"/>
                  </a:lnTo>
                  <a:lnTo>
                    <a:pt x="11070" y="184280"/>
                  </a:lnTo>
                  <a:lnTo>
                    <a:pt x="27590" y="200055"/>
                  </a:lnTo>
                  <a:lnTo>
                    <a:pt x="86279" y="227502"/>
                  </a:lnTo>
                  <a:lnTo>
                    <a:pt x="118716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975513" y="1627397"/>
              <a:ext cx="140715" cy="175609"/>
            </a:xfrm>
            <a:custGeom>
              <a:avLst/>
              <a:gdLst/>
              <a:ahLst/>
              <a:cxnLst/>
              <a:rect l="0" t="0" r="0" b="0"/>
              <a:pathLst>
                <a:path w="140715" h="175609">
                  <a:moveTo>
                    <a:pt x="14373" y="109805"/>
                  </a:moveTo>
                  <a:lnTo>
                    <a:pt x="75246" y="75476"/>
                  </a:lnTo>
                  <a:lnTo>
                    <a:pt x="89390" y="61792"/>
                  </a:lnTo>
                  <a:lnTo>
                    <a:pt x="99576" y="44012"/>
                  </a:lnTo>
                  <a:lnTo>
                    <a:pt x="100421" y="34357"/>
                  </a:lnTo>
                  <a:lnTo>
                    <a:pt x="95120" y="14271"/>
                  </a:lnTo>
                  <a:lnTo>
                    <a:pt x="88092" y="7511"/>
                  </a:lnTo>
                  <a:lnTo>
                    <a:pt x="67804" y="0"/>
                  </a:lnTo>
                  <a:lnTo>
                    <a:pt x="46309" y="2901"/>
                  </a:lnTo>
                  <a:lnTo>
                    <a:pt x="35663" y="6950"/>
                  </a:lnTo>
                  <a:lnTo>
                    <a:pt x="27397" y="14329"/>
                  </a:lnTo>
                  <a:lnTo>
                    <a:pt x="5724" y="56673"/>
                  </a:lnTo>
                  <a:lnTo>
                    <a:pt x="0" y="78002"/>
                  </a:lnTo>
                  <a:lnTo>
                    <a:pt x="1356" y="99180"/>
                  </a:lnTo>
                  <a:lnTo>
                    <a:pt x="8977" y="117171"/>
                  </a:lnTo>
                  <a:lnTo>
                    <a:pt x="34719" y="161078"/>
                  </a:lnTo>
                  <a:lnTo>
                    <a:pt x="55391" y="172757"/>
                  </a:lnTo>
                  <a:lnTo>
                    <a:pt x="77057" y="175608"/>
                  </a:lnTo>
                  <a:lnTo>
                    <a:pt x="131313" y="164874"/>
                  </a:lnTo>
                  <a:lnTo>
                    <a:pt x="140714" y="1624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200455" y="1410818"/>
              <a:ext cx="42116" cy="389556"/>
            </a:xfrm>
            <a:custGeom>
              <a:avLst/>
              <a:gdLst/>
              <a:ahLst/>
              <a:cxnLst/>
              <a:rect l="0" t="0" r="0" b="0"/>
              <a:pathLst>
                <a:path w="42116" h="389556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0" y="163089"/>
                  </a:lnTo>
                  <a:lnTo>
                    <a:pt x="5590" y="217959"/>
                  </a:lnTo>
                  <a:lnTo>
                    <a:pt x="14655" y="268521"/>
                  </a:lnTo>
                  <a:lnTo>
                    <a:pt x="28198" y="331678"/>
                  </a:lnTo>
                  <a:lnTo>
                    <a:pt x="42115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137285" y="1526632"/>
              <a:ext cx="200042" cy="73700"/>
            </a:xfrm>
            <a:custGeom>
              <a:avLst/>
              <a:gdLst/>
              <a:ahLst/>
              <a:cxnLst/>
              <a:rect l="0" t="0" r="0" b="0"/>
              <a:pathLst>
                <a:path w="200042" h="73700">
                  <a:moveTo>
                    <a:pt x="200041" y="0"/>
                  </a:moveTo>
                  <a:lnTo>
                    <a:pt x="147013" y="14654"/>
                  </a:lnTo>
                  <a:lnTo>
                    <a:pt x="96803" y="35433"/>
                  </a:lnTo>
                  <a:lnTo>
                    <a:pt x="33472" y="5573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2335667" y="1594742"/>
              <a:ext cx="170474" cy="202428"/>
            </a:xfrm>
            <a:custGeom>
              <a:avLst/>
              <a:gdLst/>
              <a:ahLst/>
              <a:cxnLst/>
              <a:rect l="0" t="0" r="0" b="0"/>
              <a:pathLst>
                <a:path w="170474" h="202428">
                  <a:moveTo>
                    <a:pt x="128001" y="5589"/>
                  </a:moveTo>
                  <a:lnTo>
                    <a:pt x="111233" y="0"/>
                  </a:lnTo>
                  <a:lnTo>
                    <a:pt x="78449" y="2113"/>
                  </a:lnTo>
                  <a:lnTo>
                    <a:pt x="44689" y="15738"/>
                  </a:lnTo>
                  <a:lnTo>
                    <a:pt x="18048" y="34592"/>
                  </a:lnTo>
                  <a:lnTo>
                    <a:pt x="926" y="60586"/>
                  </a:lnTo>
                  <a:lnTo>
                    <a:pt x="0" y="69160"/>
                  </a:lnTo>
                  <a:lnTo>
                    <a:pt x="5211" y="84926"/>
                  </a:lnTo>
                  <a:lnTo>
                    <a:pt x="12216" y="90066"/>
                  </a:lnTo>
                  <a:lnTo>
                    <a:pt x="70192" y="104581"/>
                  </a:lnTo>
                  <a:lnTo>
                    <a:pt x="123688" y="118036"/>
                  </a:lnTo>
                  <a:lnTo>
                    <a:pt x="147141" y="124976"/>
                  </a:lnTo>
                  <a:lnTo>
                    <a:pt x="155969" y="130804"/>
                  </a:lnTo>
                  <a:lnTo>
                    <a:pt x="168897" y="146638"/>
                  </a:lnTo>
                  <a:lnTo>
                    <a:pt x="170473" y="155774"/>
                  </a:lnTo>
                  <a:lnTo>
                    <a:pt x="165985" y="175283"/>
                  </a:lnTo>
                  <a:lnTo>
                    <a:pt x="159172" y="183059"/>
                  </a:lnTo>
                  <a:lnTo>
                    <a:pt x="139125" y="194819"/>
                  </a:lnTo>
                  <a:lnTo>
                    <a:pt x="95942" y="202427"/>
                  </a:lnTo>
                  <a:lnTo>
                    <a:pt x="32474" y="196875"/>
                  </a:lnTo>
                  <a:lnTo>
                    <a:pt x="12187" y="1951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2876425" y="1431875"/>
              <a:ext cx="29441" cy="336913"/>
            </a:xfrm>
            <a:custGeom>
              <a:avLst/>
              <a:gdLst/>
              <a:ahLst/>
              <a:cxnLst/>
              <a:rect l="0" t="0" r="0" b="0"/>
              <a:pathLst>
                <a:path w="29441" h="336913">
                  <a:moveTo>
                    <a:pt x="8383" y="0"/>
                  </a:moveTo>
                  <a:lnTo>
                    <a:pt x="1147" y="27556"/>
                  </a:lnTo>
                  <a:lnTo>
                    <a:pt x="0" y="73026"/>
                  </a:lnTo>
                  <a:lnTo>
                    <a:pt x="3877" y="114734"/>
                  </a:lnTo>
                  <a:lnTo>
                    <a:pt x="6381" y="160568"/>
                  </a:lnTo>
                  <a:lnTo>
                    <a:pt x="8663" y="205894"/>
                  </a:lnTo>
                  <a:lnTo>
                    <a:pt x="16525" y="261957"/>
                  </a:lnTo>
                  <a:lnTo>
                    <a:pt x="26542" y="310408"/>
                  </a:lnTo>
                  <a:lnTo>
                    <a:pt x="2944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2790051" y="1558217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5897" y="11453"/>
                  </a:lnTo>
                  <a:lnTo>
                    <a:pt x="90951" y="24749"/>
                  </a:lnTo>
                  <a:lnTo>
                    <a:pt x="31311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008055" y="1594742"/>
              <a:ext cx="121203" cy="135048"/>
            </a:xfrm>
            <a:custGeom>
              <a:avLst/>
              <a:gdLst/>
              <a:ahLst/>
              <a:cxnLst/>
              <a:rect l="0" t="0" r="0" b="0"/>
              <a:pathLst>
                <a:path w="121203" h="135048">
                  <a:moveTo>
                    <a:pt x="87323" y="5589"/>
                  </a:moveTo>
                  <a:lnTo>
                    <a:pt x="70555" y="0"/>
                  </a:lnTo>
                  <a:lnTo>
                    <a:pt x="63276" y="1863"/>
                  </a:lnTo>
                  <a:lnTo>
                    <a:pt x="27730" y="33868"/>
                  </a:lnTo>
                  <a:lnTo>
                    <a:pt x="8004" y="70187"/>
                  </a:lnTo>
                  <a:lnTo>
                    <a:pt x="208" y="90451"/>
                  </a:lnTo>
                  <a:lnTo>
                    <a:pt x="0" y="99598"/>
                  </a:lnTo>
                  <a:lnTo>
                    <a:pt x="6009" y="116001"/>
                  </a:lnTo>
                  <a:lnTo>
                    <a:pt x="19598" y="127971"/>
                  </a:lnTo>
                  <a:lnTo>
                    <a:pt x="28135" y="132800"/>
                  </a:lnTo>
                  <a:lnTo>
                    <a:pt x="50099" y="135047"/>
                  </a:lnTo>
                  <a:lnTo>
                    <a:pt x="74288" y="130976"/>
                  </a:lnTo>
                  <a:lnTo>
                    <a:pt x="96737" y="121368"/>
                  </a:lnTo>
                  <a:lnTo>
                    <a:pt x="112174" y="106179"/>
                  </a:lnTo>
                  <a:lnTo>
                    <a:pt x="117928" y="97216"/>
                  </a:lnTo>
                  <a:lnTo>
                    <a:pt x="121202" y="74778"/>
                  </a:lnTo>
                  <a:lnTo>
                    <a:pt x="120437" y="62244"/>
                  </a:lnTo>
                  <a:lnTo>
                    <a:pt x="116418" y="52718"/>
                  </a:lnTo>
                  <a:lnTo>
                    <a:pt x="102594" y="39013"/>
                  </a:lnTo>
                  <a:lnTo>
                    <a:pt x="84751" y="32143"/>
                  </a:lnTo>
                  <a:lnTo>
                    <a:pt x="55737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437229" y="1463461"/>
              <a:ext cx="16119" cy="284270"/>
            </a:xfrm>
            <a:custGeom>
              <a:avLst/>
              <a:gdLst/>
              <a:ahLst/>
              <a:cxnLst/>
              <a:rect l="0" t="0" r="0" b="0"/>
              <a:pathLst>
                <a:path w="16119" h="284270">
                  <a:moveTo>
                    <a:pt x="5589" y="0"/>
                  </a:moveTo>
                  <a:lnTo>
                    <a:pt x="0" y="16767"/>
                  </a:lnTo>
                  <a:lnTo>
                    <a:pt x="3272" y="77921"/>
                  </a:lnTo>
                  <a:lnTo>
                    <a:pt x="4903" y="130062"/>
                  </a:lnTo>
                  <a:lnTo>
                    <a:pt x="5386" y="181386"/>
                  </a:lnTo>
                  <a:lnTo>
                    <a:pt x="8669" y="238124"/>
                  </a:lnTo>
                  <a:lnTo>
                    <a:pt x="16118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337533" y="1568746"/>
              <a:ext cx="189514" cy="52643"/>
            </a:xfrm>
            <a:custGeom>
              <a:avLst/>
              <a:gdLst/>
              <a:ahLst/>
              <a:cxnLst/>
              <a:rect l="0" t="0" r="0" b="0"/>
              <a:pathLst>
                <a:path w="189514" h="52643">
                  <a:moveTo>
                    <a:pt x="189513" y="0"/>
                  </a:moveTo>
                  <a:lnTo>
                    <a:pt x="130897" y="9065"/>
                  </a:lnTo>
                  <a:lnTo>
                    <a:pt x="74300" y="21788"/>
                  </a:lnTo>
                  <a:lnTo>
                    <a:pt x="16821" y="42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3558632" y="1442404"/>
              <a:ext cx="284270" cy="336913"/>
            </a:xfrm>
            <a:custGeom>
              <a:avLst/>
              <a:gdLst/>
              <a:ahLst/>
              <a:cxnLst/>
              <a:rect l="0" t="0" r="0" b="0"/>
              <a:pathLst>
                <a:path w="284270" h="336913">
                  <a:moveTo>
                    <a:pt x="0" y="0"/>
                  </a:moveTo>
                  <a:lnTo>
                    <a:pt x="3119" y="57264"/>
                  </a:lnTo>
                  <a:lnTo>
                    <a:pt x="9065" y="118156"/>
                  </a:lnTo>
                  <a:lnTo>
                    <a:pt x="17475" y="169178"/>
                  </a:lnTo>
                  <a:lnTo>
                    <a:pt x="23469" y="226917"/>
                  </a:lnTo>
                  <a:lnTo>
                    <a:pt x="29982" y="278400"/>
                  </a:lnTo>
                  <a:lnTo>
                    <a:pt x="37334" y="317035"/>
                  </a:lnTo>
                  <a:lnTo>
                    <a:pt x="33068" y="284979"/>
                  </a:lnTo>
                  <a:lnTo>
                    <a:pt x="37467" y="228257"/>
                  </a:lnTo>
                  <a:lnTo>
                    <a:pt x="51916" y="191634"/>
                  </a:lnTo>
                  <a:lnTo>
                    <a:pt x="59177" y="185078"/>
                  </a:lnTo>
                  <a:lnTo>
                    <a:pt x="67527" y="181877"/>
                  </a:lnTo>
                  <a:lnTo>
                    <a:pt x="76603" y="180913"/>
                  </a:lnTo>
                  <a:lnTo>
                    <a:pt x="84994" y="183779"/>
                  </a:lnTo>
                  <a:lnTo>
                    <a:pt x="100556" y="196323"/>
                  </a:lnTo>
                  <a:lnTo>
                    <a:pt x="116882" y="223116"/>
                  </a:lnTo>
                  <a:lnTo>
                    <a:pt x="140165" y="284446"/>
                  </a:lnTo>
                  <a:lnTo>
                    <a:pt x="141407" y="287897"/>
                  </a:lnTo>
                  <a:lnTo>
                    <a:pt x="139666" y="282372"/>
                  </a:lnTo>
                  <a:lnTo>
                    <a:pt x="141074" y="277155"/>
                  </a:lnTo>
                  <a:lnTo>
                    <a:pt x="148877" y="265120"/>
                  </a:lnTo>
                  <a:lnTo>
                    <a:pt x="163264" y="255091"/>
                  </a:lnTo>
                  <a:lnTo>
                    <a:pt x="182526" y="247905"/>
                  </a:lnTo>
                  <a:lnTo>
                    <a:pt x="241004" y="237323"/>
                  </a:lnTo>
                  <a:lnTo>
                    <a:pt x="267810" y="222136"/>
                  </a:lnTo>
                  <a:lnTo>
                    <a:pt x="273297" y="213601"/>
                  </a:lnTo>
                  <a:lnTo>
                    <a:pt x="279393" y="191640"/>
                  </a:lnTo>
                  <a:lnTo>
                    <a:pt x="278679" y="181572"/>
                  </a:lnTo>
                  <a:lnTo>
                    <a:pt x="271646" y="164147"/>
                  </a:lnTo>
                  <a:lnTo>
                    <a:pt x="264155" y="158564"/>
                  </a:lnTo>
                  <a:lnTo>
                    <a:pt x="243354" y="152361"/>
                  </a:lnTo>
                  <a:lnTo>
                    <a:pt x="210925" y="154458"/>
                  </a:lnTo>
                  <a:lnTo>
                    <a:pt x="192790" y="165744"/>
                  </a:lnTo>
                  <a:lnTo>
                    <a:pt x="184679" y="173667"/>
                  </a:lnTo>
                  <a:lnTo>
                    <a:pt x="175666" y="198068"/>
                  </a:lnTo>
                  <a:lnTo>
                    <a:pt x="173712" y="244690"/>
                  </a:lnTo>
                  <a:lnTo>
                    <a:pt x="178980" y="276037"/>
                  </a:lnTo>
                  <a:lnTo>
                    <a:pt x="189121" y="301668"/>
                  </a:lnTo>
                  <a:lnTo>
                    <a:pt x="204547" y="318518"/>
                  </a:lnTo>
                  <a:lnTo>
                    <a:pt x="213573" y="324649"/>
                  </a:lnTo>
                  <a:lnTo>
                    <a:pt x="248634" y="333278"/>
                  </a:lnTo>
                  <a:lnTo>
                    <a:pt x="284269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3992856" y="1606281"/>
              <a:ext cx="136734" cy="395777"/>
            </a:xfrm>
            <a:custGeom>
              <a:avLst/>
              <a:gdLst/>
              <a:ahLst/>
              <a:cxnLst/>
              <a:rect l="0" t="0" r="0" b="0"/>
              <a:pathLst>
                <a:path w="136734" h="395777">
                  <a:moveTo>
                    <a:pt x="39558" y="120392"/>
                  </a:moveTo>
                  <a:lnTo>
                    <a:pt x="42678" y="177656"/>
                  </a:lnTo>
                  <a:lnTo>
                    <a:pt x="51011" y="230166"/>
                  </a:lnTo>
                  <a:lnTo>
                    <a:pt x="60889" y="287059"/>
                  </a:lnTo>
                  <a:lnTo>
                    <a:pt x="71225" y="337841"/>
                  </a:lnTo>
                  <a:lnTo>
                    <a:pt x="86362" y="395776"/>
                  </a:lnTo>
                  <a:lnTo>
                    <a:pt x="85969" y="395228"/>
                  </a:lnTo>
                  <a:lnTo>
                    <a:pt x="70596" y="333600"/>
                  </a:lnTo>
                  <a:lnTo>
                    <a:pt x="53524" y="277497"/>
                  </a:lnTo>
                  <a:lnTo>
                    <a:pt x="36039" y="216658"/>
                  </a:lnTo>
                  <a:lnTo>
                    <a:pt x="18500" y="162705"/>
                  </a:lnTo>
                  <a:lnTo>
                    <a:pt x="2123" y="108720"/>
                  </a:lnTo>
                  <a:lnTo>
                    <a:pt x="0" y="71050"/>
                  </a:lnTo>
                  <a:lnTo>
                    <a:pt x="7430" y="37142"/>
                  </a:lnTo>
                  <a:lnTo>
                    <a:pt x="17870" y="15542"/>
                  </a:lnTo>
                  <a:lnTo>
                    <a:pt x="26269" y="8378"/>
                  </a:lnTo>
                  <a:lnTo>
                    <a:pt x="48080" y="418"/>
                  </a:lnTo>
                  <a:lnTo>
                    <a:pt x="70252" y="0"/>
                  </a:lnTo>
                  <a:lnTo>
                    <a:pt x="91804" y="4883"/>
                  </a:lnTo>
                  <a:lnTo>
                    <a:pt x="113082" y="14853"/>
                  </a:lnTo>
                  <a:lnTo>
                    <a:pt x="127997" y="30202"/>
                  </a:lnTo>
                  <a:lnTo>
                    <a:pt x="133613" y="39208"/>
                  </a:lnTo>
                  <a:lnTo>
                    <a:pt x="136733" y="58574"/>
                  </a:lnTo>
                  <a:lnTo>
                    <a:pt x="135927" y="68652"/>
                  </a:lnTo>
                  <a:lnTo>
                    <a:pt x="128792" y="86088"/>
                  </a:lnTo>
                  <a:lnTo>
                    <a:pt x="123614" y="94013"/>
                  </a:lnTo>
                  <a:lnTo>
                    <a:pt x="108502" y="105939"/>
                  </a:lnTo>
                  <a:lnTo>
                    <a:pt x="50087" y="130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243635" y="1452932"/>
              <a:ext cx="30936" cy="347442"/>
            </a:xfrm>
            <a:custGeom>
              <a:avLst/>
              <a:gdLst/>
              <a:ahLst/>
              <a:cxnLst/>
              <a:rect l="0" t="0" r="0" b="0"/>
              <a:pathLst>
                <a:path w="30936" h="347442">
                  <a:moveTo>
                    <a:pt x="9878" y="0"/>
                  </a:moveTo>
                  <a:lnTo>
                    <a:pt x="1545" y="48931"/>
                  </a:lnTo>
                  <a:lnTo>
                    <a:pt x="0" y="103016"/>
                  </a:lnTo>
                  <a:lnTo>
                    <a:pt x="2662" y="158425"/>
                  </a:lnTo>
                  <a:lnTo>
                    <a:pt x="7740" y="206428"/>
                  </a:lnTo>
                  <a:lnTo>
                    <a:pt x="15044" y="268764"/>
                  </a:lnTo>
                  <a:lnTo>
                    <a:pt x="28033" y="327822"/>
                  </a:lnTo>
                  <a:lnTo>
                    <a:pt x="30935" y="3474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340450" y="1631791"/>
              <a:ext cx="113105" cy="126469"/>
            </a:xfrm>
            <a:custGeom>
              <a:avLst/>
              <a:gdLst/>
              <a:ahLst/>
              <a:cxnLst/>
              <a:rect l="0" t="0" r="0" b="0"/>
              <a:pathLst>
                <a:path w="113105" h="126469">
                  <a:moveTo>
                    <a:pt x="81519" y="73825"/>
                  </a:moveTo>
                  <a:lnTo>
                    <a:pt x="87108" y="57058"/>
                  </a:lnTo>
                  <a:lnTo>
                    <a:pt x="84994" y="24273"/>
                  </a:lnTo>
                  <a:lnTo>
                    <a:pt x="80327" y="15054"/>
                  </a:lnTo>
                  <a:lnTo>
                    <a:pt x="65781" y="1691"/>
                  </a:lnTo>
                  <a:lnTo>
                    <a:pt x="58159" y="0"/>
                  </a:lnTo>
                  <a:lnTo>
                    <a:pt x="50737" y="1212"/>
                  </a:lnTo>
                  <a:lnTo>
                    <a:pt x="36253" y="8797"/>
                  </a:lnTo>
                  <a:lnTo>
                    <a:pt x="22016" y="19967"/>
                  </a:lnTo>
                  <a:lnTo>
                    <a:pt x="6436" y="44999"/>
                  </a:lnTo>
                  <a:lnTo>
                    <a:pt x="0" y="85821"/>
                  </a:lnTo>
                  <a:lnTo>
                    <a:pt x="4734" y="108793"/>
                  </a:lnTo>
                  <a:lnTo>
                    <a:pt x="9272" y="118194"/>
                  </a:lnTo>
                  <a:lnTo>
                    <a:pt x="15807" y="123291"/>
                  </a:lnTo>
                  <a:lnTo>
                    <a:pt x="23673" y="125520"/>
                  </a:lnTo>
                  <a:lnTo>
                    <a:pt x="32426" y="125836"/>
                  </a:lnTo>
                  <a:lnTo>
                    <a:pt x="39432" y="122537"/>
                  </a:lnTo>
                  <a:lnTo>
                    <a:pt x="50335" y="109513"/>
                  </a:lnTo>
                  <a:lnTo>
                    <a:pt x="63050" y="82450"/>
                  </a:lnTo>
                  <a:lnTo>
                    <a:pt x="64342" y="62450"/>
                  </a:lnTo>
                  <a:lnTo>
                    <a:pt x="63049" y="52204"/>
                  </a:lnTo>
                  <a:lnTo>
                    <a:pt x="64526" y="48883"/>
                  </a:lnTo>
                  <a:lnTo>
                    <a:pt x="67850" y="50178"/>
                  </a:lnTo>
                  <a:lnTo>
                    <a:pt x="72407" y="54551"/>
                  </a:lnTo>
                  <a:lnTo>
                    <a:pt x="107707" y="112376"/>
                  </a:lnTo>
                  <a:lnTo>
                    <a:pt x="113104" y="1264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464082" y="1610860"/>
              <a:ext cx="84230" cy="136871"/>
            </a:xfrm>
            <a:custGeom>
              <a:avLst/>
              <a:gdLst/>
              <a:ahLst/>
              <a:cxnLst/>
              <a:rect l="0" t="0" r="0" b="0"/>
              <a:pathLst>
                <a:path w="84230" h="136871">
                  <a:moveTo>
                    <a:pt x="0" y="0"/>
                  </a:moveTo>
                  <a:lnTo>
                    <a:pt x="26364" y="61110"/>
                  </a:lnTo>
                  <a:lnTo>
                    <a:pt x="70686" y="122177"/>
                  </a:lnTo>
                  <a:lnTo>
                    <a:pt x="84229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4474611" y="1568746"/>
              <a:ext cx="126343" cy="473783"/>
            </a:xfrm>
            <a:custGeom>
              <a:avLst/>
              <a:gdLst/>
              <a:ahLst/>
              <a:cxnLst/>
              <a:rect l="0" t="0" r="0" b="0"/>
              <a:pathLst>
                <a:path w="126343" h="473783">
                  <a:moveTo>
                    <a:pt x="126342" y="0"/>
                  </a:moveTo>
                  <a:lnTo>
                    <a:pt x="114889" y="48930"/>
                  </a:lnTo>
                  <a:lnTo>
                    <a:pt x="101593" y="102472"/>
                  </a:lnTo>
                  <a:lnTo>
                    <a:pt x="84204" y="157557"/>
                  </a:lnTo>
                  <a:lnTo>
                    <a:pt x="66677" y="217756"/>
                  </a:lnTo>
                  <a:lnTo>
                    <a:pt x="49133" y="273301"/>
                  </a:lnTo>
                  <a:lnTo>
                    <a:pt x="34705" y="329445"/>
                  </a:lnTo>
                  <a:lnTo>
                    <a:pt x="26271" y="372524"/>
                  </a:lnTo>
                  <a:lnTo>
                    <a:pt x="8049" y="433893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4674653" y="175825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9" name="Group 188"/>
          <p:cNvGrpSpPr/>
          <p:nvPr/>
        </p:nvGrpSpPr>
        <p:grpSpPr>
          <a:xfrm>
            <a:off x="273740" y="2010943"/>
            <a:ext cx="3169079" cy="715938"/>
            <a:chOff x="273740" y="2010943"/>
            <a:chExt cx="3169079" cy="715938"/>
          </a:xfrm>
        </p:grpSpPr>
        <p:sp>
          <p:nvSpPr>
            <p:cNvPr id="174" name="Freeform 173"/>
            <p:cNvSpPr/>
            <p:nvPr/>
          </p:nvSpPr>
          <p:spPr>
            <a:xfrm>
              <a:off x="410611" y="2263626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1992" y="58617"/>
                  </a:lnTo>
                  <a:lnTo>
                    <a:pt x="10817" y="120027"/>
                  </a:lnTo>
                  <a:lnTo>
                    <a:pt x="10585" y="178431"/>
                  </a:lnTo>
                  <a:lnTo>
                    <a:pt x="10540" y="235028"/>
                  </a:lnTo>
                  <a:lnTo>
                    <a:pt x="7414" y="25380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73740" y="2253098"/>
              <a:ext cx="347442" cy="21058"/>
            </a:xfrm>
            <a:custGeom>
              <a:avLst/>
              <a:gdLst/>
              <a:ahLst/>
              <a:cxnLst/>
              <a:rect l="0" t="0" r="0" b="0"/>
              <a:pathLst>
                <a:path w="347442" h="21058">
                  <a:moveTo>
                    <a:pt x="347441" y="0"/>
                  </a:moveTo>
                  <a:lnTo>
                    <a:pt x="309963" y="8333"/>
                  </a:lnTo>
                  <a:lnTo>
                    <a:pt x="258539" y="10095"/>
                  </a:lnTo>
                  <a:lnTo>
                    <a:pt x="196086" y="11612"/>
                  </a:lnTo>
                  <a:lnTo>
                    <a:pt x="137476" y="18845"/>
                  </a:lnTo>
                  <a:lnTo>
                    <a:pt x="80838" y="20620"/>
                  </a:lnTo>
                  <a:lnTo>
                    <a:pt x="19903" y="2100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21615" y="2210984"/>
              <a:ext cx="146966" cy="308003"/>
            </a:xfrm>
            <a:custGeom>
              <a:avLst/>
              <a:gdLst/>
              <a:ahLst/>
              <a:cxnLst/>
              <a:rect l="0" t="0" r="0" b="0"/>
              <a:pathLst>
                <a:path w="146966" h="308003">
                  <a:moveTo>
                    <a:pt x="10094" y="0"/>
                  </a:moveTo>
                  <a:lnTo>
                    <a:pt x="1761" y="37478"/>
                  </a:lnTo>
                  <a:lnTo>
                    <a:pt x="0" y="94491"/>
                  </a:lnTo>
                  <a:lnTo>
                    <a:pt x="8057" y="153672"/>
                  </a:lnTo>
                  <a:lnTo>
                    <a:pt x="15210" y="196311"/>
                  </a:lnTo>
                  <a:lnTo>
                    <a:pt x="11452" y="252640"/>
                  </a:lnTo>
                  <a:lnTo>
                    <a:pt x="10698" y="270212"/>
                  </a:lnTo>
                  <a:lnTo>
                    <a:pt x="13333" y="236952"/>
                  </a:lnTo>
                  <a:lnTo>
                    <a:pt x="24772" y="190565"/>
                  </a:lnTo>
                  <a:lnTo>
                    <a:pt x="31578" y="183195"/>
                  </a:lnTo>
                  <a:lnTo>
                    <a:pt x="51618" y="175007"/>
                  </a:lnTo>
                  <a:lnTo>
                    <a:pt x="73003" y="174487"/>
                  </a:lnTo>
                  <a:lnTo>
                    <a:pt x="83619" y="175986"/>
                  </a:lnTo>
                  <a:lnTo>
                    <a:pt x="101654" y="187011"/>
                  </a:lnTo>
                  <a:lnTo>
                    <a:pt x="116298" y="203609"/>
                  </a:lnTo>
                  <a:lnTo>
                    <a:pt x="126706" y="222684"/>
                  </a:lnTo>
                  <a:lnTo>
                    <a:pt x="134514" y="271931"/>
                  </a:lnTo>
                  <a:lnTo>
                    <a:pt x="137037" y="305830"/>
                  </a:lnTo>
                  <a:lnTo>
                    <a:pt x="139176" y="308002"/>
                  </a:lnTo>
                  <a:lnTo>
                    <a:pt x="146965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779108" y="2345715"/>
              <a:ext cx="136872" cy="160068"/>
            </a:xfrm>
            <a:custGeom>
              <a:avLst/>
              <a:gdLst/>
              <a:ahLst/>
              <a:cxnLst/>
              <a:rect l="0" t="0" r="0" b="0"/>
              <a:pathLst>
                <a:path w="136872" h="160068">
                  <a:moveTo>
                    <a:pt x="0" y="128482"/>
                  </a:moveTo>
                  <a:lnTo>
                    <a:pt x="29309" y="99173"/>
                  </a:lnTo>
                  <a:lnTo>
                    <a:pt x="83120" y="76601"/>
                  </a:lnTo>
                  <a:lnTo>
                    <a:pt x="126123" y="56362"/>
                  </a:lnTo>
                  <a:lnTo>
                    <a:pt x="132045" y="47647"/>
                  </a:lnTo>
                  <a:lnTo>
                    <a:pt x="135506" y="25485"/>
                  </a:lnTo>
                  <a:lnTo>
                    <a:pt x="132451" y="16533"/>
                  </a:lnTo>
                  <a:lnTo>
                    <a:pt x="119699" y="3467"/>
                  </a:lnTo>
                  <a:lnTo>
                    <a:pt x="99213" y="0"/>
                  </a:lnTo>
                  <a:lnTo>
                    <a:pt x="75680" y="3528"/>
                  </a:lnTo>
                  <a:lnTo>
                    <a:pt x="43871" y="18669"/>
                  </a:lnTo>
                  <a:lnTo>
                    <a:pt x="26907" y="31323"/>
                  </a:lnTo>
                  <a:lnTo>
                    <a:pt x="17808" y="50985"/>
                  </a:lnTo>
                  <a:lnTo>
                    <a:pt x="15382" y="62779"/>
                  </a:lnTo>
                  <a:lnTo>
                    <a:pt x="18925" y="85242"/>
                  </a:lnTo>
                  <a:lnTo>
                    <a:pt x="40263" y="128259"/>
                  </a:lnTo>
                  <a:lnTo>
                    <a:pt x="56500" y="143201"/>
                  </a:lnTo>
                  <a:lnTo>
                    <a:pt x="76584" y="152571"/>
                  </a:lnTo>
                  <a:lnTo>
                    <a:pt x="136871" y="160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968621" y="2379440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20244" y="49552"/>
                  </a:lnTo>
                  <a:lnTo>
                    <a:pt x="44993" y="77723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947564" y="2326798"/>
              <a:ext cx="200043" cy="400083"/>
            </a:xfrm>
            <a:custGeom>
              <a:avLst/>
              <a:gdLst/>
              <a:ahLst/>
              <a:cxnLst/>
              <a:rect l="0" t="0" r="0" b="0"/>
              <a:pathLst>
                <a:path w="200043" h="400083">
                  <a:moveTo>
                    <a:pt x="200042" y="0"/>
                  </a:moveTo>
                  <a:lnTo>
                    <a:pt x="157380" y="48900"/>
                  </a:lnTo>
                  <a:lnTo>
                    <a:pt x="129744" y="99606"/>
                  </a:lnTo>
                  <a:lnTo>
                    <a:pt x="108990" y="163088"/>
                  </a:lnTo>
                  <a:lnTo>
                    <a:pt x="90265" y="213398"/>
                  </a:lnTo>
                  <a:lnTo>
                    <a:pt x="62977" y="266674"/>
                  </a:lnTo>
                  <a:lnTo>
                    <a:pt x="50217" y="286977"/>
                  </a:lnTo>
                  <a:lnTo>
                    <a:pt x="23092" y="346179"/>
                  </a:lnTo>
                  <a:lnTo>
                    <a:pt x="0" y="4000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400290" y="2095171"/>
              <a:ext cx="171886" cy="326384"/>
            </a:xfrm>
            <a:custGeom>
              <a:avLst/>
              <a:gdLst/>
              <a:ahLst/>
              <a:cxnLst/>
              <a:rect l="0" t="0" r="0" b="0"/>
              <a:pathLst>
                <a:path w="171886" h="326384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4654" y="173299"/>
                  </a:lnTo>
                  <a:lnTo>
                    <a:pt x="24749" y="227473"/>
                  </a:lnTo>
                  <a:lnTo>
                    <a:pt x="30235" y="289774"/>
                  </a:lnTo>
                  <a:lnTo>
                    <a:pt x="31185" y="323595"/>
                  </a:lnTo>
                  <a:lnTo>
                    <a:pt x="32720" y="272754"/>
                  </a:lnTo>
                  <a:lnTo>
                    <a:pt x="41150" y="228085"/>
                  </a:lnTo>
                  <a:lnTo>
                    <a:pt x="51824" y="203146"/>
                  </a:lnTo>
                  <a:lnTo>
                    <a:pt x="67486" y="186603"/>
                  </a:lnTo>
                  <a:lnTo>
                    <a:pt x="76576" y="180554"/>
                  </a:lnTo>
                  <a:lnTo>
                    <a:pt x="87316" y="178861"/>
                  </a:lnTo>
                  <a:lnTo>
                    <a:pt x="111727" y="183219"/>
                  </a:lnTo>
                  <a:lnTo>
                    <a:pt x="121278" y="188826"/>
                  </a:lnTo>
                  <a:lnTo>
                    <a:pt x="154906" y="232922"/>
                  </a:lnTo>
                  <a:lnTo>
                    <a:pt x="170030" y="263596"/>
                  </a:lnTo>
                  <a:lnTo>
                    <a:pt x="171885" y="287559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624884" y="2237202"/>
              <a:ext cx="175490" cy="194721"/>
            </a:xfrm>
            <a:custGeom>
              <a:avLst/>
              <a:gdLst/>
              <a:ahLst/>
              <a:cxnLst/>
              <a:rect l="0" t="0" r="0" b="0"/>
              <a:pathLst>
                <a:path w="175490" h="194721">
                  <a:moveTo>
                    <a:pt x="80732" y="121181"/>
                  </a:moveTo>
                  <a:lnTo>
                    <a:pt x="104451" y="77218"/>
                  </a:lnTo>
                  <a:lnTo>
                    <a:pt x="105702" y="54069"/>
                  </a:lnTo>
                  <a:lnTo>
                    <a:pt x="101188" y="30522"/>
                  </a:lnTo>
                  <a:lnTo>
                    <a:pt x="91384" y="12258"/>
                  </a:lnTo>
                  <a:lnTo>
                    <a:pt x="83154" y="6452"/>
                  </a:lnTo>
                  <a:lnTo>
                    <a:pt x="61532" y="0"/>
                  </a:lnTo>
                  <a:lnTo>
                    <a:pt x="51554" y="619"/>
                  </a:lnTo>
                  <a:lnTo>
                    <a:pt x="34229" y="7547"/>
                  </a:lnTo>
                  <a:lnTo>
                    <a:pt x="21849" y="21544"/>
                  </a:lnTo>
                  <a:lnTo>
                    <a:pt x="8303" y="55394"/>
                  </a:lnTo>
                  <a:lnTo>
                    <a:pt x="0" y="102468"/>
                  </a:lnTo>
                  <a:lnTo>
                    <a:pt x="660" y="147222"/>
                  </a:lnTo>
                  <a:lnTo>
                    <a:pt x="6540" y="170190"/>
                  </a:lnTo>
                  <a:lnTo>
                    <a:pt x="16952" y="188196"/>
                  </a:lnTo>
                  <a:lnTo>
                    <a:pt x="25344" y="192764"/>
                  </a:lnTo>
                  <a:lnTo>
                    <a:pt x="47147" y="194720"/>
                  </a:lnTo>
                  <a:lnTo>
                    <a:pt x="56002" y="190094"/>
                  </a:lnTo>
                  <a:lnTo>
                    <a:pt x="68961" y="172476"/>
                  </a:lnTo>
                  <a:lnTo>
                    <a:pt x="85642" y="123038"/>
                  </a:lnTo>
                  <a:lnTo>
                    <a:pt x="90766" y="90276"/>
                  </a:lnTo>
                  <a:lnTo>
                    <a:pt x="93270" y="90049"/>
                  </a:lnTo>
                  <a:lnTo>
                    <a:pt x="99173" y="99156"/>
                  </a:lnTo>
                  <a:lnTo>
                    <a:pt x="121534" y="143497"/>
                  </a:lnTo>
                  <a:lnTo>
                    <a:pt x="146634" y="168607"/>
                  </a:lnTo>
                  <a:lnTo>
                    <a:pt x="175489" y="184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821430" y="2242570"/>
              <a:ext cx="126343" cy="183781"/>
            </a:xfrm>
            <a:custGeom>
              <a:avLst/>
              <a:gdLst/>
              <a:ahLst/>
              <a:cxnLst/>
              <a:rect l="0" t="0" r="0" b="0"/>
              <a:pathLst>
                <a:path w="126343" h="183781">
                  <a:moveTo>
                    <a:pt x="0" y="10528"/>
                  </a:moveTo>
                  <a:lnTo>
                    <a:pt x="14654" y="72621"/>
                  </a:lnTo>
                  <a:lnTo>
                    <a:pt x="34786" y="129319"/>
                  </a:lnTo>
                  <a:lnTo>
                    <a:pt x="60293" y="177493"/>
                  </a:lnTo>
                  <a:lnTo>
                    <a:pt x="68271" y="182669"/>
                  </a:lnTo>
                  <a:lnTo>
                    <a:pt x="77100" y="183780"/>
                  </a:lnTo>
                  <a:lnTo>
                    <a:pt x="86495" y="182182"/>
                  </a:lnTo>
                  <a:lnTo>
                    <a:pt x="93928" y="177606"/>
                  </a:lnTo>
                  <a:lnTo>
                    <a:pt x="105306" y="163164"/>
                  </a:lnTo>
                  <a:lnTo>
                    <a:pt x="114908" y="108485"/>
                  </a:lnTo>
                  <a:lnTo>
                    <a:pt x="122434" y="5970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2007684" y="2216427"/>
              <a:ext cx="152817" cy="202802"/>
            </a:xfrm>
            <a:custGeom>
              <a:avLst/>
              <a:gdLst/>
              <a:ahLst/>
              <a:cxnLst/>
              <a:rect l="0" t="0" r="0" b="0"/>
              <a:pathLst>
                <a:path w="152817" h="202802">
                  <a:moveTo>
                    <a:pt x="24316" y="99842"/>
                  </a:moveTo>
                  <a:lnTo>
                    <a:pt x="82932" y="90777"/>
                  </a:lnTo>
                  <a:lnTo>
                    <a:pt x="117723" y="84158"/>
                  </a:lnTo>
                  <a:lnTo>
                    <a:pt x="126361" y="78857"/>
                  </a:lnTo>
                  <a:lnTo>
                    <a:pt x="139079" y="63609"/>
                  </a:lnTo>
                  <a:lnTo>
                    <a:pt x="152816" y="35294"/>
                  </a:lnTo>
                  <a:lnTo>
                    <a:pt x="152097" y="26394"/>
                  </a:lnTo>
                  <a:lnTo>
                    <a:pt x="141939" y="10267"/>
                  </a:lnTo>
                  <a:lnTo>
                    <a:pt x="119486" y="1539"/>
                  </a:lnTo>
                  <a:lnTo>
                    <a:pt x="92350" y="0"/>
                  </a:lnTo>
                  <a:lnTo>
                    <a:pt x="68591" y="7115"/>
                  </a:lnTo>
                  <a:lnTo>
                    <a:pt x="33148" y="30746"/>
                  </a:lnTo>
                  <a:lnTo>
                    <a:pt x="11985" y="52203"/>
                  </a:lnTo>
                  <a:lnTo>
                    <a:pt x="2068" y="70480"/>
                  </a:lnTo>
                  <a:lnTo>
                    <a:pt x="0" y="93421"/>
                  </a:lnTo>
                  <a:lnTo>
                    <a:pt x="8204" y="140688"/>
                  </a:lnTo>
                  <a:lnTo>
                    <a:pt x="23311" y="167576"/>
                  </a:lnTo>
                  <a:lnTo>
                    <a:pt x="39077" y="179859"/>
                  </a:lnTo>
                  <a:lnTo>
                    <a:pt x="77794" y="197276"/>
                  </a:lnTo>
                  <a:lnTo>
                    <a:pt x="114380" y="202801"/>
                  </a:lnTo>
                  <a:lnTo>
                    <a:pt x="131805" y="200974"/>
                  </a:lnTo>
                  <a:lnTo>
                    <a:pt x="150658" y="1945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484725" y="2042528"/>
              <a:ext cx="179646" cy="219297"/>
            </a:xfrm>
            <a:custGeom>
              <a:avLst/>
              <a:gdLst/>
              <a:ahLst/>
              <a:cxnLst/>
              <a:rect l="0" t="0" r="0" b="0"/>
              <a:pathLst>
                <a:path w="179646" h="219297">
                  <a:moveTo>
                    <a:pt x="126342" y="0"/>
                  </a:moveTo>
                  <a:lnTo>
                    <a:pt x="64249" y="5589"/>
                  </a:lnTo>
                  <a:lnTo>
                    <a:pt x="37494" y="20243"/>
                  </a:lnTo>
                  <a:lnTo>
                    <a:pt x="14749" y="44993"/>
                  </a:lnTo>
                  <a:lnTo>
                    <a:pt x="11002" y="54562"/>
                  </a:lnTo>
                  <a:lnTo>
                    <a:pt x="9959" y="74552"/>
                  </a:lnTo>
                  <a:lnTo>
                    <a:pt x="13658" y="82457"/>
                  </a:lnTo>
                  <a:lnTo>
                    <a:pt x="27127" y="94359"/>
                  </a:lnTo>
                  <a:lnTo>
                    <a:pt x="77618" y="115299"/>
                  </a:lnTo>
                  <a:lnTo>
                    <a:pt x="136000" y="133293"/>
                  </a:lnTo>
                  <a:lnTo>
                    <a:pt x="157541" y="140350"/>
                  </a:lnTo>
                  <a:lnTo>
                    <a:pt x="172574" y="153625"/>
                  </a:lnTo>
                  <a:lnTo>
                    <a:pt x="178220" y="162078"/>
                  </a:lnTo>
                  <a:lnTo>
                    <a:pt x="179645" y="171223"/>
                  </a:lnTo>
                  <a:lnTo>
                    <a:pt x="174989" y="190743"/>
                  </a:lnTo>
                  <a:lnTo>
                    <a:pt x="162001" y="204878"/>
                  </a:lnTo>
                  <a:lnTo>
                    <a:pt x="153624" y="210284"/>
                  </a:lnTo>
                  <a:lnTo>
                    <a:pt x="113889" y="217894"/>
                  </a:lnTo>
                  <a:lnTo>
                    <a:pt x="57635" y="21929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579481" y="2010943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0" y="48930"/>
                  </a:lnTo>
                  <a:lnTo>
                    <a:pt x="3120" y="96776"/>
                  </a:lnTo>
                  <a:lnTo>
                    <a:pt x="8334" y="147997"/>
                  </a:lnTo>
                  <a:lnTo>
                    <a:pt x="12998" y="197099"/>
                  </a:lnTo>
                  <a:lnTo>
                    <a:pt x="19465" y="255612"/>
                  </a:lnTo>
                  <a:lnTo>
                    <a:pt x="27979" y="299145"/>
                  </a:lnTo>
                  <a:lnTo>
                    <a:pt x="29181" y="302375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771482" y="2043371"/>
              <a:ext cx="222621" cy="332670"/>
            </a:xfrm>
            <a:custGeom>
              <a:avLst/>
              <a:gdLst/>
              <a:ahLst/>
              <a:cxnLst/>
              <a:rect l="0" t="0" r="0" b="0"/>
              <a:pathLst>
                <a:path w="222621" h="332670">
                  <a:moveTo>
                    <a:pt x="176497" y="20214"/>
                  </a:moveTo>
                  <a:lnTo>
                    <a:pt x="120282" y="3426"/>
                  </a:lnTo>
                  <a:lnTo>
                    <a:pt x="61711" y="0"/>
                  </a:lnTo>
                  <a:lnTo>
                    <a:pt x="10324" y="4913"/>
                  </a:lnTo>
                  <a:lnTo>
                    <a:pt x="3714" y="10013"/>
                  </a:lnTo>
                  <a:lnTo>
                    <a:pt x="477" y="16923"/>
                  </a:lnTo>
                  <a:lnTo>
                    <a:pt x="0" y="35129"/>
                  </a:lnTo>
                  <a:lnTo>
                    <a:pt x="12340" y="98463"/>
                  </a:lnTo>
                  <a:lnTo>
                    <a:pt x="18509" y="145592"/>
                  </a:lnTo>
                  <a:lnTo>
                    <a:pt x="20869" y="145913"/>
                  </a:lnTo>
                  <a:lnTo>
                    <a:pt x="38651" y="126802"/>
                  </a:lnTo>
                  <a:lnTo>
                    <a:pt x="63514" y="112887"/>
                  </a:lnTo>
                  <a:lnTo>
                    <a:pt x="82998" y="111315"/>
                  </a:lnTo>
                  <a:lnTo>
                    <a:pt x="124103" y="119838"/>
                  </a:lnTo>
                  <a:lnTo>
                    <a:pt x="149924" y="135000"/>
                  </a:lnTo>
                  <a:lnTo>
                    <a:pt x="193868" y="174850"/>
                  </a:lnTo>
                  <a:lnTo>
                    <a:pt x="209460" y="201343"/>
                  </a:lnTo>
                  <a:lnTo>
                    <a:pt x="221489" y="237008"/>
                  </a:lnTo>
                  <a:lnTo>
                    <a:pt x="222620" y="260457"/>
                  </a:lnTo>
                  <a:lnTo>
                    <a:pt x="218053" y="282576"/>
                  </a:lnTo>
                  <a:lnTo>
                    <a:pt x="208224" y="304106"/>
                  </a:lnTo>
                  <a:lnTo>
                    <a:pt x="189818" y="319134"/>
                  </a:lnTo>
                  <a:lnTo>
                    <a:pt x="164870" y="328542"/>
                  </a:lnTo>
                  <a:lnTo>
                    <a:pt x="120280" y="332669"/>
                  </a:lnTo>
                  <a:lnTo>
                    <a:pt x="61599" y="321121"/>
                  </a:lnTo>
                  <a:lnTo>
                    <a:pt x="39626" y="3150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3051070" y="2110638"/>
              <a:ext cx="294014" cy="297506"/>
            </a:xfrm>
            <a:custGeom>
              <a:avLst/>
              <a:gdLst/>
              <a:ahLst/>
              <a:cxnLst/>
              <a:rect l="0" t="0" r="0" b="0"/>
              <a:pathLst>
                <a:path w="294014" h="297506">
                  <a:moveTo>
                    <a:pt x="139064" y="5589"/>
                  </a:moveTo>
                  <a:lnTo>
                    <a:pt x="122297" y="0"/>
                  </a:lnTo>
                  <a:lnTo>
                    <a:pt x="104706" y="376"/>
                  </a:lnTo>
                  <a:lnTo>
                    <a:pt x="85189" y="5612"/>
                  </a:lnTo>
                  <a:lnTo>
                    <a:pt x="64817" y="15738"/>
                  </a:lnTo>
                  <a:lnTo>
                    <a:pt x="39206" y="40182"/>
                  </a:lnTo>
                  <a:lnTo>
                    <a:pt x="10761" y="81053"/>
                  </a:lnTo>
                  <a:lnTo>
                    <a:pt x="933" y="106199"/>
                  </a:lnTo>
                  <a:lnTo>
                    <a:pt x="0" y="146664"/>
                  </a:lnTo>
                  <a:lnTo>
                    <a:pt x="13358" y="204798"/>
                  </a:lnTo>
                  <a:lnTo>
                    <a:pt x="32475" y="247580"/>
                  </a:lnTo>
                  <a:lnTo>
                    <a:pt x="57569" y="273693"/>
                  </a:lnTo>
                  <a:lnTo>
                    <a:pt x="87232" y="290658"/>
                  </a:lnTo>
                  <a:lnTo>
                    <a:pt x="129426" y="297505"/>
                  </a:lnTo>
                  <a:lnTo>
                    <a:pt x="179275" y="291413"/>
                  </a:lnTo>
                  <a:lnTo>
                    <a:pt x="211030" y="281091"/>
                  </a:lnTo>
                  <a:lnTo>
                    <a:pt x="235777" y="262565"/>
                  </a:lnTo>
                  <a:lnTo>
                    <a:pt x="283253" y="203071"/>
                  </a:lnTo>
                  <a:lnTo>
                    <a:pt x="290886" y="182266"/>
                  </a:lnTo>
                  <a:lnTo>
                    <a:pt x="294013" y="145416"/>
                  </a:lnTo>
                  <a:lnTo>
                    <a:pt x="286880" y="110581"/>
                  </a:lnTo>
                  <a:lnTo>
                    <a:pt x="264102" y="63720"/>
                  </a:lnTo>
                  <a:lnTo>
                    <a:pt x="237073" y="31240"/>
                  </a:lnTo>
                  <a:lnTo>
                    <a:pt x="210608" y="15009"/>
                  </a:lnTo>
                  <a:lnTo>
                    <a:pt x="187629" y="12896"/>
                  </a:lnTo>
                  <a:lnTo>
                    <a:pt x="139064" y="161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3432290" y="237944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7" name="Group 226"/>
          <p:cNvGrpSpPr/>
          <p:nvPr/>
        </p:nvGrpSpPr>
        <p:grpSpPr>
          <a:xfrm>
            <a:off x="254517" y="3116435"/>
            <a:ext cx="5731471" cy="694882"/>
            <a:chOff x="254517" y="3116435"/>
            <a:chExt cx="5731471" cy="694882"/>
          </a:xfrm>
        </p:grpSpPr>
        <p:sp>
          <p:nvSpPr>
            <p:cNvPr id="190" name="Freeform 189"/>
            <p:cNvSpPr/>
            <p:nvPr/>
          </p:nvSpPr>
          <p:spPr>
            <a:xfrm>
              <a:off x="379025" y="3369119"/>
              <a:ext cx="10530" cy="210571"/>
            </a:xfrm>
            <a:custGeom>
              <a:avLst/>
              <a:gdLst/>
              <a:ahLst/>
              <a:cxnLst/>
              <a:rect l="0" t="0" r="0" b="0"/>
              <a:pathLst>
                <a:path w="10530" h="210571">
                  <a:moveTo>
                    <a:pt x="0" y="0"/>
                  </a:moveTo>
                  <a:lnTo>
                    <a:pt x="0" y="54144"/>
                  </a:lnTo>
                  <a:lnTo>
                    <a:pt x="5590" y="109091"/>
                  </a:lnTo>
                  <a:lnTo>
                    <a:pt x="9553" y="163835"/>
                  </a:lnTo>
                  <a:lnTo>
                    <a:pt x="10529" y="2105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254517" y="3280978"/>
              <a:ext cx="342155" cy="385624"/>
            </a:xfrm>
            <a:custGeom>
              <a:avLst/>
              <a:gdLst/>
              <a:ahLst/>
              <a:cxnLst/>
              <a:rect l="0" t="0" r="0" b="0"/>
              <a:pathLst>
                <a:path w="342155" h="385624">
                  <a:moveTo>
                    <a:pt x="229793" y="24970"/>
                  </a:moveTo>
                  <a:lnTo>
                    <a:pt x="211813" y="9329"/>
                  </a:lnTo>
                  <a:lnTo>
                    <a:pt x="194896" y="1251"/>
                  </a:lnTo>
                  <a:lnTo>
                    <a:pt x="175679" y="0"/>
                  </a:lnTo>
                  <a:lnTo>
                    <a:pt x="155440" y="4513"/>
                  </a:lnTo>
                  <a:lnTo>
                    <a:pt x="103365" y="32992"/>
                  </a:lnTo>
                  <a:lnTo>
                    <a:pt x="62490" y="69838"/>
                  </a:lnTo>
                  <a:lnTo>
                    <a:pt x="23347" y="129000"/>
                  </a:lnTo>
                  <a:lnTo>
                    <a:pt x="7447" y="167058"/>
                  </a:lnTo>
                  <a:lnTo>
                    <a:pt x="0" y="223009"/>
                  </a:lnTo>
                  <a:lnTo>
                    <a:pt x="1648" y="282934"/>
                  </a:lnTo>
                  <a:lnTo>
                    <a:pt x="12846" y="318213"/>
                  </a:lnTo>
                  <a:lnTo>
                    <a:pt x="37591" y="355986"/>
                  </a:lnTo>
                  <a:lnTo>
                    <a:pt x="63660" y="373133"/>
                  </a:lnTo>
                  <a:lnTo>
                    <a:pt x="99200" y="385623"/>
                  </a:lnTo>
                  <a:lnTo>
                    <a:pt x="139367" y="385554"/>
                  </a:lnTo>
                  <a:lnTo>
                    <a:pt x="175314" y="372535"/>
                  </a:lnTo>
                  <a:lnTo>
                    <a:pt x="234571" y="333509"/>
                  </a:lnTo>
                  <a:lnTo>
                    <a:pt x="284319" y="277012"/>
                  </a:lnTo>
                  <a:lnTo>
                    <a:pt x="308990" y="245878"/>
                  </a:lnTo>
                  <a:lnTo>
                    <a:pt x="329882" y="189445"/>
                  </a:lnTo>
                  <a:lnTo>
                    <a:pt x="342154" y="135838"/>
                  </a:lnTo>
                  <a:lnTo>
                    <a:pt x="341733" y="105830"/>
                  </a:lnTo>
                  <a:lnTo>
                    <a:pt x="333746" y="80795"/>
                  </a:lnTo>
                  <a:lnTo>
                    <a:pt x="310507" y="46970"/>
                  </a:lnTo>
                  <a:lnTo>
                    <a:pt x="281395" y="25899"/>
                  </a:lnTo>
                  <a:lnTo>
                    <a:pt x="244953" y="12247"/>
                  </a:lnTo>
                  <a:lnTo>
                    <a:pt x="221323" y="10736"/>
                  </a:lnTo>
                  <a:lnTo>
                    <a:pt x="201462" y="13965"/>
                  </a:lnTo>
                  <a:lnTo>
                    <a:pt x="177151" y="249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9190" y="3253305"/>
              <a:ext cx="29391" cy="379027"/>
            </a:xfrm>
            <a:custGeom>
              <a:avLst/>
              <a:gdLst/>
              <a:ahLst/>
              <a:cxnLst/>
              <a:rect l="0" t="0" r="0" b="0"/>
              <a:pathLst>
                <a:path w="29391" h="379027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7937" y="202406"/>
                  </a:lnTo>
                  <a:lnTo>
                    <a:pt x="13805" y="258324"/>
                  </a:lnTo>
                  <a:lnTo>
                    <a:pt x="17863" y="321215"/>
                  </a:lnTo>
                  <a:lnTo>
                    <a:pt x="19735" y="359817"/>
                  </a:lnTo>
                  <a:lnTo>
                    <a:pt x="21784" y="366220"/>
                  </a:lnTo>
                  <a:lnTo>
                    <a:pt x="29390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884393" y="3232248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0723" y="171758"/>
                  </a:lnTo>
                  <a:lnTo>
                    <a:pt x="18669" y="225911"/>
                  </a:lnTo>
                  <a:lnTo>
                    <a:pt x="26175" y="286650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89637" y="3468815"/>
              <a:ext cx="115814" cy="26647"/>
            </a:xfrm>
            <a:custGeom>
              <a:avLst/>
              <a:gdLst/>
              <a:ahLst/>
              <a:cxnLst/>
              <a:rect l="0" t="0" r="0" b="0"/>
              <a:pathLst>
                <a:path w="115814" h="26647">
                  <a:moveTo>
                    <a:pt x="115813" y="5589"/>
                  </a:moveTo>
                  <a:lnTo>
                    <a:pt x="99046" y="0"/>
                  </a:lnTo>
                  <a:lnTo>
                    <a:pt x="81455" y="375"/>
                  </a:lnTo>
                  <a:lnTo>
                    <a:pt x="23933" y="16584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985271" y="3421761"/>
              <a:ext cx="120835" cy="171548"/>
            </a:xfrm>
            <a:custGeom>
              <a:avLst/>
              <a:gdLst/>
              <a:ahLst/>
              <a:cxnLst/>
              <a:rect l="0" t="0" r="0" b="0"/>
              <a:pathLst>
                <a:path w="120835" h="171548">
                  <a:moveTo>
                    <a:pt x="78107" y="0"/>
                  </a:moveTo>
                  <a:lnTo>
                    <a:pt x="35415" y="3120"/>
                  </a:lnTo>
                  <a:lnTo>
                    <a:pt x="25079" y="5589"/>
                  </a:lnTo>
                  <a:lnTo>
                    <a:pt x="18189" y="11915"/>
                  </a:lnTo>
                  <a:lnTo>
                    <a:pt x="633" y="63123"/>
                  </a:lnTo>
                  <a:lnTo>
                    <a:pt x="0" y="84207"/>
                  </a:lnTo>
                  <a:lnTo>
                    <a:pt x="9126" y="126338"/>
                  </a:lnTo>
                  <a:lnTo>
                    <a:pt x="24393" y="152337"/>
                  </a:lnTo>
                  <a:lnTo>
                    <a:pt x="40196" y="164412"/>
                  </a:lnTo>
                  <a:lnTo>
                    <a:pt x="49323" y="169269"/>
                  </a:lnTo>
                  <a:lnTo>
                    <a:pt x="68824" y="171547"/>
                  </a:lnTo>
                  <a:lnTo>
                    <a:pt x="78937" y="170517"/>
                  </a:lnTo>
                  <a:lnTo>
                    <a:pt x="86849" y="166321"/>
                  </a:lnTo>
                  <a:lnTo>
                    <a:pt x="117632" y="130264"/>
                  </a:lnTo>
                  <a:lnTo>
                    <a:pt x="120834" y="120768"/>
                  </a:lnTo>
                  <a:lnTo>
                    <a:pt x="119753" y="86216"/>
                  </a:lnTo>
                  <a:lnTo>
                    <a:pt x="110853" y="54402"/>
                  </a:lnTo>
                  <a:lnTo>
                    <a:pt x="78107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1152545" y="3400704"/>
              <a:ext cx="262800" cy="179523"/>
            </a:xfrm>
            <a:custGeom>
              <a:avLst/>
              <a:gdLst/>
              <a:ahLst/>
              <a:cxnLst/>
              <a:rect l="0" t="0" r="0" b="0"/>
              <a:pathLst>
                <a:path w="262800" h="179523">
                  <a:moveTo>
                    <a:pt x="5589" y="21057"/>
                  </a:moveTo>
                  <a:lnTo>
                    <a:pt x="0" y="37825"/>
                  </a:lnTo>
                  <a:lnTo>
                    <a:pt x="376" y="55416"/>
                  </a:lnTo>
                  <a:lnTo>
                    <a:pt x="16584" y="116057"/>
                  </a:lnTo>
                  <a:lnTo>
                    <a:pt x="35837" y="157976"/>
                  </a:lnTo>
                  <a:lnTo>
                    <a:pt x="43302" y="163809"/>
                  </a:lnTo>
                  <a:lnTo>
                    <a:pt x="51788" y="166528"/>
                  </a:lnTo>
                  <a:lnTo>
                    <a:pt x="60955" y="167171"/>
                  </a:lnTo>
                  <a:lnTo>
                    <a:pt x="69406" y="164090"/>
                  </a:lnTo>
                  <a:lnTo>
                    <a:pt x="85035" y="151308"/>
                  </a:lnTo>
                  <a:lnTo>
                    <a:pt x="101398" y="124381"/>
                  </a:lnTo>
                  <a:lnTo>
                    <a:pt x="108067" y="88586"/>
                  </a:lnTo>
                  <a:lnTo>
                    <a:pt x="110172" y="84794"/>
                  </a:lnTo>
                  <a:lnTo>
                    <a:pt x="112746" y="86945"/>
                  </a:lnTo>
                  <a:lnTo>
                    <a:pt x="135215" y="143247"/>
                  </a:lnTo>
                  <a:lnTo>
                    <a:pt x="157081" y="167226"/>
                  </a:lnTo>
                  <a:lnTo>
                    <a:pt x="166245" y="174655"/>
                  </a:lnTo>
                  <a:lnTo>
                    <a:pt x="175864" y="178438"/>
                  </a:lnTo>
                  <a:lnTo>
                    <a:pt x="195911" y="179522"/>
                  </a:lnTo>
                  <a:lnTo>
                    <a:pt x="205000" y="175833"/>
                  </a:lnTo>
                  <a:lnTo>
                    <a:pt x="221338" y="162376"/>
                  </a:lnTo>
                  <a:lnTo>
                    <a:pt x="238101" y="135069"/>
                  </a:lnTo>
                  <a:lnTo>
                    <a:pt x="257928" y="80871"/>
                  </a:lnTo>
                  <a:lnTo>
                    <a:pt x="262799" y="55830"/>
                  </a:lnTo>
                  <a:lnTo>
                    <a:pt x="258964" y="24341"/>
                  </a:lnTo>
                  <a:lnTo>
                    <a:pt x="24774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1652974" y="3389221"/>
              <a:ext cx="284270" cy="146308"/>
            </a:xfrm>
            <a:custGeom>
              <a:avLst/>
              <a:gdLst/>
              <a:ahLst/>
              <a:cxnLst/>
              <a:rect l="0" t="0" r="0" b="0"/>
              <a:pathLst>
                <a:path w="284270" h="146308">
                  <a:moveTo>
                    <a:pt x="0" y="53597"/>
                  </a:moveTo>
                  <a:lnTo>
                    <a:pt x="3119" y="96289"/>
                  </a:lnTo>
                  <a:lnTo>
                    <a:pt x="9553" y="146307"/>
                  </a:lnTo>
                  <a:lnTo>
                    <a:pt x="10400" y="93868"/>
                  </a:lnTo>
                  <a:lnTo>
                    <a:pt x="12842" y="38718"/>
                  </a:lnTo>
                  <a:lnTo>
                    <a:pt x="21695" y="19299"/>
                  </a:lnTo>
                  <a:lnTo>
                    <a:pt x="29671" y="15524"/>
                  </a:lnTo>
                  <a:lnTo>
                    <a:pt x="51012" y="17569"/>
                  </a:lnTo>
                  <a:lnTo>
                    <a:pt x="69855" y="29396"/>
                  </a:lnTo>
                  <a:lnTo>
                    <a:pt x="101016" y="65584"/>
                  </a:lnTo>
                  <a:lnTo>
                    <a:pt x="117018" y="96144"/>
                  </a:lnTo>
                  <a:lnTo>
                    <a:pt x="117786" y="100679"/>
                  </a:lnTo>
                  <a:lnTo>
                    <a:pt x="115959" y="101363"/>
                  </a:lnTo>
                  <a:lnTo>
                    <a:pt x="112401" y="99479"/>
                  </a:lnTo>
                  <a:lnTo>
                    <a:pt x="111198" y="94714"/>
                  </a:lnTo>
                  <a:lnTo>
                    <a:pt x="117675" y="61849"/>
                  </a:lnTo>
                  <a:lnTo>
                    <a:pt x="124829" y="43227"/>
                  </a:lnTo>
                  <a:lnTo>
                    <a:pt x="143181" y="19589"/>
                  </a:lnTo>
                  <a:lnTo>
                    <a:pt x="160732" y="4947"/>
                  </a:lnTo>
                  <a:lnTo>
                    <a:pt x="183350" y="0"/>
                  </a:lnTo>
                  <a:lnTo>
                    <a:pt x="195933" y="318"/>
                  </a:lnTo>
                  <a:lnTo>
                    <a:pt x="219272" y="10030"/>
                  </a:lnTo>
                  <a:lnTo>
                    <a:pt x="240174" y="27215"/>
                  </a:lnTo>
                  <a:lnTo>
                    <a:pt x="269536" y="73256"/>
                  </a:lnTo>
                  <a:lnTo>
                    <a:pt x="279904" y="105826"/>
                  </a:lnTo>
                  <a:lnTo>
                    <a:pt x="284269" y="1378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2012246" y="3337336"/>
              <a:ext cx="167153" cy="209169"/>
            </a:xfrm>
            <a:custGeom>
              <a:avLst/>
              <a:gdLst/>
              <a:ahLst/>
              <a:cxnLst/>
              <a:rect l="0" t="0" r="0" b="0"/>
              <a:pathLst>
                <a:path w="167153" h="209169">
                  <a:moveTo>
                    <a:pt x="103981" y="84425"/>
                  </a:moveTo>
                  <a:lnTo>
                    <a:pt x="100862" y="41734"/>
                  </a:lnTo>
                  <a:lnTo>
                    <a:pt x="94406" y="22167"/>
                  </a:lnTo>
                  <a:lnTo>
                    <a:pt x="83738" y="5673"/>
                  </a:lnTo>
                  <a:lnTo>
                    <a:pt x="75278" y="1508"/>
                  </a:lnTo>
                  <a:lnTo>
                    <a:pt x="53400" y="0"/>
                  </a:lnTo>
                  <a:lnTo>
                    <a:pt x="34317" y="6349"/>
                  </a:lnTo>
                  <a:lnTo>
                    <a:pt x="25953" y="11317"/>
                  </a:lnTo>
                  <a:lnTo>
                    <a:pt x="13540" y="29316"/>
                  </a:lnTo>
                  <a:lnTo>
                    <a:pt x="5294" y="52914"/>
                  </a:lnTo>
                  <a:lnTo>
                    <a:pt x="0" y="109310"/>
                  </a:lnTo>
                  <a:lnTo>
                    <a:pt x="4543" y="165250"/>
                  </a:lnTo>
                  <a:lnTo>
                    <a:pt x="13427" y="199230"/>
                  </a:lnTo>
                  <a:lnTo>
                    <a:pt x="20215" y="205415"/>
                  </a:lnTo>
                  <a:lnTo>
                    <a:pt x="29420" y="208369"/>
                  </a:lnTo>
                  <a:lnTo>
                    <a:pt x="40236" y="209168"/>
                  </a:lnTo>
                  <a:lnTo>
                    <a:pt x="58492" y="203818"/>
                  </a:lnTo>
                  <a:lnTo>
                    <a:pt x="66636" y="199115"/>
                  </a:lnTo>
                  <a:lnTo>
                    <a:pt x="78805" y="184531"/>
                  </a:lnTo>
                  <a:lnTo>
                    <a:pt x="96149" y="146573"/>
                  </a:lnTo>
                  <a:lnTo>
                    <a:pt x="101661" y="110119"/>
                  </a:lnTo>
                  <a:lnTo>
                    <a:pt x="97704" y="75271"/>
                  </a:lnTo>
                  <a:lnTo>
                    <a:pt x="96287" y="72473"/>
                  </a:lnTo>
                  <a:lnTo>
                    <a:pt x="95342" y="75287"/>
                  </a:lnTo>
                  <a:lnTo>
                    <a:pt x="95462" y="89723"/>
                  </a:lnTo>
                  <a:lnTo>
                    <a:pt x="103277" y="117580"/>
                  </a:lnTo>
                  <a:lnTo>
                    <a:pt x="126286" y="155315"/>
                  </a:lnTo>
                  <a:lnTo>
                    <a:pt x="132889" y="163271"/>
                  </a:lnTo>
                  <a:lnTo>
                    <a:pt x="139631" y="167405"/>
                  </a:lnTo>
                  <a:lnTo>
                    <a:pt x="146465" y="168991"/>
                  </a:lnTo>
                  <a:lnTo>
                    <a:pt x="167152" y="16865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2201282" y="3371075"/>
              <a:ext cx="114988" cy="155972"/>
            </a:xfrm>
            <a:custGeom>
              <a:avLst/>
              <a:gdLst/>
              <a:ahLst/>
              <a:cxnLst/>
              <a:rect l="0" t="0" r="0" b="0"/>
              <a:pathLst>
                <a:path w="114988" h="155972">
                  <a:moveTo>
                    <a:pt x="9702" y="29629"/>
                  </a:moveTo>
                  <a:lnTo>
                    <a:pt x="12822" y="86893"/>
                  </a:lnTo>
                  <a:lnTo>
                    <a:pt x="18767" y="147785"/>
                  </a:lnTo>
                  <a:lnTo>
                    <a:pt x="18085" y="154023"/>
                  </a:lnTo>
                  <a:lnTo>
                    <a:pt x="16460" y="154673"/>
                  </a:lnTo>
                  <a:lnTo>
                    <a:pt x="11536" y="146035"/>
                  </a:lnTo>
                  <a:lnTo>
                    <a:pt x="3356" y="119102"/>
                  </a:lnTo>
                  <a:lnTo>
                    <a:pt x="0" y="61904"/>
                  </a:lnTo>
                  <a:lnTo>
                    <a:pt x="1881" y="34615"/>
                  </a:lnTo>
                  <a:lnTo>
                    <a:pt x="10515" y="10788"/>
                  </a:lnTo>
                  <a:lnTo>
                    <a:pt x="18433" y="4200"/>
                  </a:lnTo>
                  <a:lnTo>
                    <a:pt x="28391" y="978"/>
                  </a:lnTo>
                  <a:lnTo>
                    <a:pt x="39709" y="0"/>
                  </a:lnTo>
                  <a:lnTo>
                    <a:pt x="58523" y="5153"/>
                  </a:lnTo>
                  <a:lnTo>
                    <a:pt x="66816" y="9802"/>
                  </a:lnTo>
                  <a:lnTo>
                    <a:pt x="79150" y="24327"/>
                  </a:lnTo>
                  <a:lnTo>
                    <a:pt x="104085" y="82731"/>
                  </a:lnTo>
                  <a:lnTo>
                    <a:pt x="111757" y="117113"/>
                  </a:lnTo>
                  <a:lnTo>
                    <a:pt x="114987" y="1559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2337326" y="3369119"/>
              <a:ext cx="73700" cy="84229"/>
            </a:xfrm>
            <a:custGeom>
              <a:avLst/>
              <a:gdLst/>
              <a:ahLst/>
              <a:cxnLst/>
              <a:rect l="0" t="0" r="0" b="0"/>
              <a:pathLst>
                <a:path w="73700" h="84229">
                  <a:moveTo>
                    <a:pt x="0" y="0"/>
                  </a:moveTo>
                  <a:lnTo>
                    <a:pt x="49498" y="58563"/>
                  </a:lnTo>
                  <a:lnTo>
                    <a:pt x="73699" y="842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2316269" y="3358590"/>
              <a:ext cx="178985" cy="452727"/>
            </a:xfrm>
            <a:custGeom>
              <a:avLst/>
              <a:gdLst/>
              <a:ahLst/>
              <a:cxnLst/>
              <a:rect l="0" t="0" r="0" b="0"/>
              <a:pathLst>
                <a:path w="178985" h="452727">
                  <a:moveTo>
                    <a:pt x="178984" y="0"/>
                  </a:moveTo>
                  <a:lnTo>
                    <a:pt x="149676" y="34898"/>
                  </a:lnTo>
                  <a:lnTo>
                    <a:pt x="123759" y="88825"/>
                  </a:lnTo>
                  <a:lnTo>
                    <a:pt x="103042" y="141938"/>
                  </a:lnTo>
                  <a:lnTo>
                    <a:pt x="82355" y="196883"/>
                  </a:lnTo>
                  <a:lnTo>
                    <a:pt x="63387" y="252269"/>
                  </a:lnTo>
                  <a:lnTo>
                    <a:pt x="45652" y="305272"/>
                  </a:lnTo>
                  <a:lnTo>
                    <a:pt x="28080" y="357962"/>
                  </a:lnTo>
                  <a:lnTo>
                    <a:pt x="10529" y="418944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2698588" y="3158549"/>
              <a:ext cx="17765" cy="315856"/>
            </a:xfrm>
            <a:custGeom>
              <a:avLst/>
              <a:gdLst/>
              <a:ahLst/>
              <a:cxnLst/>
              <a:rect l="0" t="0" r="0" b="0"/>
              <a:pathLst>
                <a:path w="17765" h="315856">
                  <a:moveTo>
                    <a:pt x="7235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5995"/>
                  </a:lnTo>
                  <a:lnTo>
                    <a:pt x="6642" y="199625"/>
                  </a:lnTo>
                  <a:lnTo>
                    <a:pt x="12707" y="258971"/>
                  </a:lnTo>
                  <a:lnTo>
                    <a:pt x="17764" y="3158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2621595" y="3284891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16892" y="5589"/>
                  </a:lnTo>
                  <a:lnTo>
                    <a:pt x="58272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2836628" y="3348062"/>
              <a:ext cx="27124" cy="115814"/>
            </a:xfrm>
            <a:custGeom>
              <a:avLst/>
              <a:gdLst/>
              <a:ahLst/>
              <a:cxnLst/>
              <a:rect l="0" t="0" r="0" b="0"/>
              <a:pathLst>
                <a:path w="27124" h="115814">
                  <a:moveTo>
                    <a:pt x="6066" y="0"/>
                  </a:moveTo>
                  <a:lnTo>
                    <a:pt x="0" y="32452"/>
                  </a:lnTo>
                  <a:lnTo>
                    <a:pt x="10625" y="84342"/>
                  </a:lnTo>
                  <a:lnTo>
                    <a:pt x="27123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2832165" y="324277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2918802" y="3294426"/>
              <a:ext cx="123934" cy="168079"/>
            </a:xfrm>
            <a:custGeom>
              <a:avLst/>
              <a:gdLst/>
              <a:ahLst/>
              <a:cxnLst/>
              <a:rect l="0" t="0" r="0" b="0"/>
              <a:pathLst>
                <a:path w="123934" h="168079">
                  <a:moveTo>
                    <a:pt x="92348" y="43107"/>
                  </a:moveTo>
                  <a:lnTo>
                    <a:pt x="86759" y="20751"/>
                  </a:lnTo>
                  <a:lnTo>
                    <a:pt x="81603" y="12995"/>
                  </a:lnTo>
                  <a:lnTo>
                    <a:pt x="66515" y="1258"/>
                  </a:lnTo>
                  <a:lnTo>
                    <a:pt x="57579" y="0"/>
                  </a:lnTo>
                  <a:lnTo>
                    <a:pt x="38290" y="4841"/>
                  </a:lnTo>
                  <a:lnTo>
                    <a:pt x="24259" y="17911"/>
                  </a:lnTo>
                  <a:lnTo>
                    <a:pt x="5719" y="54898"/>
                  </a:lnTo>
                  <a:lnTo>
                    <a:pt x="0" y="91184"/>
                  </a:lnTo>
                  <a:lnTo>
                    <a:pt x="4901" y="111658"/>
                  </a:lnTo>
                  <a:lnTo>
                    <a:pt x="27111" y="143866"/>
                  </a:lnTo>
                  <a:lnTo>
                    <a:pt x="52742" y="165638"/>
                  </a:lnTo>
                  <a:lnTo>
                    <a:pt x="62434" y="168078"/>
                  </a:lnTo>
                  <a:lnTo>
                    <a:pt x="82562" y="164551"/>
                  </a:lnTo>
                  <a:lnTo>
                    <a:pt x="123933" y="14839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3074321" y="3148020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1170" y="50433"/>
                  </a:lnTo>
                  <a:lnTo>
                    <a:pt x="7235" y="105410"/>
                  </a:lnTo>
                  <a:lnTo>
                    <a:pt x="10722" y="155885"/>
                  </a:lnTo>
                  <a:lnTo>
                    <a:pt x="17475" y="218804"/>
                  </a:lnTo>
                  <a:lnTo>
                    <a:pt x="21165" y="27436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3105906" y="3221720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136870"/>
                  </a:moveTo>
                  <a:lnTo>
                    <a:pt x="14573" y="94179"/>
                  </a:lnTo>
                  <a:lnTo>
                    <a:pt x="52998" y="39868"/>
                  </a:lnTo>
                  <a:lnTo>
                    <a:pt x="67566" y="16102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3116435" y="3284533"/>
              <a:ext cx="189738" cy="183667"/>
            </a:xfrm>
            <a:custGeom>
              <a:avLst/>
              <a:gdLst/>
              <a:ahLst/>
              <a:cxnLst/>
              <a:rect l="0" t="0" r="0" b="0"/>
              <a:pathLst>
                <a:path w="189738" h="183667">
                  <a:moveTo>
                    <a:pt x="0" y="31943"/>
                  </a:moveTo>
                  <a:lnTo>
                    <a:pt x="17958" y="86988"/>
                  </a:lnTo>
                  <a:lnTo>
                    <a:pt x="29367" y="122602"/>
                  </a:lnTo>
                  <a:lnTo>
                    <a:pt x="60294" y="164302"/>
                  </a:lnTo>
                  <a:lnTo>
                    <a:pt x="64762" y="164637"/>
                  </a:lnTo>
                  <a:lnTo>
                    <a:pt x="67741" y="160179"/>
                  </a:lnTo>
                  <a:lnTo>
                    <a:pt x="73391" y="145089"/>
                  </a:lnTo>
                  <a:lnTo>
                    <a:pt x="102659" y="109263"/>
                  </a:lnTo>
                  <a:lnTo>
                    <a:pt x="158621" y="76113"/>
                  </a:lnTo>
                  <a:lnTo>
                    <a:pt x="184129" y="56079"/>
                  </a:lnTo>
                  <a:lnTo>
                    <a:pt x="188263" y="48034"/>
                  </a:lnTo>
                  <a:lnTo>
                    <a:pt x="189737" y="29736"/>
                  </a:lnTo>
                  <a:lnTo>
                    <a:pt x="183374" y="13025"/>
                  </a:lnTo>
                  <a:lnTo>
                    <a:pt x="178401" y="5293"/>
                  </a:lnTo>
                  <a:lnTo>
                    <a:pt x="170407" y="1308"/>
                  </a:lnTo>
                  <a:lnTo>
                    <a:pt x="149046" y="0"/>
                  </a:lnTo>
                  <a:lnTo>
                    <a:pt x="130193" y="6438"/>
                  </a:lnTo>
                  <a:lnTo>
                    <a:pt x="121891" y="11430"/>
                  </a:lnTo>
                  <a:lnTo>
                    <a:pt x="99027" y="40813"/>
                  </a:lnTo>
                  <a:lnTo>
                    <a:pt x="88613" y="84744"/>
                  </a:lnTo>
                  <a:lnTo>
                    <a:pt x="91116" y="129216"/>
                  </a:lnTo>
                  <a:lnTo>
                    <a:pt x="102497" y="154725"/>
                  </a:lnTo>
                  <a:lnTo>
                    <a:pt x="110445" y="166440"/>
                  </a:lnTo>
                  <a:lnTo>
                    <a:pt x="121593" y="174250"/>
                  </a:lnTo>
                  <a:lnTo>
                    <a:pt x="149578" y="182928"/>
                  </a:lnTo>
                  <a:lnTo>
                    <a:pt x="169034" y="183666"/>
                  </a:lnTo>
                  <a:lnTo>
                    <a:pt x="189513" y="179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3361883" y="3116435"/>
              <a:ext cx="28294" cy="315856"/>
            </a:xfrm>
            <a:custGeom>
              <a:avLst/>
              <a:gdLst/>
              <a:ahLst/>
              <a:cxnLst/>
              <a:rect l="0" t="0" r="0" b="0"/>
              <a:pathLst>
                <a:path w="28294" h="315856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14208" y="199315"/>
                  </a:lnTo>
                  <a:lnTo>
                    <a:pt x="20181" y="258216"/>
                  </a:lnTo>
                  <a:lnTo>
                    <a:pt x="28293" y="3158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3263834" y="3211191"/>
              <a:ext cx="189514" cy="63172"/>
            </a:xfrm>
            <a:custGeom>
              <a:avLst/>
              <a:gdLst/>
              <a:ahLst/>
              <a:cxnLst/>
              <a:rect l="0" t="0" r="0" b="0"/>
              <a:pathLst>
                <a:path w="189514" h="63172">
                  <a:moveTo>
                    <a:pt x="189513" y="0"/>
                  </a:moveTo>
                  <a:lnTo>
                    <a:pt x="136485" y="14655"/>
                  </a:lnTo>
                  <a:lnTo>
                    <a:pt x="75844" y="31667"/>
                  </a:lnTo>
                  <a:lnTo>
                    <a:pt x="16956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3453347" y="3268773"/>
              <a:ext cx="149644" cy="209575"/>
            </a:xfrm>
            <a:custGeom>
              <a:avLst/>
              <a:gdLst/>
              <a:ahLst/>
              <a:cxnLst/>
              <a:rect l="0" t="0" r="0" b="0"/>
              <a:pathLst>
                <a:path w="149644" h="209575">
                  <a:moveTo>
                    <a:pt x="115813" y="5589"/>
                  </a:moveTo>
                  <a:lnTo>
                    <a:pt x="99046" y="0"/>
                  </a:lnTo>
                  <a:lnTo>
                    <a:pt x="81455" y="376"/>
                  </a:lnTo>
                  <a:lnTo>
                    <a:pt x="63108" y="5612"/>
                  </a:lnTo>
                  <a:lnTo>
                    <a:pt x="47155" y="15738"/>
                  </a:lnTo>
                  <a:lnTo>
                    <a:pt x="25020" y="40182"/>
                  </a:lnTo>
                  <a:lnTo>
                    <a:pt x="22529" y="48538"/>
                  </a:lnTo>
                  <a:lnTo>
                    <a:pt x="23208" y="56449"/>
                  </a:lnTo>
                  <a:lnTo>
                    <a:pt x="26001" y="64062"/>
                  </a:lnTo>
                  <a:lnTo>
                    <a:pt x="32541" y="69138"/>
                  </a:lnTo>
                  <a:lnTo>
                    <a:pt x="89712" y="83541"/>
                  </a:lnTo>
                  <a:lnTo>
                    <a:pt x="124847" y="99136"/>
                  </a:lnTo>
                  <a:lnTo>
                    <a:pt x="140496" y="115016"/>
                  </a:lnTo>
                  <a:lnTo>
                    <a:pt x="146306" y="124164"/>
                  </a:lnTo>
                  <a:lnTo>
                    <a:pt x="149643" y="143687"/>
                  </a:lnTo>
                  <a:lnTo>
                    <a:pt x="148895" y="153806"/>
                  </a:lnTo>
                  <a:lnTo>
                    <a:pt x="141825" y="171289"/>
                  </a:lnTo>
                  <a:lnTo>
                    <a:pt x="136664" y="179227"/>
                  </a:lnTo>
                  <a:lnTo>
                    <a:pt x="118451" y="191166"/>
                  </a:lnTo>
                  <a:lnTo>
                    <a:pt x="68631" y="208363"/>
                  </a:lnTo>
                  <a:lnTo>
                    <a:pt x="44541" y="209574"/>
                  </a:lnTo>
                  <a:lnTo>
                    <a:pt x="24475" y="206214"/>
                  </a:lnTo>
                  <a:lnTo>
                    <a:pt x="0" y="19510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3856795" y="3293342"/>
              <a:ext cx="133506" cy="215243"/>
            </a:xfrm>
            <a:custGeom>
              <a:avLst/>
              <a:gdLst/>
              <a:ahLst/>
              <a:cxnLst/>
              <a:rect l="0" t="0" r="0" b="0"/>
              <a:pathLst>
                <a:path w="133506" h="215243">
                  <a:moveTo>
                    <a:pt x="112448" y="54720"/>
                  </a:moveTo>
                  <a:lnTo>
                    <a:pt x="102873" y="30673"/>
                  </a:lnTo>
                  <a:lnTo>
                    <a:pt x="92205" y="16347"/>
                  </a:lnTo>
                  <a:lnTo>
                    <a:pt x="73425" y="5300"/>
                  </a:lnTo>
                  <a:lnTo>
                    <a:pt x="61866" y="716"/>
                  </a:lnTo>
                  <a:lnTo>
                    <a:pt x="50651" y="0"/>
                  </a:lnTo>
                  <a:lnTo>
                    <a:pt x="28831" y="5443"/>
                  </a:lnTo>
                  <a:lnTo>
                    <a:pt x="20438" y="12510"/>
                  </a:lnTo>
                  <a:lnTo>
                    <a:pt x="7994" y="32840"/>
                  </a:lnTo>
                  <a:lnTo>
                    <a:pt x="0" y="70594"/>
                  </a:lnTo>
                  <a:lnTo>
                    <a:pt x="5411" y="130856"/>
                  </a:lnTo>
                  <a:lnTo>
                    <a:pt x="8724" y="156409"/>
                  </a:lnTo>
                  <a:lnTo>
                    <a:pt x="17996" y="179463"/>
                  </a:lnTo>
                  <a:lnTo>
                    <a:pt x="33035" y="195169"/>
                  </a:lnTo>
                  <a:lnTo>
                    <a:pt x="71285" y="214784"/>
                  </a:lnTo>
                  <a:lnTo>
                    <a:pt x="80327" y="215242"/>
                  </a:lnTo>
                  <a:lnTo>
                    <a:pt x="96612" y="209511"/>
                  </a:lnTo>
                  <a:lnTo>
                    <a:pt x="133505" y="1810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3992611" y="3316278"/>
              <a:ext cx="218789" cy="169118"/>
            </a:xfrm>
            <a:custGeom>
              <a:avLst/>
              <a:gdLst/>
              <a:ahLst/>
              <a:cxnLst/>
              <a:rect l="0" t="0" r="0" b="0"/>
              <a:pathLst>
                <a:path w="218789" h="169118">
                  <a:moveTo>
                    <a:pt x="145088" y="84426"/>
                  </a:moveTo>
                  <a:lnTo>
                    <a:pt x="145088" y="62070"/>
                  </a:lnTo>
                  <a:lnTo>
                    <a:pt x="133909" y="31399"/>
                  </a:lnTo>
                  <a:lnTo>
                    <a:pt x="115780" y="5673"/>
                  </a:lnTo>
                  <a:lnTo>
                    <a:pt x="108002" y="1509"/>
                  </a:lnTo>
                  <a:lnTo>
                    <a:pt x="90001" y="0"/>
                  </a:lnTo>
                  <a:lnTo>
                    <a:pt x="60136" y="5729"/>
                  </a:lnTo>
                  <a:lnTo>
                    <a:pt x="34649" y="20424"/>
                  </a:lnTo>
                  <a:lnTo>
                    <a:pt x="22695" y="36094"/>
                  </a:lnTo>
                  <a:lnTo>
                    <a:pt x="5488" y="74749"/>
                  </a:lnTo>
                  <a:lnTo>
                    <a:pt x="0" y="111325"/>
                  </a:lnTo>
                  <a:lnTo>
                    <a:pt x="4955" y="134985"/>
                  </a:lnTo>
                  <a:lnTo>
                    <a:pt x="9552" y="146208"/>
                  </a:lnTo>
                  <a:lnTo>
                    <a:pt x="24019" y="161798"/>
                  </a:lnTo>
                  <a:lnTo>
                    <a:pt x="32790" y="167593"/>
                  </a:lnTo>
                  <a:lnTo>
                    <a:pt x="42146" y="169117"/>
                  </a:lnTo>
                  <a:lnTo>
                    <a:pt x="61902" y="164570"/>
                  </a:lnTo>
                  <a:lnTo>
                    <a:pt x="79261" y="148512"/>
                  </a:lnTo>
                  <a:lnTo>
                    <a:pt x="103879" y="105664"/>
                  </a:lnTo>
                  <a:lnTo>
                    <a:pt x="112772" y="63188"/>
                  </a:lnTo>
                  <a:lnTo>
                    <a:pt x="115355" y="63249"/>
                  </a:lnTo>
                  <a:lnTo>
                    <a:pt x="121345" y="72675"/>
                  </a:lnTo>
                  <a:lnTo>
                    <a:pt x="150057" y="126187"/>
                  </a:lnTo>
                  <a:lnTo>
                    <a:pt x="163284" y="142371"/>
                  </a:lnTo>
                  <a:lnTo>
                    <a:pt x="189474" y="159047"/>
                  </a:lnTo>
                  <a:lnTo>
                    <a:pt x="196906" y="159910"/>
                  </a:lnTo>
                  <a:lnTo>
                    <a:pt x="203030" y="158145"/>
                  </a:lnTo>
                  <a:lnTo>
                    <a:pt x="218788" y="1475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4211399" y="3321435"/>
              <a:ext cx="126343" cy="161592"/>
            </a:xfrm>
            <a:custGeom>
              <a:avLst/>
              <a:gdLst/>
              <a:ahLst/>
              <a:cxnLst/>
              <a:rect l="0" t="0" r="0" b="0"/>
              <a:pathLst>
                <a:path w="126343" h="161592">
                  <a:moveTo>
                    <a:pt x="0" y="26627"/>
                  </a:moveTo>
                  <a:lnTo>
                    <a:pt x="3119" y="69318"/>
                  </a:lnTo>
                  <a:lnTo>
                    <a:pt x="16788" y="129865"/>
                  </a:lnTo>
                  <a:lnTo>
                    <a:pt x="19159" y="157129"/>
                  </a:lnTo>
                  <a:lnTo>
                    <a:pt x="18622" y="161591"/>
                  </a:lnTo>
                  <a:lnTo>
                    <a:pt x="17094" y="159887"/>
                  </a:lnTo>
                  <a:lnTo>
                    <a:pt x="4157" y="103880"/>
                  </a:lnTo>
                  <a:lnTo>
                    <a:pt x="2401" y="62905"/>
                  </a:lnTo>
                  <a:lnTo>
                    <a:pt x="6136" y="39241"/>
                  </a:lnTo>
                  <a:lnTo>
                    <a:pt x="14815" y="20145"/>
                  </a:lnTo>
                  <a:lnTo>
                    <a:pt x="20405" y="11777"/>
                  </a:lnTo>
                  <a:lnTo>
                    <a:pt x="28811" y="6198"/>
                  </a:lnTo>
                  <a:lnTo>
                    <a:pt x="50629" y="0"/>
                  </a:lnTo>
                  <a:lnTo>
                    <a:pt x="60659" y="1856"/>
                  </a:lnTo>
                  <a:lnTo>
                    <a:pt x="78042" y="13278"/>
                  </a:lnTo>
                  <a:lnTo>
                    <a:pt x="100982" y="39439"/>
                  </a:lnTo>
                  <a:lnTo>
                    <a:pt x="117008" y="75007"/>
                  </a:lnTo>
                  <a:lnTo>
                    <a:pt x="125113" y="133445"/>
                  </a:lnTo>
                  <a:lnTo>
                    <a:pt x="126342" y="152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4632538" y="3179606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10529" y="0"/>
                  </a:moveTo>
                  <a:lnTo>
                    <a:pt x="2196" y="37478"/>
                  </a:lnTo>
                  <a:lnTo>
                    <a:pt x="434" y="100079"/>
                  </a:lnTo>
                  <a:lnTo>
                    <a:pt x="129" y="153915"/>
                  </a:lnTo>
                  <a:lnTo>
                    <a:pt x="38" y="206911"/>
                  </a:lnTo>
                  <a:lnTo>
                    <a:pt x="8" y="266476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4516725" y="3310887"/>
              <a:ext cx="189514" cy="26647"/>
            </a:xfrm>
            <a:custGeom>
              <a:avLst/>
              <a:gdLst/>
              <a:ahLst/>
              <a:cxnLst/>
              <a:rect l="0" t="0" r="0" b="0"/>
              <a:pathLst>
                <a:path w="189514" h="26647">
                  <a:moveTo>
                    <a:pt x="189513" y="5589"/>
                  </a:moveTo>
                  <a:lnTo>
                    <a:pt x="172746" y="0"/>
                  </a:lnTo>
                  <a:lnTo>
                    <a:pt x="139961" y="2113"/>
                  </a:lnTo>
                  <a:lnTo>
                    <a:pt x="86962" y="13308"/>
                  </a:lnTo>
                  <a:lnTo>
                    <a:pt x="34552" y="23665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4727295" y="3126963"/>
              <a:ext cx="273497" cy="325478"/>
            </a:xfrm>
            <a:custGeom>
              <a:avLst/>
              <a:gdLst/>
              <a:ahLst/>
              <a:cxnLst/>
              <a:rect l="0" t="0" r="0" b="0"/>
              <a:pathLst>
                <a:path w="273497" h="325478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0723" y="163654"/>
                  </a:lnTo>
                  <a:lnTo>
                    <a:pt x="17475" y="214737"/>
                  </a:lnTo>
                  <a:lnTo>
                    <a:pt x="23469" y="278160"/>
                  </a:lnTo>
                  <a:lnTo>
                    <a:pt x="26808" y="294423"/>
                  </a:lnTo>
                  <a:lnTo>
                    <a:pt x="24393" y="286053"/>
                  </a:lnTo>
                  <a:lnTo>
                    <a:pt x="32949" y="226432"/>
                  </a:lnTo>
                  <a:lnTo>
                    <a:pt x="36004" y="210616"/>
                  </a:lnTo>
                  <a:lnTo>
                    <a:pt x="42720" y="200072"/>
                  </a:lnTo>
                  <a:lnTo>
                    <a:pt x="51877" y="193043"/>
                  </a:lnTo>
                  <a:lnTo>
                    <a:pt x="62661" y="188357"/>
                  </a:lnTo>
                  <a:lnTo>
                    <a:pt x="71019" y="188742"/>
                  </a:lnTo>
                  <a:lnTo>
                    <a:pt x="77762" y="192509"/>
                  </a:lnTo>
                  <a:lnTo>
                    <a:pt x="102578" y="223770"/>
                  </a:lnTo>
                  <a:lnTo>
                    <a:pt x="129306" y="284504"/>
                  </a:lnTo>
                  <a:lnTo>
                    <a:pt x="135376" y="325477"/>
                  </a:lnTo>
                  <a:lnTo>
                    <a:pt x="142815" y="301335"/>
                  </a:lnTo>
                  <a:lnTo>
                    <a:pt x="154720" y="283666"/>
                  </a:lnTo>
                  <a:lnTo>
                    <a:pt x="181154" y="261734"/>
                  </a:lnTo>
                  <a:lnTo>
                    <a:pt x="237502" y="239376"/>
                  </a:lnTo>
                  <a:lnTo>
                    <a:pt x="266773" y="222745"/>
                  </a:lnTo>
                  <a:lnTo>
                    <a:pt x="271435" y="215177"/>
                  </a:lnTo>
                  <a:lnTo>
                    <a:pt x="273496" y="197410"/>
                  </a:lnTo>
                  <a:lnTo>
                    <a:pt x="270068" y="190098"/>
                  </a:lnTo>
                  <a:lnTo>
                    <a:pt x="256901" y="178855"/>
                  </a:lnTo>
                  <a:lnTo>
                    <a:pt x="236231" y="176198"/>
                  </a:lnTo>
                  <a:lnTo>
                    <a:pt x="213786" y="180085"/>
                  </a:lnTo>
                  <a:lnTo>
                    <a:pt x="196012" y="189613"/>
                  </a:lnTo>
                  <a:lnTo>
                    <a:pt x="183433" y="204765"/>
                  </a:lnTo>
                  <a:lnTo>
                    <a:pt x="175112" y="224368"/>
                  </a:lnTo>
                  <a:lnTo>
                    <a:pt x="171414" y="248678"/>
                  </a:lnTo>
                  <a:lnTo>
                    <a:pt x="176010" y="271960"/>
                  </a:lnTo>
                  <a:lnTo>
                    <a:pt x="180511" y="283083"/>
                  </a:lnTo>
                  <a:lnTo>
                    <a:pt x="194871" y="298560"/>
                  </a:lnTo>
                  <a:lnTo>
                    <a:pt x="216447" y="310731"/>
                  </a:lnTo>
                  <a:lnTo>
                    <a:pt x="231627" y="3158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5022093" y="3327005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19128" y="52705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4969450" y="3295419"/>
              <a:ext cx="147401" cy="431670"/>
            </a:xfrm>
            <a:custGeom>
              <a:avLst/>
              <a:gdLst/>
              <a:ahLst/>
              <a:cxnLst/>
              <a:rect l="0" t="0" r="0" b="0"/>
              <a:pathLst>
                <a:path w="147401" h="431670">
                  <a:moveTo>
                    <a:pt x="147400" y="0"/>
                  </a:moveTo>
                  <a:lnTo>
                    <a:pt x="121036" y="63450"/>
                  </a:lnTo>
                  <a:lnTo>
                    <a:pt x="101243" y="112127"/>
                  </a:lnTo>
                  <a:lnTo>
                    <a:pt x="81731" y="166974"/>
                  </a:lnTo>
                  <a:lnTo>
                    <a:pt x="60257" y="230046"/>
                  </a:lnTo>
                  <a:lnTo>
                    <a:pt x="45741" y="283004"/>
                  </a:lnTo>
                  <a:lnTo>
                    <a:pt x="31609" y="342338"/>
                  </a:lnTo>
                  <a:lnTo>
                    <a:pt x="14041" y="398241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5330308" y="3137492"/>
              <a:ext cx="139759" cy="290409"/>
            </a:xfrm>
            <a:custGeom>
              <a:avLst/>
              <a:gdLst/>
              <a:ahLst/>
              <a:cxnLst/>
              <a:rect l="0" t="0" r="0" b="0"/>
              <a:pathLst>
                <a:path w="139759" h="290409">
                  <a:moveTo>
                    <a:pt x="7640" y="0"/>
                  </a:moveTo>
                  <a:lnTo>
                    <a:pt x="7640" y="54144"/>
                  </a:lnTo>
                  <a:lnTo>
                    <a:pt x="7640" y="109091"/>
                  </a:lnTo>
                  <a:lnTo>
                    <a:pt x="13229" y="156586"/>
                  </a:lnTo>
                  <a:lnTo>
                    <a:pt x="16705" y="207703"/>
                  </a:lnTo>
                  <a:lnTo>
                    <a:pt x="17735" y="259893"/>
                  </a:lnTo>
                  <a:lnTo>
                    <a:pt x="15540" y="269188"/>
                  </a:lnTo>
                  <a:lnTo>
                    <a:pt x="11736" y="273045"/>
                  </a:lnTo>
                  <a:lnTo>
                    <a:pt x="6861" y="273277"/>
                  </a:lnTo>
                  <a:lnTo>
                    <a:pt x="3611" y="268752"/>
                  </a:lnTo>
                  <a:lnTo>
                    <a:pt x="0" y="251246"/>
                  </a:lnTo>
                  <a:lnTo>
                    <a:pt x="3557" y="215083"/>
                  </a:lnTo>
                  <a:lnTo>
                    <a:pt x="12064" y="194638"/>
                  </a:lnTo>
                  <a:lnTo>
                    <a:pt x="17608" y="185911"/>
                  </a:lnTo>
                  <a:lnTo>
                    <a:pt x="33127" y="173094"/>
                  </a:lnTo>
                  <a:lnTo>
                    <a:pt x="42179" y="168039"/>
                  </a:lnTo>
                  <a:lnTo>
                    <a:pt x="61595" y="165541"/>
                  </a:lnTo>
                  <a:lnTo>
                    <a:pt x="102656" y="173469"/>
                  </a:lnTo>
                  <a:lnTo>
                    <a:pt x="128470" y="188529"/>
                  </a:lnTo>
                  <a:lnTo>
                    <a:pt x="133817" y="197045"/>
                  </a:lnTo>
                  <a:lnTo>
                    <a:pt x="139758" y="218987"/>
                  </a:lnTo>
                  <a:lnTo>
                    <a:pt x="137513" y="252058"/>
                  </a:lnTo>
                  <a:lnTo>
                    <a:pt x="126193" y="270343"/>
                  </a:lnTo>
                  <a:lnTo>
                    <a:pt x="118260" y="278495"/>
                  </a:lnTo>
                  <a:lnTo>
                    <a:pt x="96969" y="287552"/>
                  </a:lnTo>
                  <a:lnTo>
                    <a:pt x="73078" y="290408"/>
                  </a:lnTo>
                  <a:lnTo>
                    <a:pt x="28697" y="2842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5507867" y="3274362"/>
              <a:ext cx="114351" cy="156077"/>
            </a:xfrm>
            <a:custGeom>
              <a:avLst/>
              <a:gdLst/>
              <a:ahLst/>
              <a:cxnLst/>
              <a:rect l="0" t="0" r="0" b="0"/>
              <a:pathLst>
                <a:path w="114351" h="156077">
                  <a:moveTo>
                    <a:pt x="9066" y="10529"/>
                  </a:moveTo>
                  <a:lnTo>
                    <a:pt x="0" y="69145"/>
                  </a:lnTo>
                  <a:lnTo>
                    <a:pt x="4560" y="109525"/>
                  </a:lnTo>
                  <a:lnTo>
                    <a:pt x="18909" y="145536"/>
                  </a:lnTo>
                  <a:lnTo>
                    <a:pt x="27326" y="152006"/>
                  </a:lnTo>
                  <a:lnTo>
                    <a:pt x="49157" y="156076"/>
                  </a:lnTo>
                  <a:lnTo>
                    <a:pt x="68218" y="150866"/>
                  </a:lnTo>
                  <a:lnTo>
                    <a:pt x="76577" y="146200"/>
                  </a:lnTo>
                  <a:lnTo>
                    <a:pt x="88983" y="128539"/>
                  </a:lnTo>
                  <a:lnTo>
                    <a:pt x="109103" y="72819"/>
                  </a:lnTo>
                  <a:lnTo>
                    <a:pt x="113314" y="26429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5653803" y="3305948"/>
              <a:ext cx="52643" cy="73700"/>
            </a:xfrm>
            <a:custGeom>
              <a:avLst/>
              <a:gdLst/>
              <a:ahLst/>
              <a:cxnLst/>
              <a:rect l="0" t="0" r="0" b="0"/>
              <a:pathLst>
                <a:path w="52643" h="73700">
                  <a:moveTo>
                    <a:pt x="0" y="0"/>
                  </a:moveTo>
                  <a:lnTo>
                    <a:pt x="9575" y="31282"/>
                  </a:lnTo>
                  <a:lnTo>
                    <a:pt x="26364" y="53852"/>
                  </a:lnTo>
                  <a:lnTo>
                    <a:pt x="52642" y="7369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5622217" y="3263834"/>
              <a:ext cx="136872" cy="442198"/>
            </a:xfrm>
            <a:custGeom>
              <a:avLst/>
              <a:gdLst/>
              <a:ahLst/>
              <a:cxnLst/>
              <a:rect l="0" t="0" r="0" b="0"/>
              <a:pathLst>
                <a:path w="136872" h="442198">
                  <a:moveTo>
                    <a:pt x="136871" y="0"/>
                  </a:moveTo>
                  <a:lnTo>
                    <a:pt x="118912" y="55045"/>
                  </a:lnTo>
                  <a:lnTo>
                    <a:pt x="101722" y="114512"/>
                  </a:lnTo>
                  <a:lnTo>
                    <a:pt x="81101" y="174523"/>
                  </a:lnTo>
                  <a:lnTo>
                    <a:pt x="61124" y="228666"/>
                  </a:lnTo>
                  <a:lnTo>
                    <a:pt x="49566" y="279102"/>
                  </a:lnTo>
                  <a:lnTo>
                    <a:pt x="35181" y="336151"/>
                  </a:lnTo>
                  <a:lnTo>
                    <a:pt x="21074" y="395080"/>
                  </a:lnTo>
                  <a:lnTo>
                    <a:pt x="10534" y="423947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5853780" y="3121374"/>
              <a:ext cx="132208" cy="258274"/>
            </a:xfrm>
            <a:custGeom>
              <a:avLst/>
              <a:gdLst/>
              <a:ahLst/>
              <a:cxnLst/>
              <a:rect l="0" t="0" r="0" b="0"/>
              <a:pathLst>
                <a:path w="132208" h="258274">
                  <a:moveTo>
                    <a:pt x="21121" y="5589"/>
                  </a:moveTo>
                  <a:lnTo>
                    <a:pt x="37889" y="0"/>
                  </a:lnTo>
                  <a:lnTo>
                    <a:pt x="55480" y="376"/>
                  </a:lnTo>
                  <a:lnTo>
                    <a:pt x="74996" y="5612"/>
                  </a:lnTo>
                  <a:lnTo>
                    <a:pt x="113001" y="28037"/>
                  </a:lnTo>
                  <a:lnTo>
                    <a:pt x="120979" y="34593"/>
                  </a:lnTo>
                  <a:lnTo>
                    <a:pt x="129843" y="54355"/>
                  </a:lnTo>
                  <a:lnTo>
                    <a:pt x="132207" y="66175"/>
                  </a:lnTo>
                  <a:lnTo>
                    <a:pt x="131443" y="76396"/>
                  </a:lnTo>
                  <a:lnTo>
                    <a:pt x="124355" y="93991"/>
                  </a:lnTo>
                  <a:lnTo>
                    <a:pt x="110287" y="106490"/>
                  </a:lnTo>
                  <a:lnTo>
                    <a:pt x="55263" y="129014"/>
                  </a:lnTo>
                  <a:lnTo>
                    <a:pt x="14217" y="153798"/>
                  </a:lnTo>
                  <a:lnTo>
                    <a:pt x="5990" y="160548"/>
                  </a:lnTo>
                  <a:lnTo>
                    <a:pt x="1675" y="169726"/>
                  </a:lnTo>
                  <a:lnTo>
                    <a:pt x="0" y="192403"/>
                  </a:lnTo>
                  <a:lnTo>
                    <a:pt x="8389" y="246364"/>
                  </a:lnTo>
                  <a:lnTo>
                    <a:pt x="10593" y="25827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5885430" y="349546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9" name="Group 258"/>
          <p:cNvGrpSpPr/>
          <p:nvPr/>
        </p:nvGrpSpPr>
        <p:grpSpPr>
          <a:xfrm>
            <a:off x="195070" y="4324843"/>
            <a:ext cx="5326122" cy="693143"/>
            <a:chOff x="195070" y="4324843"/>
            <a:chExt cx="5326122" cy="693143"/>
          </a:xfrm>
        </p:grpSpPr>
        <p:sp>
          <p:nvSpPr>
            <p:cNvPr id="228" name="Freeform 227"/>
            <p:cNvSpPr/>
            <p:nvPr/>
          </p:nvSpPr>
          <p:spPr>
            <a:xfrm>
              <a:off x="311075" y="4619507"/>
              <a:ext cx="240092" cy="353313"/>
            </a:xfrm>
            <a:custGeom>
              <a:avLst/>
              <a:gdLst/>
              <a:ahLst/>
              <a:cxnLst/>
              <a:rect l="0" t="0" r="0" b="0"/>
              <a:pathLst>
                <a:path w="240092" h="353313">
                  <a:moveTo>
                    <a:pt x="40050" y="10663"/>
                  </a:moveTo>
                  <a:lnTo>
                    <a:pt x="22092" y="71773"/>
                  </a:lnTo>
                  <a:lnTo>
                    <a:pt x="15301" y="93975"/>
                  </a:lnTo>
                  <a:lnTo>
                    <a:pt x="11852" y="97789"/>
                  </a:lnTo>
                  <a:lnTo>
                    <a:pt x="8383" y="96823"/>
                  </a:lnTo>
                  <a:lnTo>
                    <a:pt x="4901" y="92669"/>
                  </a:lnTo>
                  <a:lnTo>
                    <a:pt x="0" y="64467"/>
                  </a:lnTo>
                  <a:lnTo>
                    <a:pt x="4137" y="32064"/>
                  </a:lnTo>
                  <a:lnTo>
                    <a:pt x="18360" y="5825"/>
                  </a:lnTo>
                  <a:lnTo>
                    <a:pt x="26760" y="1589"/>
                  </a:lnTo>
                  <a:lnTo>
                    <a:pt x="48571" y="0"/>
                  </a:lnTo>
                  <a:lnTo>
                    <a:pt x="81569" y="11273"/>
                  </a:lnTo>
                  <a:lnTo>
                    <a:pt x="96717" y="26142"/>
                  </a:lnTo>
                  <a:lnTo>
                    <a:pt x="115974" y="64283"/>
                  </a:lnTo>
                  <a:lnTo>
                    <a:pt x="126304" y="124410"/>
                  </a:lnTo>
                  <a:lnTo>
                    <a:pt x="129858" y="147784"/>
                  </a:lnTo>
                  <a:lnTo>
                    <a:pt x="125727" y="200918"/>
                  </a:lnTo>
                  <a:lnTo>
                    <a:pt x="116063" y="262058"/>
                  </a:lnTo>
                  <a:lnTo>
                    <a:pt x="94927" y="325234"/>
                  </a:lnTo>
                  <a:lnTo>
                    <a:pt x="83547" y="341935"/>
                  </a:lnTo>
                  <a:lnTo>
                    <a:pt x="74897" y="347324"/>
                  </a:lnTo>
                  <a:lnTo>
                    <a:pt x="52808" y="353312"/>
                  </a:lnTo>
                  <a:lnTo>
                    <a:pt x="42706" y="352570"/>
                  </a:lnTo>
                  <a:lnTo>
                    <a:pt x="25243" y="345505"/>
                  </a:lnTo>
                  <a:lnTo>
                    <a:pt x="12802" y="331447"/>
                  </a:lnTo>
                  <a:lnTo>
                    <a:pt x="4543" y="312331"/>
                  </a:lnTo>
                  <a:lnTo>
                    <a:pt x="1063" y="275260"/>
                  </a:lnTo>
                  <a:lnTo>
                    <a:pt x="4395" y="248365"/>
                  </a:lnTo>
                  <a:lnTo>
                    <a:pt x="9261" y="238151"/>
                  </a:lnTo>
                  <a:lnTo>
                    <a:pt x="24026" y="223683"/>
                  </a:lnTo>
                  <a:lnTo>
                    <a:pt x="32877" y="220526"/>
                  </a:lnTo>
                  <a:lnTo>
                    <a:pt x="52070" y="220139"/>
                  </a:lnTo>
                  <a:lnTo>
                    <a:pt x="106537" y="232542"/>
                  </a:lnTo>
                  <a:lnTo>
                    <a:pt x="166612" y="247071"/>
                  </a:lnTo>
                  <a:lnTo>
                    <a:pt x="192616" y="245195"/>
                  </a:lnTo>
                  <a:lnTo>
                    <a:pt x="213532" y="237342"/>
                  </a:lnTo>
                  <a:lnTo>
                    <a:pt x="240091" y="22123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195070" y="4535413"/>
              <a:ext cx="447765" cy="482573"/>
            </a:xfrm>
            <a:custGeom>
              <a:avLst/>
              <a:gdLst/>
              <a:ahLst/>
              <a:cxnLst/>
              <a:rect l="0" t="0" r="0" b="0"/>
              <a:pathLst>
                <a:path w="447765" h="482573">
                  <a:moveTo>
                    <a:pt x="229754" y="0"/>
                  </a:moveTo>
                  <a:lnTo>
                    <a:pt x="187063" y="3120"/>
                  </a:lnTo>
                  <a:lnTo>
                    <a:pt x="155884" y="14572"/>
                  </a:lnTo>
                  <a:lnTo>
                    <a:pt x="113907" y="44993"/>
                  </a:lnTo>
                  <a:lnTo>
                    <a:pt x="64414" y="98256"/>
                  </a:lnTo>
                  <a:lnTo>
                    <a:pt x="33838" y="151600"/>
                  </a:lnTo>
                  <a:lnTo>
                    <a:pt x="7608" y="208367"/>
                  </a:lnTo>
                  <a:lnTo>
                    <a:pt x="0" y="271573"/>
                  </a:lnTo>
                  <a:lnTo>
                    <a:pt x="4087" y="329465"/>
                  </a:lnTo>
                  <a:lnTo>
                    <a:pt x="17329" y="377555"/>
                  </a:lnTo>
                  <a:lnTo>
                    <a:pt x="47940" y="431475"/>
                  </a:lnTo>
                  <a:lnTo>
                    <a:pt x="64720" y="446400"/>
                  </a:lnTo>
                  <a:lnTo>
                    <a:pt x="115561" y="475506"/>
                  </a:lnTo>
                  <a:lnTo>
                    <a:pt x="167597" y="482572"/>
                  </a:lnTo>
                  <a:lnTo>
                    <a:pt x="228525" y="478378"/>
                  </a:lnTo>
                  <a:lnTo>
                    <a:pt x="280074" y="457879"/>
                  </a:lnTo>
                  <a:lnTo>
                    <a:pt x="334733" y="418815"/>
                  </a:lnTo>
                  <a:lnTo>
                    <a:pt x="398184" y="357765"/>
                  </a:lnTo>
                  <a:lnTo>
                    <a:pt x="430744" y="307410"/>
                  </a:lnTo>
                  <a:lnTo>
                    <a:pt x="444375" y="265130"/>
                  </a:lnTo>
                  <a:lnTo>
                    <a:pt x="447764" y="218417"/>
                  </a:lnTo>
                  <a:lnTo>
                    <a:pt x="439021" y="166887"/>
                  </a:lnTo>
                  <a:lnTo>
                    <a:pt x="421435" y="106465"/>
                  </a:lnTo>
                  <a:lnTo>
                    <a:pt x="397252" y="66524"/>
                  </a:lnTo>
                  <a:lnTo>
                    <a:pt x="364356" y="35757"/>
                  </a:lnTo>
                  <a:lnTo>
                    <a:pt x="328778" y="14234"/>
                  </a:lnTo>
                  <a:lnTo>
                    <a:pt x="288600" y="4218"/>
                  </a:lnTo>
                  <a:lnTo>
                    <a:pt x="233103" y="9239"/>
                  </a:lnTo>
                  <a:lnTo>
                    <a:pt x="177080" y="24615"/>
                  </a:lnTo>
                  <a:lnTo>
                    <a:pt x="153701" y="35507"/>
                  </a:lnTo>
                  <a:lnTo>
                    <a:pt x="134998" y="526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753403" y="4535413"/>
              <a:ext cx="29391" cy="452726"/>
            </a:xfrm>
            <a:custGeom>
              <a:avLst/>
              <a:gdLst/>
              <a:ahLst/>
              <a:cxnLst/>
              <a:rect l="0" t="0" r="0" b="0"/>
              <a:pathLst>
                <a:path w="29391" h="452726">
                  <a:moveTo>
                    <a:pt x="8333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3211" y="154237"/>
                  </a:lnTo>
                  <a:lnTo>
                    <a:pt x="2526" y="210646"/>
                  </a:lnTo>
                  <a:lnTo>
                    <a:pt x="7186" y="266737"/>
                  </a:lnTo>
                  <a:lnTo>
                    <a:pt x="13583" y="320019"/>
                  </a:lnTo>
                  <a:lnTo>
                    <a:pt x="17298" y="380260"/>
                  </a:lnTo>
                  <a:lnTo>
                    <a:pt x="26989" y="440756"/>
                  </a:lnTo>
                  <a:lnTo>
                    <a:pt x="29390" y="4527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871961" y="4514356"/>
              <a:ext cx="47704" cy="347442"/>
            </a:xfrm>
            <a:custGeom>
              <a:avLst/>
              <a:gdLst/>
              <a:ahLst/>
              <a:cxnLst/>
              <a:rect l="0" t="0" r="0" b="0"/>
              <a:pathLst>
                <a:path w="47704" h="347442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308" y="97655"/>
                  </a:lnTo>
                  <a:lnTo>
                    <a:pt x="23344" y="147868"/>
                  </a:lnTo>
                  <a:lnTo>
                    <a:pt x="37215" y="204293"/>
                  </a:lnTo>
                  <a:lnTo>
                    <a:pt x="44595" y="253944"/>
                  </a:lnTo>
                  <a:lnTo>
                    <a:pt x="46782" y="302580"/>
                  </a:lnTo>
                  <a:lnTo>
                    <a:pt x="47703" y="3474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772265" y="4767040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4" y="0"/>
                  </a:lnTo>
                  <a:lnTo>
                    <a:pt x="19562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990567" y="4732792"/>
              <a:ext cx="105356" cy="162002"/>
            </a:xfrm>
            <a:custGeom>
              <a:avLst/>
              <a:gdLst/>
              <a:ahLst/>
              <a:cxnLst/>
              <a:rect l="0" t="0" r="0" b="0"/>
              <a:pathLst>
                <a:path w="105356" h="162002">
                  <a:moveTo>
                    <a:pt x="87024" y="23719"/>
                  </a:moveTo>
                  <a:lnTo>
                    <a:pt x="69044" y="8079"/>
                  </a:lnTo>
                  <a:lnTo>
                    <a:pt x="52127" y="0"/>
                  </a:lnTo>
                  <a:lnTo>
                    <a:pt x="43872" y="888"/>
                  </a:lnTo>
                  <a:lnTo>
                    <a:pt x="28461" y="11233"/>
                  </a:lnTo>
                  <a:lnTo>
                    <a:pt x="16933" y="30648"/>
                  </a:lnTo>
                  <a:lnTo>
                    <a:pt x="0" y="75651"/>
                  </a:lnTo>
                  <a:lnTo>
                    <a:pt x="148" y="113326"/>
                  </a:lnTo>
                  <a:lnTo>
                    <a:pt x="7858" y="134124"/>
                  </a:lnTo>
                  <a:lnTo>
                    <a:pt x="13190" y="142946"/>
                  </a:lnTo>
                  <a:lnTo>
                    <a:pt x="28473" y="155868"/>
                  </a:lnTo>
                  <a:lnTo>
                    <a:pt x="37462" y="160951"/>
                  </a:lnTo>
                  <a:lnTo>
                    <a:pt x="45794" y="162001"/>
                  </a:lnTo>
                  <a:lnTo>
                    <a:pt x="61291" y="156928"/>
                  </a:lnTo>
                  <a:lnTo>
                    <a:pt x="83169" y="140917"/>
                  </a:lnTo>
                  <a:lnTo>
                    <a:pt x="98880" y="115767"/>
                  </a:lnTo>
                  <a:lnTo>
                    <a:pt x="105355" y="80499"/>
                  </a:lnTo>
                  <a:lnTo>
                    <a:pt x="97553" y="2371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1109177" y="4724926"/>
              <a:ext cx="229723" cy="168266"/>
            </a:xfrm>
            <a:custGeom>
              <a:avLst/>
              <a:gdLst/>
              <a:ahLst/>
              <a:cxnLst/>
              <a:rect l="0" t="0" r="0" b="0"/>
              <a:pathLst>
                <a:path w="229723" h="168266">
                  <a:moveTo>
                    <a:pt x="0" y="10529"/>
                  </a:moveTo>
                  <a:lnTo>
                    <a:pt x="9065" y="69146"/>
                  </a:lnTo>
                  <a:lnTo>
                    <a:pt x="30122" y="125743"/>
                  </a:lnTo>
                  <a:lnTo>
                    <a:pt x="44800" y="154630"/>
                  </a:lnTo>
                  <a:lnTo>
                    <a:pt x="50923" y="162748"/>
                  </a:lnTo>
                  <a:lnTo>
                    <a:pt x="58515" y="165821"/>
                  </a:lnTo>
                  <a:lnTo>
                    <a:pt x="67086" y="165529"/>
                  </a:lnTo>
                  <a:lnTo>
                    <a:pt x="76309" y="162995"/>
                  </a:lnTo>
                  <a:lnTo>
                    <a:pt x="83628" y="156627"/>
                  </a:lnTo>
                  <a:lnTo>
                    <a:pt x="94880" y="137072"/>
                  </a:lnTo>
                  <a:lnTo>
                    <a:pt x="104399" y="94580"/>
                  </a:lnTo>
                  <a:lnTo>
                    <a:pt x="107034" y="94639"/>
                  </a:lnTo>
                  <a:lnTo>
                    <a:pt x="159793" y="156405"/>
                  </a:lnTo>
                  <a:lnTo>
                    <a:pt x="179813" y="168169"/>
                  </a:lnTo>
                  <a:lnTo>
                    <a:pt x="188896" y="168265"/>
                  </a:lnTo>
                  <a:lnTo>
                    <a:pt x="197290" y="164819"/>
                  </a:lnTo>
                  <a:lnTo>
                    <a:pt x="211687" y="151632"/>
                  </a:lnTo>
                  <a:lnTo>
                    <a:pt x="221985" y="134073"/>
                  </a:lnTo>
                  <a:lnTo>
                    <a:pt x="229722" y="85798"/>
                  </a:lnTo>
                  <a:lnTo>
                    <a:pt x="228131" y="3432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1561902" y="4691705"/>
              <a:ext cx="242157" cy="148447"/>
            </a:xfrm>
            <a:custGeom>
              <a:avLst/>
              <a:gdLst/>
              <a:ahLst/>
              <a:cxnLst/>
              <a:rect l="0" t="0" r="0" b="0"/>
              <a:pathLst>
                <a:path w="242157" h="148447">
                  <a:moveTo>
                    <a:pt x="0" y="64806"/>
                  </a:moveTo>
                  <a:lnTo>
                    <a:pt x="23720" y="108769"/>
                  </a:lnTo>
                  <a:lnTo>
                    <a:pt x="30032" y="148446"/>
                  </a:lnTo>
                  <a:lnTo>
                    <a:pt x="30895" y="140195"/>
                  </a:lnTo>
                  <a:lnTo>
                    <a:pt x="23161" y="88989"/>
                  </a:lnTo>
                  <a:lnTo>
                    <a:pt x="24332" y="60347"/>
                  </a:lnTo>
                  <a:lnTo>
                    <a:pt x="32651" y="35918"/>
                  </a:lnTo>
                  <a:lnTo>
                    <a:pt x="47267" y="19602"/>
                  </a:lnTo>
                  <a:lnTo>
                    <a:pt x="56078" y="13613"/>
                  </a:lnTo>
                  <a:lnTo>
                    <a:pt x="64291" y="13130"/>
                  </a:lnTo>
                  <a:lnTo>
                    <a:pt x="72107" y="16318"/>
                  </a:lnTo>
                  <a:lnTo>
                    <a:pt x="94285" y="37571"/>
                  </a:lnTo>
                  <a:lnTo>
                    <a:pt x="112554" y="66096"/>
                  </a:lnTo>
                  <a:lnTo>
                    <a:pt x="119044" y="79418"/>
                  </a:lnTo>
                  <a:lnTo>
                    <a:pt x="119137" y="78057"/>
                  </a:lnTo>
                  <a:lnTo>
                    <a:pt x="118029" y="73640"/>
                  </a:lnTo>
                  <a:lnTo>
                    <a:pt x="122059" y="45067"/>
                  </a:lnTo>
                  <a:lnTo>
                    <a:pt x="130678" y="26398"/>
                  </a:lnTo>
                  <a:lnTo>
                    <a:pt x="136252" y="18144"/>
                  </a:lnTo>
                  <a:lnTo>
                    <a:pt x="151803" y="5853"/>
                  </a:lnTo>
                  <a:lnTo>
                    <a:pt x="160864" y="938"/>
                  </a:lnTo>
                  <a:lnTo>
                    <a:pt x="169244" y="0"/>
                  </a:lnTo>
                  <a:lnTo>
                    <a:pt x="184794" y="5198"/>
                  </a:lnTo>
                  <a:lnTo>
                    <a:pt x="196385" y="18427"/>
                  </a:lnTo>
                  <a:lnTo>
                    <a:pt x="220777" y="75884"/>
                  </a:lnTo>
                  <a:lnTo>
                    <a:pt x="231532" y="100844"/>
                  </a:lnTo>
                  <a:lnTo>
                    <a:pt x="242156" y="11744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1856700" y="4640698"/>
              <a:ext cx="134014" cy="197463"/>
            </a:xfrm>
            <a:custGeom>
              <a:avLst/>
              <a:gdLst/>
              <a:ahLst/>
              <a:cxnLst/>
              <a:rect l="0" t="0" r="0" b="0"/>
              <a:pathLst>
                <a:path w="134014" h="197463">
                  <a:moveTo>
                    <a:pt x="0" y="10528"/>
                  </a:moveTo>
                  <a:lnTo>
                    <a:pt x="0" y="69145"/>
                  </a:lnTo>
                  <a:lnTo>
                    <a:pt x="11453" y="125742"/>
                  </a:lnTo>
                  <a:lnTo>
                    <a:pt x="30338" y="168337"/>
                  </a:lnTo>
                  <a:lnTo>
                    <a:pt x="55393" y="194417"/>
                  </a:lnTo>
                  <a:lnTo>
                    <a:pt x="65004" y="197462"/>
                  </a:lnTo>
                  <a:lnTo>
                    <a:pt x="85043" y="194606"/>
                  </a:lnTo>
                  <a:lnTo>
                    <a:pt x="102528" y="179298"/>
                  </a:lnTo>
                  <a:lnTo>
                    <a:pt x="127227" y="136933"/>
                  </a:lnTo>
                  <a:lnTo>
                    <a:pt x="134013" y="99714"/>
                  </a:lnTo>
                  <a:lnTo>
                    <a:pt x="127901" y="53622"/>
                  </a:lnTo>
                  <a:lnTo>
                    <a:pt x="115428" y="1696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2071744" y="4599336"/>
              <a:ext cx="132398" cy="194470"/>
            </a:xfrm>
            <a:custGeom>
              <a:avLst/>
              <a:gdLst/>
              <a:ahLst/>
              <a:cxnLst/>
              <a:rect l="0" t="0" r="0" b="0"/>
              <a:pathLst>
                <a:path w="132398" h="194470">
                  <a:moveTo>
                    <a:pt x="90282" y="51890"/>
                  </a:moveTo>
                  <a:lnTo>
                    <a:pt x="70039" y="7928"/>
                  </a:lnTo>
                  <a:lnTo>
                    <a:pt x="61579" y="2695"/>
                  </a:lnTo>
                  <a:lnTo>
                    <a:pt x="39701" y="0"/>
                  </a:lnTo>
                  <a:lnTo>
                    <a:pt x="29655" y="3259"/>
                  </a:lnTo>
                  <a:lnTo>
                    <a:pt x="12254" y="16239"/>
                  </a:lnTo>
                  <a:lnTo>
                    <a:pt x="2961" y="36825"/>
                  </a:lnTo>
                  <a:lnTo>
                    <a:pt x="0" y="61573"/>
                  </a:lnTo>
                  <a:lnTo>
                    <a:pt x="10615" y="123861"/>
                  </a:lnTo>
                  <a:lnTo>
                    <a:pt x="24979" y="166193"/>
                  </a:lnTo>
                  <a:lnTo>
                    <a:pt x="36303" y="183020"/>
                  </a:lnTo>
                  <a:lnTo>
                    <a:pt x="44937" y="188443"/>
                  </a:lnTo>
                  <a:lnTo>
                    <a:pt x="67009" y="194469"/>
                  </a:lnTo>
                  <a:lnTo>
                    <a:pt x="77107" y="193736"/>
                  </a:lnTo>
                  <a:lnTo>
                    <a:pt x="94565" y="186683"/>
                  </a:lnTo>
                  <a:lnTo>
                    <a:pt x="107004" y="172630"/>
                  </a:lnTo>
                  <a:lnTo>
                    <a:pt x="116432" y="158195"/>
                  </a:lnTo>
                  <a:lnTo>
                    <a:pt x="132397" y="1466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2204141" y="4419600"/>
              <a:ext cx="157928" cy="358467"/>
            </a:xfrm>
            <a:custGeom>
              <a:avLst/>
              <a:gdLst/>
              <a:ahLst/>
              <a:cxnLst/>
              <a:rect l="0" t="0" r="0" b="0"/>
              <a:pathLst>
                <a:path w="157928" h="358467">
                  <a:moveTo>
                    <a:pt x="0" y="0"/>
                  </a:moveTo>
                  <a:lnTo>
                    <a:pt x="1169" y="49263"/>
                  </a:lnTo>
                  <a:lnTo>
                    <a:pt x="11452" y="110293"/>
                  </a:lnTo>
                  <a:lnTo>
                    <a:pt x="24749" y="162426"/>
                  </a:lnTo>
                  <a:lnTo>
                    <a:pt x="35149" y="215022"/>
                  </a:lnTo>
                  <a:lnTo>
                    <a:pt x="45639" y="269471"/>
                  </a:lnTo>
                  <a:lnTo>
                    <a:pt x="52429" y="330696"/>
                  </a:lnTo>
                  <a:lnTo>
                    <a:pt x="58298" y="358466"/>
                  </a:lnTo>
                  <a:lnTo>
                    <a:pt x="54106" y="330077"/>
                  </a:lnTo>
                  <a:lnTo>
                    <a:pt x="46769" y="266992"/>
                  </a:lnTo>
                  <a:lnTo>
                    <a:pt x="49252" y="243835"/>
                  </a:lnTo>
                  <a:lnTo>
                    <a:pt x="57374" y="224964"/>
                  </a:lnTo>
                  <a:lnTo>
                    <a:pt x="62816" y="216656"/>
                  </a:lnTo>
                  <a:lnTo>
                    <a:pt x="69953" y="213458"/>
                  </a:lnTo>
                  <a:lnTo>
                    <a:pt x="78221" y="213665"/>
                  </a:lnTo>
                  <a:lnTo>
                    <a:pt x="87242" y="216143"/>
                  </a:lnTo>
                  <a:lnTo>
                    <a:pt x="103505" y="228254"/>
                  </a:lnTo>
                  <a:lnTo>
                    <a:pt x="117362" y="245336"/>
                  </a:lnTo>
                  <a:lnTo>
                    <a:pt x="143409" y="304436"/>
                  </a:lnTo>
                  <a:lnTo>
                    <a:pt x="157927" y="3369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2583166" y="4566999"/>
              <a:ext cx="200043" cy="146716"/>
            </a:xfrm>
            <a:custGeom>
              <a:avLst/>
              <a:gdLst/>
              <a:ahLst/>
              <a:cxnLst/>
              <a:rect l="0" t="0" r="0" b="0"/>
              <a:pathLst>
                <a:path w="200043" h="146716">
                  <a:moveTo>
                    <a:pt x="0" y="0"/>
                  </a:moveTo>
                  <a:lnTo>
                    <a:pt x="0" y="58616"/>
                  </a:lnTo>
                  <a:lnTo>
                    <a:pt x="8406" y="112790"/>
                  </a:lnTo>
                  <a:lnTo>
                    <a:pt x="15619" y="146373"/>
                  </a:lnTo>
                  <a:lnTo>
                    <a:pt x="15092" y="146715"/>
                  </a:lnTo>
                  <a:lnTo>
                    <a:pt x="13571" y="143433"/>
                  </a:lnTo>
                  <a:lnTo>
                    <a:pt x="12299" y="97309"/>
                  </a:lnTo>
                  <a:lnTo>
                    <a:pt x="22100" y="41925"/>
                  </a:lnTo>
                  <a:lnTo>
                    <a:pt x="25262" y="27949"/>
                  </a:lnTo>
                  <a:lnTo>
                    <a:pt x="29710" y="20973"/>
                  </a:lnTo>
                  <a:lnTo>
                    <a:pt x="35014" y="18661"/>
                  </a:lnTo>
                  <a:lnTo>
                    <a:pt x="40891" y="19459"/>
                  </a:lnTo>
                  <a:lnTo>
                    <a:pt x="53659" y="26586"/>
                  </a:lnTo>
                  <a:lnTo>
                    <a:pt x="60339" y="31762"/>
                  </a:lnTo>
                  <a:lnTo>
                    <a:pt x="75330" y="55814"/>
                  </a:lnTo>
                  <a:lnTo>
                    <a:pt x="87181" y="85168"/>
                  </a:lnTo>
                  <a:lnTo>
                    <a:pt x="90876" y="87194"/>
                  </a:lnTo>
                  <a:lnTo>
                    <a:pt x="94509" y="83865"/>
                  </a:lnTo>
                  <a:lnTo>
                    <a:pt x="124898" y="26009"/>
                  </a:lnTo>
                  <a:lnTo>
                    <a:pt x="132398" y="22018"/>
                  </a:lnTo>
                  <a:lnTo>
                    <a:pt x="150091" y="20704"/>
                  </a:lnTo>
                  <a:lnTo>
                    <a:pt x="166533" y="27139"/>
                  </a:lnTo>
                  <a:lnTo>
                    <a:pt x="174193" y="32131"/>
                  </a:lnTo>
                  <a:lnTo>
                    <a:pt x="185824" y="50155"/>
                  </a:lnTo>
                  <a:lnTo>
                    <a:pt x="195829" y="83490"/>
                  </a:lnTo>
                  <a:lnTo>
                    <a:pt x="200042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2847836" y="4532640"/>
              <a:ext cx="141711" cy="187308"/>
            </a:xfrm>
            <a:custGeom>
              <a:avLst/>
              <a:gdLst/>
              <a:ahLst/>
              <a:cxnLst/>
              <a:rect l="0" t="0" r="0" b="0"/>
              <a:pathLst>
                <a:path w="141711" h="187308">
                  <a:moveTo>
                    <a:pt x="82771" y="13302"/>
                  </a:moveTo>
                  <a:lnTo>
                    <a:pt x="71592" y="2123"/>
                  </a:lnTo>
                  <a:lnTo>
                    <a:pt x="63620" y="0"/>
                  </a:lnTo>
                  <a:lnTo>
                    <a:pt x="42284" y="761"/>
                  </a:lnTo>
                  <a:lnTo>
                    <a:pt x="32383" y="6111"/>
                  </a:lnTo>
                  <a:lnTo>
                    <a:pt x="15143" y="24534"/>
                  </a:lnTo>
                  <a:lnTo>
                    <a:pt x="5920" y="51439"/>
                  </a:lnTo>
                  <a:lnTo>
                    <a:pt x="0" y="110782"/>
                  </a:lnTo>
                  <a:lnTo>
                    <a:pt x="5429" y="136175"/>
                  </a:lnTo>
                  <a:lnTo>
                    <a:pt x="21640" y="167082"/>
                  </a:lnTo>
                  <a:lnTo>
                    <a:pt x="27979" y="175483"/>
                  </a:lnTo>
                  <a:lnTo>
                    <a:pt x="47501" y="184818"/>
                  </a:lnTo>
                  <a:lnTo>
                    <a:pt x="59257" y="187307"/>
                  </a:lnTo>
                  <a:lnTo>
                    <a:pt x="69435" y="186628"/>
                  </a:lnTo>
                  <a:lnTo>
                    <a:pt x="86982" y="179633"/>
                  </a:lnTo>
                  <a:lnTo>
                    <a:pt x="110015" y="162541"/>
                  </a:lnTo>
                  <a:lnTo>
                    <a:pt x="131658" y="137069"/>
                  </a:lnTo>
                  <a:lnTo>
                    <a:pt x="139593" y="114323"/>
                  </a:lnTo>
                  <a:lnTo>
                    <a:pt x="141710" y="101706"/>
                  </a:lnTo>
                  <a:lnTo>
                    <a:pt x="137822" y="81448"/>
                  </a:lnTo>
                  <a:lnTo>
                    <a:pt x="116262" y="43790"/>
                  </a:lnTo>
                  <a:lnTo>
                    <a:pt x="103115" y="32701"/>
                  </a:lnTo>
                  <a:lnTo>
                    <a:pt x="82771" y="2383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3014835" y="4510529"/>
              <a:ext cx="147400" cy="193341"/>
            </a:xfrm>
            <a:custGeom>
              <a:avLst/>
              <a:gdLst/>
              <a:ahLst/>
              <a:cxnLst/>
              <a:rect l="0" t="0" r="0" b="0"/>
              <a:pathLst>
                <a:path w="147400" h="193341">
                  <a:moveTo>
                    <a:pt x="0" y="56470"/>
                  </a:moveTo>
                  <a:lnTo>
                    <a:pt x="25194" y="117580"/>
                  </a:lnTo>
                  <a:lnTo>
                    <a:pt x="36581" y="151786"/>
                  </a:lnTo>
                  <a:lnTo>
                    <a:pt x="39304" y="182847"/>
                  </a:lnTo>
                  <a:lnTo>
                    <a:pt x="37901" y="182835"/>
                  </a:lnTo>
                  <a:lnTo>
                    <a:pt x="27244" y="157600"/>
                  </a:lnTo>
                  <a:lnTo>
                    <a:pt x="18752" y="100232"/>
                  </a:lnTo>
                  <a:lnTo>
                    <a:pt x="12153" y="51206"/>
                  </a:lnTo>
                  <a:lnTo>
                    <a:pt x="16599" y="15916"/>
                  </a:lnTo>
                  <a:lnTo>
                    <a:pt x="22764" y="8376"/>
                  </a:lnTo>
                  <a:lnTo>
                    <a:pt x="42093" y="0"/>
                  </a:lnTo>
                  <a:lnTo>
                    <a:pt x="51459" y="1276"/>
                  </a:lnTo>
                  <a:lnTo>
                    <a:pt x="68104" y="12052"/>
                  </a:lnTo>
                  <a:lnTo>
                    <a:pt x="103056" y="67720"/>
                  </a:lnTo>
                  <a:lnTo>
                    <a:pt x="125586" y="128069"/>
                  </a:lnTo>
                  <a:lnTo>
                    <a:pt x="144213" y="183797"/>
                  </a:lnTo>
                  <a:lnTo>
                    <a:pt x="147399" y="1933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3172762" y="4508406"/>
              <a:ext cx="105286" cy="163879"/>
            </a:xfrm>
            <a:custGeom>
              <a:avLst/>
              <a:gdLst/>
              <a:ahLst/>
              <a:cxnLst/>
              <a:rect l="0" t="0" r="0" b="0"/>
              <a:pathLst>
                <a:path w="105286" h="163879">
                  <a:moveTo>
                    <a:pt x="0" y="121764"/>
                  </a:moveTo>
                  <a:lnTo>
                    <a:pt x="17981" y="106123"/>
                  </a:lnTo>
                  <a:lnTo>
                    <a:pt x="74354" y="74921"/>
                  </a:lnTo>
                  <a:lnTo>
                    <a:pt x="95048" y="61560"/>
                  </a:lnTo>
                  <a:lnTo>
                    <a:pt x="100800" y="53552"/>
                  </a:lnTo>
                  <a:lnTo>
                    <a:pt x="103465" y="44704"/>
                  </a:lnTo>
                  <a:lnTo>
                    <a:pt x="104072" y="35295"/>
                  </a:lnTo>
                  <a:lnTo>
                    <a:pt x="98507" y="18602"/>
                  </a:lnTo>
                  <a:lnTo>
                    <a:pt x="93747" y="10875"/>
                  </a:lnTo>
                  <a:lnTo>
                    <a:pt x="85895" y="5724"/>
                  </a:lnTo>
                  <a:lnTo>
                    <a:pt x="64692" y="0"/>
                  </a:lnTo>
                  <a:lnTo>
                    <a:pt x="54827" y="1984"/>
                  </a:lnTo>
                  <a:lnTo>
                    <a:pt x="37626" y="13546"/>
                  </a:lnTo>
                  <a:lnTo>
                    <a:pt x="20377" y="39786"/>
                  </a:lnTo>
                  <a:lnTo>
                    <a:pt x="7858" y="69788"/>
                  </a:lnTo>
                  <a:lnTo>
                    <a:pt x="6612" y="90474"/>
                  </a:lnTo>
                  <a:lnTo>
                    <a:pt x="11128" y="110197"/>
                  </a:lnTo>
                  <a:lnTo>
                    <a:pt x="33090" y="141922"/>
                  </a:lnTo>
                  <a:lnTo>
                    <a:pt x="39608" y="149241"/>
                  </a:lnTo>
                  <a:lnTo>
                    <a:pt x="59328" y="157372"/>
                  </a:lnTo>
                  <a:lnTo>
                    <a:pt x="105285" y="16387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3309633" y="4514356"/>
              <a:ext cx="63172" cy="115815"/>
            </a:xfrm>
            <a:custGeom>
              <a:avLst/>
              <a:gdLst/>
              <a:ahLst/>
              <a:cxnLst/>
              <a:rect l="0" t="0" r="0" b="0"/>
              <a:pathLst>
                <a:path w="63172" h="115815">
                  <a:moveTo>
                    <a:pt x="0" y="0"/>
                  </a:moveTo>
                  <a:lnTo>
                    <a:pt x="19128" y="52705"/>
                  </a:lnTo>
                  <a:lnTo>
                    <a:pt x="63171" y="1158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3309633" y="4451185"/>
              <a:ext cx="105286" cy="558012"/>
            </a:xfrm>
            <a:custGeom>
              <a:avLst/>
              <a:gdLst/>
              <a:ahLst/>
              <a:cxnLst/>
              <a:rect l="0" t="0" r="0" b="0"/>
              <a:pathLst>
                <a:path w="105286" h="558012">
                  <a:moveTo>
                    <a:pt x="105285" y="0"/>
                  </a:moveTo>
                  <a:lnTo>
                    <a:pt x="80091" y="63450"/>
                  </a:lnTo>
                  <a:lnTo>
                    <a:pt x="67534" y="113297"/>
                  </a:lnTo>
                  <a:lnTo>
                    <a:pt x="56405" y="174209"/>
                  </a:lnTo>
                  <a:lnTo>
                    <a:pt x="45283" y="231724"/>
                  </a:lnTo>
                  <a:lnTo>
                    <a:pt x="35296" y="294594"/>
                  </a:lnTo>
                  <a:lnTo>
                    <a:pt x="29199" y="348094"/>
                  </a:lnTo>
                  <a:lnTo>
                    <a:pt x="20350" y="399107"/>
                  </a:lnTo>
                  <a:lnTo>
                    <a:pt x="13723" y="441763"/>
                  </a:lnTo>
                  <a:lnTo>
                    <a:pt x="4586" y="501730"/>
                  </a:lnTo>
                  <a:lnTo>
                    <a:pt x="0" y="5580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3625488" y="4524885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89" y="62092"/>
                  </a:lnTo>
                  <a:lnTo>
                    <a:pt x="18211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3604431" y="4419600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3714457" y="4514356"/>
              <a:ext cx="132617" cy="171669"/>
            </a:xfrm>
            <a:custGeom>
              <a:avLst/>
              <a:gdLst/>
              <a:ahLst/>
              <a:cxnLst/>
              <a:rect l="0" t="0" r="0" b="0"/>
              <a:pathLst>
                <a:path w="132617" h="171669">
                  <a:moveTo>
                    <a:pt x="90015" y="0"/>
                  </a:moveTo>
                  <a:lnTo>
                    <a:pt x="47324" y="3120"/>
                  </a:lnTo>
                  <a:lnTo>
                    <a:pt x="27757" y="9576"/>
                  </a:lnTo>
                  <a:lnTo>
                    <a:pt x="11262" y="20244"/>
                  </a:lnTo>
                  <a:lnTo>
                    <a:pt x="5927" y="28704"/>
                  </a:lnTo>
                  <a:lnTo>
                    <a:pt x="0" y="50582"/>
                  </a:lnTo>
                  <a:lnTo>
                    <a:pt x="1929" y="59458"/>
                  </a:lnTo>
                  <a:lnTo>
                    <a:pt x="6725" y="66545"/>
                  </a:lnTo>
                  <a:lnTo>
                    <a:pt x="21412" y="77539"/>
                  </a:lnTo>
                  <a:lnTo>
                    <a:pt x="39638" y="86324"/>
                  </a:lnTo>
                  <a:lnTo>
                    <a:pt x="98647" y="99885"/>
                  </a:lnTo>
                  <a:lnTo>
                    <a:pt x="109808" y="105195"/>
                  </a:lnTo>
                  <a:lnTo>
                    <a:pt x="125328" y="120453"/>
                  </a:lnTo>
                  <a:lnTo>
                    <a:pt x="131105" y="129435"/>
                  </a:lnTo>
                  <a:lnTo>
                    <a:pt x="132616" y="137763"/>
                  </a:lnTo>
                  <a:lnTo>
                    <a:pt x="131284" y="145654"/>
                  </a:lnTo>
                  <a:lnTo>
                    <a:pt x="128056" y="153255"/>
                  </a:lnTo>
                  <a:lnTo>
                    <a:pt x="115111" y="164820"/>
                  </a:lnTo>
                  <a:lnTo>
                    <a:pt x="106746" y="169541"/>
                  </a:lnTo>
                  <a:lnTo>
                    <a:pt x="88092" y="171668"/>
                  </a:lnTo>
                  <a:lnTo>
                    <a:pt x="26844" y="1579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4102563" y="4324843"/>
              <a:ext cx="49351" cy="389556"/>
            </a:xfrm>
            <a:custGeom>
              <a:avLst/>
              <a:gdLst/>
              <a:ahLst/>
              <a:cxnLst/>
              <a:rect l="0" t="0" r="0" b="0"/>
              <a:pathLst>
                <a:path w="49351" h="389556">
                  <a:moveTo>
                    <a:pt x="7236" y="0"/>
                  </a:moveTo>
                  <a:lnTo>
                    <a:pt x="0" y="27556"/>
                  </a:lnTo>
                  <a:lnTo>
                    <a:pt x="478" y="80659"/>
                  </a:lnTo>
                  <a:lnTo>
                    <a:pt x="5233" y="127234"/>
                  </a:lnTo>
                  <a:lnTo>
                    <a:pt x="9762" y="180419"/>
                  </a:lnTo>
                  <a:lnTo>
                    <a:pt x="21772" y="235420"/>
                  </a:lnTo>
                  <a:lnTo>
                    <a:pt x="31950" y="288513"/>
                  </a:lnTo>
                  <a:lnTo>
                    <a:pt x="44700" y="350185"/>
                  </a:lnTo>
                  <a:lnTo>
                    <a:pt x="49350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4180301" y="4503604"/>
              <a:ext cx="150597" cy="193404"/>
            </a:xfrm>
            <a:custGeom>
              <a:avLst/>
              <a:gdLst/>
              <a:ahLst/>
              <a:cxnLst/>
              <a:rect l="0" t="0" r="0" b="0"/>
              <a:pathLst>
                <a:path w="150597" h="193404">
                  <a:moveTo>
                    <a:pt x="3197" y="126566"/>
                  </a:moveTo>
                  <a:lnTo>
                    <a:pt x="27244" y="116990"/>
                  </a:lnTo>
                  <a:lnTo>
                    <a:pt x="75898" y="79240"/>
                  </a:lnTo>
                  <a:lnTo>
                    <a:pt x="87371" y="61079"/>
                  </a:lnTo>
                  <a:lnTo>
                    <a:pt x="88559" y="51322"/>
                  </a:lnTo>
                  <a:lnTo>
                    <a:pt x="83640" y="31123"/>
                  </a:lnTo>
                  <a:lnTo>
                    <a:pt x="67716" y="5610"/>
                  </a:lnTo>
                  <a:lnTo>
                    <a:pt x="60248" y="1475"/>
                  </a:lnTo>
                  <a:lnTo>
                    <a:pt x="42591" y="0"/>
                  </a:lnTo>
                  <a:lnTo>
                    <a:pt x="26165" y="6363"/>
                  </a:lnTo>
                  <a:lnTo>
                    <a:pt x="18509" y="11335"/>
                  </a:lnTo>
                  <a:lnTo>
                    <a:pt x="6883" y="29339"/>
                  </a:lnTo>
                  <a:lnTo>
                    <a:pt x="2145" y="40691"/>
                  </a:lnTo>
                  <a:lnTo>
                    <a:pt x="0" y="65782"/>
                  </a:lnTo>
                  <a:lnTo>
                    <a:pt x="8154" y="120018"/>
                  </a:lnTo>
                  <a:lnTo>
                    <a:pt x="23254" y="156211"/>
                  </a:lnTo>
                  <a:lnTo>
                    <a:pt x="39017" y="172107"/>
                  </a:lnTo>
                  <a:lnTo>
                    <a:pt x="77733" y="191843"/>
                  </a:lnTo>
                  <a:lnTo>
                    <a:pt x="98326" y="193403"/>
                  </a:lnTo>
                  <a:lnTo>
                    <a:pt x="150596" y="17920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4358117" y="4324843"/>
              <a:ext cx="91368" cy="379027"/>
            </a:xfrm>
            <a:custGeom>
              <a:avLst/>
              <a:gdLst/>
              <a:ahLst/>
              <a:cxnLst/>
              <a:rect l="0" t="0" r="0" b="0"/>
              <a:pathLst>
                <a:path w="91368" h="379027">
                  <a:moveTo>
                    <a:pt x="78065" y="379026"/>
                  </a:moveTo>
                  <a:lnTo>
                    <a:pt x="89244" y="367848"/>
                  </a:lnTo>
                  <a:lnTo>
                    <a:pt x="91367" y="359875"/>
                  </a:lnTo>
                  <a:lnTo>
                    <a:pt x="86369" y="310339"/>
                  </a:lnTo>
                  <a:lnTo>
                    <a:pt x="74116" y="255754"/>
                  </a:lnTo>
                  <a:lnTo>
                    <a:pt x="48617" y="197326"/>
                  </a:lnTo>
                  <a:lnTo>
                    <a:pt x="27275" y="143353"/>
                  </a:lnTo>
                  <a:lnTo>
                    <a:pt x="5072" y="81962"/>
                  </a:lnTo>
                  <a:lnTo>
                    <a:pt x="0" y="56315"/>
                  </a:lnTo>
                  <a:lnTo>
                    <a:pt x="1645" y="33218"/>
                  </a:lnTo>
                  <a:lnTo>
                    <a:pt x="6061" y="24485"/>
                  </a:lnTo>
                  <a:lnTo>
                    <a:pt x="20327" y="11662"/>
                  </a:lnTo>
                  <a:lnTo>
                    <a:pt x="38366" y="5183"/>
                  </a:lnTo>
                  <a:lnTo>
                    <a:pt x="67536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4341426" y="4514356"/>
              <a:ext cx="94757" cy="31587"/>
            </a:xfrm>
            <a:custGeom>
              <a:avLst/>
              <a:gdLst/>
              <a:ahLst/>
              <a:cxnLst/>
              <a:rect l="0" t="0" r="0" b="0"/>
              <a:pathLst>
                <a:path w="94757" h="31587">
                  <a:moveTo>
                    <a:pt x="94756" y="0"/>
                  </a:moveTo>
                  <a:lnTo>
                    <a:pt x="40881" y="240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4545930" y="4356429"/>
              <a:ext cx="48180" cy="336913"/>
            </a:xfrm>
            <a:custGeom>
              <a:avLst/>
              <a:gdLst/>
              <a:ahLst/>
              <a:cxnLst/>
              <a:rect l="0" t="0" r="0" b="0"/>
              <a:pathLst>
                <a:path w="48180" h="336913">
                  <a:moveTo>
                    <a:pt x="6066" y="0"/>
                  </a:moveTo>
                  <a:lnTo>
                    <a:pt x="0" y="34791"/>
                  </a:lnTo>
                  <a:lnTo>
                    <a:pt x="4918" y="82578"/>
                  </a:lnTo>
                  <a:lnTo>
                    <a:pt x="10625" y="124828"/>
                  </a:lnTo>
                  <a:lnTo>
                    <a:pt x="17061" y="167783"/>
                  </a:lnTo>
                  <a:lnTo>
                    <a:pt x="27261" y="228308"/>
                  </a:lnTo>
                  <a:lnTo>
                    <a:pt x="41188" y="289983"/>
                  </a:lnTo>
                  <a:lnTo>
                    <a:pt x="48179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4488825" y="4503828"/>
              <a:ext cx="136871" cy="31586"/>
            </a:xfrm>
            <a:custGeom>
              <a:avLst/>
              <a:gdLst/>
              <a:ahLst/>
              <a:cxnLst/>
              <a:rect l="0" t="0" r="0" b="0"/>
              <a:pathLst>
                <a:path w="136871" h="31586">
                  <a:moveTo>
                    <a:pt x="136870" y="0"/>
                  </a:moveTo>
                  <a:lnTo>
                    <a:pt x="78253" y="9065"/>
                  </a:lnTo>
                  <a:lnTo>
                    <a:pt x="24776" y="2178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4800730" y="4482771"/>
              <a:ext cx="223259" cy="217666"/>
            </a:xfrm>
            <a:custGeom>
              <a:avLst/>
              <a:gdLst/>
              <a:ahLst/>
              <a:cxnLst/>
              <a:rect l="0" t="0" r="0" b="0"/>
              <a:pathLst>
                <a:path w="223259" h="217666">
                  <a:moveTo>
                    <a:pt x="77649" y="52642"/>
                  </a:moveTo>
                  <a:lnTo>
                    <a:pt x="55292" y="52642"/>
                  </a:lnTo>
                  <a:lnTo>
                    <a:pt x="38077" y="58882"/>
                  </a:lnTo>
                  <a:lnTo>
                    <a:pt x="30211" y="63821"/>
                  </a:lnTo>
                  <a:lnTo>
                    <a:pt x="18351" y="78667"/>
                  </a:lnTo>
                  <a:lnTo>
                    <a:pt x="1205" y="116794"/>
                  </a:lnTo>
                  <a:lnTo>
                    <a:pt x="0" y="140426"/>
                  </a:lnTo>
                  <a:lnTo>
                    <a:pt x="4534" y="165357"/>
                  </a:lnTo>
                  <a:lnTo>
                    <a:pt x="14348" y="188135"/>
                  </a:lnTo>
                  <a:lnTo>
                    <a:pt x="29628" y="203718"/>
                  </a:lnTo>
                  <a:lnTo>
                    <a:pt x="38616" y="209511"/>
                  </a:lnTo>
                  <a:lnTo>
                    <a:pt x="73623" y="217665"/>
                  </a:lnTo>
                  <a:lnTo>
                    <a:pt x="93797" y="213333"/>
                  </a:lnTo>
                  <a:lnTo>
                    <a:pt x="102452" y="208902"/>
                  </a:lnTo>
                  <a:lnTo>
                    <a:pt x="108223" y="201269"/>
                  </a:lnTo>
                  <a:lnTo>
                    <a:pt x="114634" y="180310"/>
                  </a:lnTo>
                  <a:lnTo>
                    <a:pt x="112654" y="147792"/>
                  </a:lnTo>
                  <a:lnTo>
                    <a:pt x="98232" y="94808"/>
                  </a:lnTo>
                  <a:lnTo>
                    <a:pt x="94880" y="84263"/>
                  </a:lnTo>
                  <a:lnTo>
                    <a:pt x="96155" y="80741"/>
                  </a:lnTo>
                  <a:lnTo>
                    <a:pt x="100515" y="81903"/>
                  </a:lnTo>
                  <a:lnTo>
                    <a:pt x="127139" y="103396"/>
                  </a:lnTo>
                  <a:lnTo>
                    <a:pt x="159862" y="158686"/>
                  </a:lnTo>
                  <a:lnTo>
                    <a:pt x="179867" y="189737"/>
                  </a:lnTo>
                  <a:lnTo>
                    <a:pt x="186739" y="194342"/>
                  </a:lnTo>
                  <a:lnTo>
                    <a:pt x="193660" y="195072"/>
                  </a:lnTo>
                  <a:lnTo>
                    <a:pt x="200613" y="193219"/>
                  </a:lnTo>
                  <a:lnTo>
                    <a:pt x="206418" y="186134"/>
                  </a:lnTo>
                  <a:lnTo>
                    <a:pt x="215988" y="162665"/>
                  </a:lnTo>
                  <a:lnTo>
                    <a:pt x="223258" y="99938"/>
                  </a:lnTo>
                  <a:lnTo>
                    <a:pt x="221575" y="37462"/>
                  </a:lnTo>
                  <a:lnTo>
                    <a:pt x="21452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5078421" y="4534734"/>
              <a:ext cx="96288" cy="169136"/>
            </a:xfrm>
            <a:custGeom>
              <a:avLst/>
              <a:gdLst/>
              <a:ahLst/>
              <a:cxnLst/>
              <a:rect l="0" t="0" r="0" b="0"/>
              <a:pathLst>
                <a:path w="96288" h="169136">
                  <a:moveTo>
                    <a:pt x="0" y="74379"/>
                  </a:moveTo>
                  <a:lnTo>
                    <a:pt x="16767" y="85557"/>
                  </a:lnTo>
                  <a:lnTo>
                    <a:pt x="37477" y="87926"/>
                  </a:lnTo>
                  <a:lnTo>
                    <a:pt x="59940" y="83909"/>
                  </a:lnTo>
                  <a:lnTo>
                    <a:pt x="77722" y="74325"/>
                  </a:lnTo>
                  <a:lnTo>
                    <a:pt x="90305" y="59147"/>
                  </a:lnTo>
                  <a:lnTo>
                    <a:pt x="95298" y="50186"/>
                  </a:lnTo>
                  <a:lnTo>
                    <a:pt x="96287" y="41873"/>
                  </a:lnTo>
                  <a:lnTo>
                    <a:pt x="91147" y="26396"/>
                  </a:lnTo>
                  <a:lnTo>
                    <a:pt x="75099" y="4530"/>
                  </a:lnTo>
                  <a:lnTo>
                    <a:pt x="67614" y="906"/>
                  </a:lnTo>
                  <a:lnTo>
                    <a:pt x="49938" y="0"/>
                  </a:lnTo>
                  <a:lnTo>
                    <a:pt x="33503" y="6617"/>
                  </a:lnTo>
                  <a:lnTo>
                    <a:pt x="25844" y="11657"/>
                  </a:lnTo>
                  <a:lnTo>
                    <a:pt x="14216" y="26615"/>
                  </a:lnTo>
                  <a:lnTo>
                    <a:pt x="6318" y="46131"/>
                  </a:lnTo>
                  <a:lnTo>
                    <a:pt x="3042" y="82257"/>
                  </a:lnTo>
                  <a:lnTo>
                    <a:pt x="6421" y="104786"/>
                  </a:lnTo>
                  <a:lnTo>
                    <a:pt x="18061" y="123378"/>
                  </a:lnTo>
                  <a:lnTo>
                    <a:pt x="54130" y="154377"/>
                  </a:lnTo>
                  <a:lnTo>
                    <a:pt x="84227" y="16913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5225819" y="4524885"/>
              <a:ext cx="105286" cy="202125"/>
            </a:xfrm>
            <a:custGeom>
              <a:avLst/>
              <a:gdLst/>
              <a:ahLst/>
              <a:cxnLst/>
              <a:rect l="0" t="0" r="0" b="0"/>
              <a:pathLst>
                <a:path w="105286" h="202125">
                  <a:moveTo>
                    <a:pt x="0" y="52642"/>
                  </a:moveTo>
                  <a:lnTo>
                    <a:pt x="17959" y="107687"/>
                  </a:lnTo>
                  <a:lnTo>
                    <a:pt x="40738" y="167154"/>
                  </a:lnTo>
                  <a:lnTo>
                    <a:pt x="54705" y="199656"/>
                  </a:lnTo>
                  <a:lnTo>
                    <a:pt x="57527" y="202124"/>
                  </a:lnTo>
                  <a:lnTo>
                    <a:pt x="59409" y="199090"/>
                  </a:lnTo>
                  <a:lnTo>
                    <a:pt x="60663" y="192388"/>
                  </a:lnTo>
                  <a:lnTo>
                    <a:pt x="55817" y="175583"/>
                  </a:lnTo>
                  <a:lnTo>
                    <a:pt x="35514" y="118658"/>
                  </a:lnTo>
                  <a:lnTo>
                    <a:pt x="24260" y="71142"/>
                  </a:lnTo>
                  <a:lnTo>
                    <a:pt x="25126" y="33947"/>
                  </a:lnTo>
                  <a:lnTo>
                    <a:pt x="27279" y="22631"/>
                  </a:lnTo>
                  <a:lnTo>
                    <a:pt x="33394" y="15087"/>
                  </a:lnTo>
                  <a:lnTo>
                    <a:pt x="52667" y="67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5383747" y="4388014"/>
              <a:ext cx="137445" cy="263213"/>
            </a:xfrm>
            <a:custGeom>
              <a:avLst/>
              <a:gdLst/>
              <a:ahLst/>
              <a:cxnLst/>
              <a:rect l="0" t="0" r="0" b="0"/>
              <a:pathLst>
                <a:path w="137445" h="263213">
                  <a:moveTo>
                    <a:pt x="0" y="0"/>
                  </a:moveTo>
                  <a:lnTo>
                    <a:pt x="37478" y="8333"/>
                  </a:lnTo>
                  <a:lnTo>
                    <a:pt x="83312" y="15684"/>
                  </a:lnTo>
                  <a:lnTo>
                    <a:pt x="109953" y="30644"/>
                  </a:lnTo>
                  <a:lnTo>
                    <a:pt x="132664" y="49894"/>
                  </a:lnTo>
                  <a:lnTo>
                    <a:pt x="136406" y="57829"/>
                  </a:lnTo>
                  <a:lnTo>
                    <a:pt x="137444" y="76005"/>
                  </a:lnTo>
                  <a:lnTo>
                    <a:pt x="130886" y="92662"/>
                  </a:lnTo>
                  <a:lnTo>
                    <a:pt x="125862" y="100379"/>
                  </a:lnTo>
                  <a:lnTo>
                    <a:pt x="110921" y="112073"/>
                  </a:lnTo>
                  <a:lnTo>
                    <a:pt x="72733" y="134702"/>
                  </a:lnTo>
                  <a:lnTo>
                    <a:pt x="58452" y="151115"/>
                  </a:lnTo>
                  <a:lnTo>
                    <a:pt x="53006" y="160404"/>
                  </a:lnTo>
                  <a:lnTo>
                    <a:pt x="50074" y="183205"/>
                  </a:lnTo>
                  <a:lnTo>
                    <a:pt x="53841" y="207767"/>
                  </a:lnTo>
                  <a:lnTo>
                    <a:pt x="72203" y="245891"/>
                  </a:lnTo>
                  <a:lnTo>
                    <a:pt x="84228" y="2632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8" name="Freeform 257"/>
            <p:cNvSpPr/>
            <p:nvPr/>
          </p:nvSpPr>
          <p:spPr>
            <a:xfrm>
              <a:off x="5478503" y="480915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52834" y="200041"/>
            <a:ext cx="1042172" cy="431669"/>
            <a:chOff x="252834" y="200041"/>
            <a:chExt cx="1042172" cy="431669"/>
          </a:xfrm>
        </p:grpSpPr>
        <p:sp>
          <p:nvSpPr>
            <p:cNvPr id="2" name="Freeform 1"/>
            <p:cNvSpPr/>
            <p:nvPr/>
          </p:nvSpPr>
          <p:spPr>
            <a:xfrm>
              <a:off x="252834" y="252683"/>
              <a:ext cx="382154" cy="358687"/>
            </a:xfrm>
            <a:custGeom>
              <a:avLst/>
              <a:gdLst/>
              <a:ahLst/>
              <a:cxnLst/>
              <a:rect l="0" t="0" r="0" b="0"/>
              <a:pathLst>
                <a:path w="382154" h="358687">
                  <a:moveTo>
                    <a:pt x="31435" y="0"/>
                  </a:moveTo>
                  <a:lnTo>
                    <a:pt x="20257" y="11179"/>
                  </a:lnTo>
                  <a:lnTo>
                    <a:pt x="14768" y="29145"/>
                  </a:lnTo>
                  <a:lnTo>
                    <a:pt x="3720" y="92312"/>
                  </a:lnTo>
                  <a:lnTo>
                    <a:pt x="614" y="147610"/>
                  </a:lnTo>
                  <a:lnTo>
                    <a:pt x="0" y="209182"/>
                  </a:lnTo>
                  <a:lnTo>
                    <a:pt x="11322" y="272172"/>
                  </a:lnTo>
                  <a:lnTo>
                    <a:pt x="30192" y="321135"/>
                  </a:lnTo>
                  <a:lnTo>
                    <a:pt x="55243" y="350825"/>
                  </a:lnTo>
                  <a:lnTo>
                    <a:pt x="64855" y="355546"/>
                  </a:lnTo>
                  <a:lnTo>
                    <a:pt x="84893" y="357672"/>
                  </a:lnTo>
                  <a:lnTo>
                    <a:pt x="105497" y="351598"/>
                  </a:lnTo>
                  <a:lnTo>
                    <a:pt x="133708" y="335025"/>
                  </a:lnTo>
                  <a:lnTo>
                    <a:pt x="149419" y="319696"/>
                  </a:lnTo>
                  <a:lnTo>
                    <a:pt x="180087" y="263950"/>
                  </a:lnTo>
                  <a:lnTo>
                    <a:pt x="187530" y="212839"/>
                  </a:lnTo>
                  <a:lnTo>
                    <a:pt x="188820" y="180957"/>
                  </a:lnTo>
                  <a:lnTo>
                    <a:pt x="194880" y="213372"/>
                  </a:lnTo>
                  <a:lnTo>
                    <a:pt x="219017" y="271915"/>
                  </a:lnTo>
                  <a:lnTo>
                    <a:pt x="234024" y="301666"/>
                  </a:lnTo>
                  <a:lnTo>
                    <a:pt x="268077" y="339940"/>
                  </a:lnTo>
                  <a:lnTo>
                    <a:pt x="286348" y="354246"/>
                  </a:lnTo>
                  <a:lnTo>
                    <a:pt x="296133" y="357827"/>
                  </a:lnTo>
                  <a:lnTo>
                    <a:pt x="316365" y="358686"/>
                  </a:lnTo>
                  <a:lnTo>
                    <a:pt x="333935" y="352049"/>
                  </a:lnTo>
                  <a:lnTo>
                    <a:pt x="341896" y="347003"/>
                  </a:lnTo>
                  <a:lnTo>
                    <a:pt x="353862" y="332039"/>
                  </a:lnTo>
                  <a:lnTo>
                    <a:pt x="367174" y="297644"/>
                  </a:lnTo>
                  <a:lnTo>
                    <a:pt x="382153" y="239208"/>
                  </a:lnTo>
                  <a:lnTo>
                    <a:pt x="381666" y="185521"/>
                  </a:lnTo>
                  <a:lnTo>
                    <a:pt x="371021" y="122477"/>
                  </a:lnTo>
                  <a:lnTo>
                    <a:pt x="357653" y="78136"/>
                  </a:lnTo>
                  <a:lnTo>
                    <a:pt x="34729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05409" y="200041"/>
              <a:ext cx="178985" cy="410612"/>
            </a:xfrm>
            <a:custGeom>
              <a:avLst/>
              <a:gdLst/>
              <a:ahLst/>
              <a:cxnLst/>
              <a:rect l="0" t="0" r="0" b="0"/>
              <a:pathLst>
                <a:path w="178985" h="410612">
                  <a:moveTo>
                    <a:pt x="0" y="0"/>
                  </a:moveTo>
                  <a:lnTo>
                    <a:pt x="3119" y="42692"/>
                  </a:lnTo>
                  <a:lnTo>
                    <a:pt x="14654" y="95520"/>
                  </a:lnTo>
                  <a:lnTo>
                    <a:pt x="24749" y="145156"/>
                  </a:lnTo>
                  <a:lnTo>
                    <a:pt x="29560" y="196907"/>
                  </a:lnTo>
                  <a:lnTo>
                    <a:pt x="36574" y="249286"/>
                  </a:lnTo>
                  <a:lnTo>
                    <a:pt x="40473" y="301850"/>
                  </a:lnTo>
                  <a:lnTo>
                    <a:pt x="41790" y="363608"/>
                  </a:lnTo>
                  <a:lnTo>
                    <a:pt x="41970" y="392451"/>
                  </a:lnTo>
                  <a:lnTo>
                    <a:pt x="39678" y="399674"/>
                  </a:lnTo>
                  <a:lnTo>
                    <a:pt x="35811" y="402150"/>
                  </a:lnTo>
                  <a:lnTo>
                    <a:pt x="30893" y="401461"/>
                  </a:lnTo>
                  <a:lnTo>
                    <a:pt x="27614" y="396322"/>
                  </a:lnTo>
                  <a:lnTo>
                    <a:pt x="23971" y="378134"/>
                  </a:lnTo>
                  <a:lnTo>
                    <a:pt x="30038" y="322265"/>
                  </a:lnTo>
                  <a:lnTo>
                    <a:pt x="40356" y="287338"/>
                  </a:lnTo>
                  <a:lnTo>
                    <a:pt x="51471" y="269646"/>
                  </a:lnTo>
                  <a:lnTo>
                    <a:pt x="60050" y="265162"/>
                  </a:lnTo>
                  <a:lnTo>
                    <a:pt x="82061" y="263299"/>
                  </a:lnTo>
                  <a:lnTo>
                    <a:pt x="104322" y="272609"/>
                  </a:lnTo>
                  <a:lnTo>
                    <a:pt x="133465" y="297582"/>
                  </a:lnTo>
                  <a:lnTo>
                    <a:pt x="153799" y="327208"/>
                  </a:lnTo>
                  <a:lnTo>
                    <a:pt x="173761" y="377965"/>
                  </a:lnTo>
                  <a:lnTo>
                    <a:pt x="178984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23248" y="436524"/>
              <a:ext cx="213830" cy="185375"/>
            </a:xfrm>
            <a:custGeom>
              <a:avLst/>
              <a:gdLst/>
              <a:ahLst/>
              <a:cxnLst/>
              <a:rect l="0" t="0" r="0" b="0"/>
              <a:pathLst>
                <a:path w="213830" h="185375">
                  <a:moveTo>
                    <a:pt x="119073" y="121486"/>
                  </a:moveTo>
                  <a:lnTo>
                    <a:pt x="124662" y="104718"/>
                  </a:lnTo>
                  <a:lnTo>
                    <a:pt x="122549" y="71934"/>
                  </a:lnTo>
                  <a:lnTo>
                    <a:pt x="110184" y="28510"/>
                  </a:lnTo>
                  <a:lnTo>
                    <a:pt x="99135" y="11533"/>
                  </a:lnTo>
                  <a:lnTo>
                    <a:pt x="90573" y="6070"/>
                  </a:lnTo>
                  <a:lnTo>
                    <a:pt x="68581" y="0"/>
                  </a:lnTo>
                  <a:lnTo>
                    <a:pt x="58506" y="721"/>
                  </a:lnTo>
                  <a:lnTo>
                    <a:pt x="41071" y="7761"/>
                  </a:lnTo>
                  <a:lnTo>
                    <a:pt x="18102" y="30468"/>
                  </a:lnTo>
                  <a:lnTo>
                    <a:pt x="2068" y="65012"/>
                  </a:lnTo>
                  <a:lnTo>
                    <a:pt x="0" y="88197"/>
                  </a:lnTo>
                  <a:lnTo>
                    <a:pt x="11236" y="142319"/>
                  </a:lnTo>
                  <a:lnTo>
                    <a:pt x="17723" y="163500"/>
                  </a:lnTo>
                  <a:lnTo>
                    <a:pt x="23430" y="171722"/>
                  </a:lnTo>
                  <a:lnTo>
                    <a:pt x="39130" y="183977"/>
                  </a:lnTo>
                  <a:lnTo>
                    <a:pt x="47060" y="185374"/>
                  </a:lnTo>
                  <a:lnTo>
                    <a:pt x="54687" y="183965"/>
                  </a:lnTo>
                  <a:lnTo>
                    <a:pt x="62111" y="180686"/>
                  </a:lnTo>
                  <a:lnTo>
                    <a:pt x="83738" y="159304"/>
                  </a:lnTo>
                  <a:lnTo>
                    <a:pt x="111417" y="100052"/>
                  </a:lnTo>
                  <a:lnTo>
                    <a:pt x="117560" y="60363"/>
                  </a:lnTo>
                  <a:lnTo>
                    <a:pt x="124463" y="101623"/>
                  </a:lnTo>
                  <a:lnTo>
                    <a:pt x="158459" y="154640"/>
                  </a:lnTo>
                  <a:lnTo>
                    <a:pt x="175182" y="168586"/>
                  </a:lnTo>
                  <a:lnTo>
                    <a:pt x="198089" y="179895"/>
                  </a:lnTo>
                  <a:lnTo>
                    <a:pt x="213829" y="1846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9199" y="284269"/>
              <a:ext cx="10522" cy="347441"/>
            </a:xfrm>
            <a:custGeom>
              <a:avLst/>
              <a:gdLst/>
              <a:ahLst/>
              <a:cxnLst/>
              <a:rect l="0" t="0" r="0" b="0"/>
              <a:pathLst>
                <a:path w="10522" h="347441">
                  <a:moveTo>
                    <a:pt x="10521" y="0"/>
                  </a:moveTo>
                  <a:lnTo>
                    <a:pt x="2187" y="48931"/>
                  </a:lnTo>
                  <a:lnTo>
                    <a:pt x="426" y="108061"/>
                  </a:lnTo>
                  <a:lnTo>
                    <a:pt x="121" y="161870"/>
                  </a:lnTo>
                  <a:lnTo>
                    <a:pt x="30" y="216677"/>
                  </a:lnTo>
                  <a:lnTo>
                    <a:pt x="0" y="279193"/>
                  </a:lnTo>
                  <a:lnTo>
                    <a:pt x="1164" y="318900"/>
                  </a:lnTo>
                  <a:lnTo>
                    <a:pt x="1052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42321" y="403375"/>
              <a:ext cx="252685" cy="7237"/>
            </a:xfrm>
            <a:custGeom>
              <a:avLst/>
              <a:gdLst/>
              <a:ahLst/>
              <a:cxnLst/>
              <a:rect l="0" t="0" r="0" b="0"/>
              <a:pathLst>
                <a:path w="252685" h="7237">
                  <a:moveTo>
                    <a:pt x="252684" y="7236"/>
                  </a:moveTo>
                  <a:lnTo>
                    <a:pt x="225128" y="0"/>
                  </a:lnTo>
                  <a:lnTo>
                    <a:pt x="168905" y="477"/>
                  </a:lnTo>
                  <a:lnTo>
                    <a:pt x="120236" y="5233"/>
                  </a:lnTo>
                  <a:lnTo>
                    <a:pt x="64481" y="6643"/>
                  </a:lnTo>
                  <a:lnTo>
                    <a:pt x="23395" y="7060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568746" y="149415"/>
            <a:ext cx="5343423" cy="650751"/>
            <a:chOff x="1568746" y="149415"/>
            <a:chExt cx="5343423" cy="650751"/>
          </a:xfrm>
        </p:grpSpPr>
        <p:sp>
          <p:nvSpPr>
            <p:cNvPr id="8" name="Freeform 7"/>
            <p:cNvSpPr/>
            <p:nvPr/>
          </p:nvSpPr>
          <p:spPr>
            <a:xfrm>
              <a:off x="1568746" y="442196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48931"/>
                  </a:lnTo>
                  <a:lnTo>
                    <a:pt x="433" y="10806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568746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652974" y="401546"/>
              <a:ext cx="149128" cy="170199"/>
            </a:xfrm>
            <a:custGeom>
              <a:avLst/>
              <a:gdLst/>
              <a:ahLst/>
              <a:cxnLst/>
              <a:rect l="0" t="0" r="0" b="0"/>
              <a:pathLst>
                <a:path w="149128" h="170199">
                  <a:moveTo>
                    <a:pt x="84228" y="9065"/>
                  </a:moveTo>
                  <a:lnTo>
                    <a:pt x="46750" y="732"/>
                  </a:lnTo>
                  <a:lnTo>
                    <a:pt x="34676" y="0"/>
                  </a:lnTo>
                  <a:lnTo>
                    <a:pt x="25457" y="3022"/>
                  </a:lnTo>
                  <a:lnTo>
                    <a:pt x="18141" y="8546"/>
                  </a:lnTo>
                  <a:lnTo>
                    <a:pt x="12094" y="15738"/>
                  </a:lnTo>
                  <a:lnTo>
                    <a:pt x="9232" y="24042"/>
                  </a:lnTo>
                  <a:lnTo>
                    <a:pt x="9172" y="42627"/>
                  </a:lnTo>
                  <a:lnTo>
                    <a:pt x="16165" y="59467"/>
                  </a:lnTo>
                  <a:lnTo>
                    <a:pt x="21305" y="67232"/>
                  </a:lnTo>
                  <a:lnTo>
                    <a:pt x="36375" y="78981"/>
                  </a:lnTo>
                  <a:lnTo>
                    <a:pt x="45307" y="83752"/>
                  </a:lnTo>
                  <a:lnTo>
                    <a:pt x="64590" y="85933"/>
                  </a:lnTo>
                  <a:lnTo>
                    <a:pt x="84858" y="85342"/>
                  </a:lnTo>
                  <a:lnTo>
                    <a:pt x="105565" y="88979"/>
                  </a:lnTo>
                  <a:lnTo>
                    <a:pt x="131364" y="103193"/>
                  </a:lnTo>
                  <a:lnTo>
                    <a:pt x="143392" y="118750"/>
                  </a:lnTo>
                  <a:lnTo>
                    <a:pt x="148237" y="127812"/>
                  </a:lnTo>
                  <a:lnTo>
                    <a:pt x="149127" y="136193"/>
                  </a:lnTo>
                  <a:lnTo>
                    <a:pt x="143877" y="151744"/>
                  </a:lnTo>
                  <a:lnTo>
                    <a:pt x="130626" y="163335"/>
                  </a:lnTo>
                  <a:lnTo>
                    <a:pt x="122179" y="168063"/>
                  </a:lnTo>
                  <a:lnTo>
                    <a:pt x="97195" y="170198"/>
                  </a:lnTo>
                  <a:lnTo>
                    <a:pt x="34463" y="160179"/>
                  </a:lnTo>
                  <a:lnTo>
                    <a:pt x="0" y="156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21905" y="252683"/>
              <a:ext cx="10096" cy="315856"/>
            </a:xfrm>
            <a:custGeom>
              <a:avLst/>
              <a:gdLst/>
              <a:ahLst/>
              <a:cxnLst/>
              <a:rect l="0" t="0" r="0" b="0"/>
              <a:pathLst>
                <a:path w="10096" h="315856">
                  <a:moveTo>
                    <a:pt x="10095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2" y="151355"/>
                  </a:lnTo>
                  <a:lnTo>
                    <a:pt x="7916" y="209965"/>
                  </a:lnTo>
                  <a:lnTo>
                    <a:pt x="9664" y="266603"/>
                  </a:lnTo>
                  <a:lnTo>
                    <a:pt x="10095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05658" y="400082"/>
              <a:ext cx="189514" cy="1"/>
            </a:xfrm>
            <a:custGeom>
              <a:avLst/>
              <a:gdLst/>
              <a:ahLst/>
              <a:cxnLst/>
              <a:rect l="0" t="0" r="0" b="0"/>
              <a:pathLst>
                <a:path w="189514" h="1">
                  <a:moveTo>
                    <a:pt x="189513" y="0"/>
                  </a:moveTo>
                  <a:lnTo>
                    <a:pt x="140582" y="0"/>
                  </a:lnTo>
                  <a:lnTo>
                    <a:pt x="92736" y="0"/>
                  </a:lnTo>
                  <a:lnTo>
                    <a:pt x="297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16227" y="210569"/>
              <a:ext cx="305328" cy="379027"/>
            </a:xfrm>
            <a:custGeom>
              <a:avLst/>
              <a:gdLst/>
              <a:ahLst/>
              <a:cxnLst/>
              <a:rect l="0" t="0" r="0" b="0"/>
              <a:pathLst>
                <a:path w="305328" h="379027">
                  <a:moveTo>
                    <a:pt x="0" y="0"/>
                  </a:moveTo>
                  <a:lnTo>
                    <a:pt x="8334" y="48931"/>
                  </a:lnTo>
                  <a:lnTo>
                    <a:pt x="15685" y="102473"/>
                  </a:lnTo>
                  <a:lnTo>
                    <a:pt x="25055" y="152805"/>
                  </a:lnTo>
                  <a:lnTo>
                    <a:pt x="35240" y="212172"/>
                  </a:lnTo>
                  <a:lnTo>
                    <a:pt x="40078" y="268627"/>
                  </a:lnTo>
                  <a:lnTo>
                    <a:pt x="48948" y="331699"/>
                  </a:lnTo>
                  <a:lnTo>
                    <a:pt x="50378" y="366823"/>
                  </a:lnTo>
                  <a:lnTo>
                    <a:pt x="48794" y="367381"/>
                  </a:lnTo>
                  <a:lnTo>
                    <a:pt x="46567" y="364244"/>
                  </a:lnTo>
                  <a:lnTo>
                    <a:pt x="43434" y="337472"/>
                  </a:lnTo>
                  <a:lnTo>
                    <a:pt x="50781" y="280438"/>
                  </a:lnTo>
                  <a:lnTo>
                    <a:pt x="56885" y="255661"/>
                  </a:lnTo>
                  <a:lnTo>
                    <a:pt x="63660" y="248819"/>
                  </a:lnTo>
                  <a:lnTo>
                    <a:pt x="72856" y="245428"/>
                  </a:lnTo>
                  <a:lnTo>
                    <a:pt x="83666" y="244338"/>
                  </a:lnTo>
                  <a:lnTo>
                    <a:pt x="101916" y="249365"/>
                  </a:lnTo>
                  <a:lnTo>
                    <a:pt x="117826" y="260568"/>
                  </a:lnTo>
                  <a:lnTo>
                    <a:pt x="132696" y="277245"/>
                  </a:lnTo>
                  <a:lnTo>
                    <a:pt x="152901" y="331019"/>
                  </a:lnTo>
                  <a:lnTo>
                    <a:pt x="162158" y="359733"/>
                  </a:lnTo>
                  <a:lnTo>
                    <a:pt x="160588" y="355244"/>
                  </a:lnTo>
                  <a:lnTo>
                    <a:pt x="163211" y="350303"/>
                  </a:lnTo>
                  <a:lnTo>
                    <a:pt x="202124" y="318817"/>
                  </a:lnTo>
                  <a:lnTo>
                    <a:pt x="265458" y="279753"/>
                  </a:lnTo>
                  <a:lnTo>
                    <a:pt x="280199" y="266275"/>
                  </a:lnTo>
                  <a:lnTo>
                    <a:pt x="283895" y="258235"/>
                  </a:lnTo>
                  <a:lnTo>
                    <a:pt x="284883" y="239944"/>
                  </a:lnTo>
                  <a:lnTo>
                    <a:pt x="279999" y="232492"/>
                  </a:lnTo>
                  <a:lnTo>
                    <a:pt x="262095" y="221093"/>
                  </a:lnTo>
                  <a:lnTo>
                    <a:pt x="225707" y="213688"/>
                  </a:lnTo>
                  <a:lnTo>
                    <a:pt x="202090" y="218195"/>
                  </a:lnTo>
                  <a:lnTo>
                    <a:pt x="190879" y="222673"/>
                  </a:lnTo>
                  <a:lnTo>
                    <a:pt x="182235" y="230337"/>
                  </a:lnTo>
                  <a:lnTo>
                    <a:pt x="169511" y="251331"/>
                  </a:lnTo>
                  <a:lnTo>
                    <a:pt x="166196" y="276259"/>
                  </a:lnTo>
                  <a:lnTo>
                    <a:pt x="169791" y="301767"/>
                  </a:lnTo>
                  <a:lnTo>
                    <a:pt x="184970" y="334688"/>
                  </a:lnTo>
                  <a:lnTo>
                    <a:pt x="197633" y="351911"/>
                  </a:lnTo>
                  <a:lnTo>
                    <a:pt x="223505" y="369173"/>
                  </a:lnTo>
                  <a:lnTo>
                    <a:pt x="269754" y="377080"/>
                  </a:lnTo>
                  <a:lnTo>
                    <a:pt x="30532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80406" y="396364"/>
              <a:ext cx="137922" cy="321507"/>
            </a:xfrm>
            <a:custGeom>
              <a:avLst/>
              <a:gdLst/>
              <a:ahLst/>
              <a:cxnLst/>
              <a:rect l="0" t="0" r="0" b="0"/>
              <a:pathLst>
                <a:path w="137922" h="321507">
                  <a:moveTo>
                    <a:pt x="51718" y="98475"/>
                  </a:moveTo>
                  <a:lnTo>
                    <a:pt x="51718" y="157092"/>
                  </a:lnTo>
                  <a:lnTo>
                    <a:pt x="60051" y="219928"/>
                  </a:lnTo>
                  <a:lnTo>
                    <a:pt x="61813" y="280003"/>
                  </a:lnTo>
                  <a:lnTo>
                    <a:pt x="67707" y="317207"/>
                  </a:lnTo>
                  <a:lnTo>
                    <a:pt x="67057" y="321506"/>
                  </a:lnTo>
                  <a:lnTo>
                    <a:pt x="64283" y="320861"/>
                  </a:lnTo>
                  <a:lnTo>
                    <a:pt x="60095" y="316923"/>
                  </a:lnTo>
                  <a:lnTo>
                    <a:pt x="48611" y="294611"/>
                  </a:lnTo>
                  <a:lnTo>
                    <a:pt x="34250" y="238820"/>
                  </a:lnTo>
                  <a:lnTo>
                    <a:pt x="20148" y="177713"/>
                  </a:lnTo>
                  <a:lnTo>
                    <a:pt x="3757" y="119091"/>
                  </a:lnTo>
                  <a:lnTo>
                    <a:pt x="0" y="66109"/>
                  </a:lnTo>
                  <a:lnTo>
                    <a:pt x="2469" y="27664"/>
                  </a:lnTo>
                  <a:lnTo>
                    <a:pt x="4847" y="16173"/>
                  </a:lnTo>
                  <a:lnTo>
                    <a:pt x="12282" y="8512"/>
                  </a:lnTo>
                  <a:lnTo>
                    <a:pt x="36141" y="0"/>
                  </a:lnTo>
                  <a:lnTo>
                    <a:pt x="60002" y="2456"/>
                  </a:lnTo>
                  <a:lnTo>
                    <a:pt x="81136" y="11346"/>
                  </a:lnTo>
                  <a:lnTo>
                    <a:pt x="98328" y="23096"/>
                  </a:lnTo>
                  <a:lnTo>
                    <a:pt x="121160" y="54044"/>
                  </a:lnTo>
                  <a:lnTo>
                    <a:pt x="137154" y="87260"/>
                  </a:lnTo>
                  <a:lnTo>
                    <a:pt x="137921" y="98017"/>
                  </a:lnTo>
                  <a:lnTo>
                    <a:pt x="132534" y="119328"/>
                  </a:lnTo>
                  <a:lnTo>
                    <a:pt x="119222" y="137379"/>
                  </a:lnTo>
                  <a:lnTo>
                    <a:pt x="110759" y="145468"/>
                  </a:lnTo>
                  <a:lnTo>
                    <a:pt x="88877" y="154456"/>
                  </a:lnTo>
                  <a:lnTo>
                    <a:pt x="51718" y="161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8994" y="368497"/>
              <a:ext cx="105286" cy="162981"/>
            </a:xfrm>
            <a:custGeom>
              <a:avLst/>
              <a:gdLst/>
              <a:ahLst/>
              <a:cxnLst/>
              <a:rect l="0" t="0" r="0" b="0"/>
              <a:pathLst>
                <a:path w="105286" h="162981">
                  <a:moveTo>
                    <a:pt x="0" y="73699"/>
                  </a:moveTo>
                  <a:lnTo>
                    <a:pt x="34747" y="134810"/>
                  </a:lnTo>
                  <a:lnTo>
                    <a:pt x="43909" y="157012"/>
                  </a:lnTo>
                  <a:lnTo>
                    <a:pt x="44481" y="161996"/>
                  </a:lnTo>
                  <a:lnTo>
                    <a:pt x="42522" y="162980"/>
                  </a:lnTo>
                  <a:lnTo>
                    <a:pt x="38877" y="161296"/>
                  </a:lnTo>
                  <a:lnTo>
                    <a:pt x="31707" y="150066"/>
                  </a:lnTo>
                  <a:lnTo>
                    <a:pt x="14054" y="97014"/>
                  </a:lnTo>
                  <a:lnTo>
                    <a:pt x="5854" y="63840"/>
                  </a:lnTo>
                  <a:lnTo>
                    <a:pt x="7671" y="42411"/>
                  </a:lnTo>
                  <a:lnTo>
                    <a:pt x="18618" y="24309"/>
                  </a:lnTo>
                  <a:lnTo>
                    <a:pt x="26450" y="16206"/>
                  </a:lnTo>
                  <a:lnTo>
                    <a:pt x="50750" y="7202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919262" y="400082"/>
              <a:ext cx="148457" cy="147459"/>
            </a:xfrm>
            <a:custGeom>
              <a:avLst/>
              <a:gdLst/>
              <a:ahLst/>
              <a:cxnLst/>
              <a:rect l="0" t="0" r="0" b="0"/>
              <a:pathLst>
                <a:path w="148457" h="147459">
                  <a:moveTo>
                    <a:pt x="102416" y="10529"/>
                  </a:moveTo>
                  <a:lnTo>
                    <a:pt x="69964" y="4463"/>
                  </a:lnTo>
                  <a:lnTo>
                    <a:pt x="49389" y="7053"/>
                  </a:lnTo>
                  <a:lnTo>
                    <a:pt x="31665" y="15223"/>
                  </a:lnTo>
                  <a:lnTo>
                    <a:pt x="23663" y="20677"/>
                  </a:lnTo>
                  <a:lnTo>
                    <a:pt x="11653" y="36096"/>
                  </a:lnTo>
                  <a:lnTo>
                    <a:pt x="3585" y="55817"/>
                  </a:lnTo>
                  <a:lnTo>
                    <a:pt x="0" y="80180"/>
                  </a:lnTo>
                  <a:lnTo>
                    <a:pt x="4645" y="103486"/>
                  </a:lnTo>
                  <a:lnTo>
                    <a:pt x="20415" y="133218"/>
                  </a:lnTo>
                  <a:lnTo>
                    <a:pt x="26692" y="141455"/>
                  </a:lnTo>
                  <a:lnTo>
                    <a:pt x="35556" y="145776"/>
                  </a:lnTo>
                  <a:lnTo>
                    <a:pt x="57883" y="147458"/>
                  </a:lnTo>
                  <a:lnTo>
                    <a:pt x="91171" y="141827"/>
                  </a:lnTo>
                  <a:lnTo>
                    <a:pt x="117672" y="127161"/>
                  </a:lnTo>
                  <a:lnTo>
                    <a:pt x="129864" y="111498"/>
                  </a:lnTo>
                  <a:lnTo>
                    <a:pt x="147223" y="72847"/>
                  </a:lnTo>
                  <a:lnTo>
                    <a:pt x="148456" y="52264"/>
                  </a:lnTo>
                  <a:lnTo>
                    <a:pt x="143936" y="32587"/>
                  </a:lnTo>
                  <a:lnTo>
                    <a:pt x="134127" y="16043"/>
                  </a:lnTo>
                  <a:lnTo>
                    <a:pt x="121969" y="7131"/>
                  </a:lnTo>
                  <a:lnTo>
                    <a:pt x="1024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116435" y="231626"/>
              <a:ext cx="153548" cy="307051"/>
            </a:xfrm>
            <a:custGeom>
              <a:avLst/>
              <a:gdLst/>
              <a:ahLst/>
              <a:cxnLst/>
              <a:rect l="0" t="0" r="0" b="0"/>
              <a:pathLst>
                <a:path w="153548" h="307051">
                  <a:moveTo>
                    <a:pt x="0" y="0"/>
                  </a:moveTo>
                  <a:lnTo>
                    <a:pt x="0" y="57264"/>
                  </a:lnTo>
                  <a:lnTo>
                    <a:pt x="3119" y="106655"/>
                  </a:lnTo>
                  <a:lnTo>
                    <a:pt x="8333" y="155214"/>
                  </a:lnTo>
                  <a:lnTo>
                    <a:pt x="15684" y="213544"/>
                  </a:lnTo>
                  <a:lnTo>
                    <a:pt x="13876" y="250446"/>
                  </a:lnTo>
                  <a:lnTo>
                    <a:pt x="12760" y="253532"/>
                  </a:lnTo>
                  <a:lnTo>
                    <a:pt x="11520" y="244482"/>
                  </a:lnTo>
                  <a:lnTo>
                    <a:pt x="13779" y="190629"/>
                  </a:lnTo>
                  <a:lnTo>
                    <a:pt x="16205" y="179728"/>
                  </a:lnTo>
                  <a:lnTo>
                    <a:pt x="23671" y="172462"/>
                  </a:lnTo>
                  <a:lnTo>
                    <a:pt x="47565" y="164387"/>
                  </a:lnTo>
                  <a:lnTo>
                    <a:pt x="71443" y="167038"/>
                  </a:lnTo>
                  <a:lnTo>
                    <a:pt x="93753" y="177185"/>
                  </a:lnTo>
                  <a:lnTo>
                    <a:pt x="141677" y="216659"/>
                  </a:lnTo>
                  <a:lnTo>
                    <a:pt x="150705" y="237453"/>
                  </a:lnTo>
                  <a:lnTo>
                    <a:pt x="153547" y="261123"/>
                  </a:lnTo>
                  <a:lnTo>
                    <a:pt x="150912" y="283341"/>
                  </a:lnTo>
                  <a:lnTo>
                    <a:pt x="146231" y="291839"/>
                  </a:lnTo>
                  <a:lnTo>
                    <a:pt x="131672" y="304402"/>
                  </a:lnTo>
                  <a:lnTo>
                    <a:pt x="122876" y="307050"/>
                  </a:lnTo>
                  <a:lnTo>
                    <a:pt x="103745" y="306873"/>
                  </a:lnTo>
                  <a:lnTo>
                    <a:pt x="73243" y="300196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337533" y="242155"/>
              <a:ext cx="148187" cy="307582"/>
            </a:xfrm>
            <a:custGeom>
              <a:avLst/>
              <a:gdLst/>
              <a:ahLst/>
              <a:cxnLst/>
              <a:rect l="0" t="0" r="0" b="0"/>
              <a:pathLst>
                <a:path w="148187" h="307582">
                  <a:moveTo>
                    <a:pt x="0" y="0"/>
                  </a:moveTo>
                  <a:lnTo>
                    <a:pt x="0" y="49263"/>
                  </a:lnTo>
                  <a:lnTo>
                    <a:pt x="3120" y="110293"/>
                  </a:lnTo>
                  <a:lnTo>
                    <a:pt x="14655" y="173605"/>
                  </a:lnTo>
                  <a:lnTo>
                    <a:pt x="19160" y="227563"/>
                  </a:lnTo>
                  <a:lnTo>
                    <a:pt x="21853" y="281604"/>
                  </a:lnTo>
                  <a:lnTo>
                    <a:pt x="23927" y="282492"/>
                  </a:lnTo>
                  <a:lnTo>
                    <a:pt x="48558" y="252017"/>
                  </a:lnTo>
                  <a:lnTo>
                    <a:pt x="105851" y="216760"/>
                  </a:lnTo>
                  <a:lnTo>
                    <a:pt x="134699" y="195117"/>
                  </a:lnTo>
                  <a:lnTo>
                    <a:pt x="146824" y="176796"/>
                  </a:lnTo>
                  <a:lnTo>
                    <a:pt x="148186" y="166997"/>
                  </a:lnTo>
                  <a:lnTo>
                    <a:pt x="143459" y="146750"/>
                  </a:lnTo>
                  <a:lnTo>
                    <a:pt x="136584" y="141117"/>
                  </a:lnTo>
                  <a:lnTo>
                    <a:pt x="116466" y="137978"/>
                  </a:lnTo>
                  <a:lnTo>
                    <a:pt x="95047" y="146721"/>
                  </a:lnTo>
                  <a:lnTo>
                    <a:pt x="66377" y="171375"/>
                  </a:lnTo>
                  <a:lnTo>
                    <a:pt x="46184" y="200906"/>
                  </a:lnTo>
                  <a:lnTo>
                    <a:pt x="38074" y="222653"/>
                  </a:lnTo>
                  <a:lnTo>
                    <a:pt x="34469" y="247915"/>
                  </a:lnTo>
                  <a:lnTo>
                    <a:pt x="39107" y="271622"/>
                  </a:lnTo>
                  <a:lnTo>
                    <a:pt x="43619" y="282857"/>
                  </a:lnTo>
                  <a:lnTo>
                    <a:pt x="51306" y="291516"/>
                  </a:lnTo>
                  <a:lnTo>
                    <a:pt x="72326" y="304258"/>
                  </a:lnTo>
                  <a:lnTo>
                    <a:pt x="94146" y="307581"/>
                  </a:lnTo>
                  <a:lnTo>
                    <a:pt x="113203" y="305159"/>
                  </a:lnTo>
                  <a:lnTo>
                    <a:pt x="1368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9241" y="382146"/>
              <a:ext cx="208376" cy="207450"/>
            </a:xfrm>
            <a:custGeom>
              <a:avLst/>
              <a:gdLst/>
              <a:ahLst/>
              <a:cxnLst/>
              <a:rect l="0" t="0" r="0" b="0"/>
              <a:pathLst>
                <a:path w="208376" h="207450">
                  <a:moveTo>
                    <a:pt x="8334" y="60050"/>
                  </a:moveTo>
                  <a:lnTo>
                    <a:pt x="8334" y="114195"/>
                  </a:lnTo>
                  <a:lnTo>
                    <a:pt x="8334" y="132078"/>
                  </a:lnTo>
                  <a:lnTo>
                    <a:pt x="7164" y="117007"/>
                  </a:lnTo>
                  <a:lnTo>
                    <a:pt x="0" y="70521"/>
                  </a:lnTo>
                  <a:lnTo>
                    <a:pt x="3828" y="11556"/>
                  </a:lnTo>
                  <a:lnTo>
                    <a:pt x="8839" y="6664"/>
                  </a:lnTo>
                  <a:lnTo>
                    <a:pt x="15690" y="6912"/>
                  </a:lnTo>
                  <a:lnTo>
                    <a:pt x="23766" y="10587"/>
                  </a:lnTo>
                  <a:lnTo>
                    <a:pt x="46312" y="32526"/>
                  </a:lnTo>
                  <a:lnTo>
                    <a:pt x="70498" y="89976"/>
                  </a:lnTo>
                  <a:lnTo>
                    <a:pt x="74343" y="101058"/>
                  </a:lnTo>
                  <a:lnTo>
                    <a:pt x="76907" y="102596"/>
                  </a:lnTo>
                  <a:lnTo>
                    <a:pt x="79755" y="88708"/>
                  </a:lnTo>
                  <a:lnTo>
                    <a:pt x="84853" y="27155"/>
                  </a:lnTo>
                  <a:lnTo>
                    <a:pt x="87423" y="13554"/>
                  </a:lnTo>
                  <a:lnTo>
                    <a:pt x="93815" y="5656"/>
                  </a:lnTo>
                  <a:lnTo>
                    <a:pt x="102756" y="1561"/>
                  </a:lnTo>
                  <a:lnTo>
                    <a:pt x="113396" y="0"/>
                  </a:lnTo>
                  <a:lnTo>
                    <a:pt x="122829" y="3639"/>
                  </a:lnTo>
                  <a:lnTo>
                    <a:pt x="139549" y="20161"/>
                  </a:lnTo>
                  <a:lnTo>
                    <a:pt x="168177" y="68895"/>
                  </a:lnTo>
                  <a:lnTo>
                    <a:pt x="186310" y="123582"/>
                  </a:lnTo>
                  <a:lnTo>
                    <a:pt x="203563" y="182714"/>
                  </a:lnTo>
                  <a:lnTo>
                    <a:pt x="208375" y="2074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1442" y="378942"/>
              <a:ext cx="197315" cy="189597"/>
            </a:xfrm>
            <a:custGeom>
              <a:avLst/>
              <a:gdLst/>
              <a:ahLst/>
              <a:cxnLst/>
              <a:rect l="0" t="0" r="0" b="0"/>
              <a:pathLst>
                <a:path w="197315" h="189597">
                  <a:moveTo>
                    <a:pt x="134143" y="115897"/>
                  </a:moveTo>
                  <a:lnTo>
                    <a:pt x="125810" y="78419"/>
                  </a:lnTo>
                  <a:lnTo>
                    <a:pt x="122250" y="54786"/>
                  </a:lnTo>
                  <a:lnTo>
                    <a:pt x="107093" y="22921"/>
                  </a:lnTo>
                  <a:lnTo>
                    <a:pt x="94435" y="5944"/>
                  </a:lnTo>
                  <a:lnTo>
                    <a:pt x="85444" y="1651"/>
                  </a:lnTo>
                  <a:lnTo>
                    <a:pt x="62976" y="0"/>
                  </a:lnTo>
                  <a:lnTo>
                    <a:pt x="52773" y="3537"/>
                  </a:lnTo>
                  <a:lnTo>
                    <a:pt x="35198" y="16826"/>
                  </a:lnTo>
                  <a:lnTo>
                    <a:pt x="22707" y="37550"/>
                  </a:lnTo>
                  <a:lnTo>
                    <a:pt x="2529" y="95398"/>
                  </a:lnTo>
                  <a:lnTo>
                    <a:pt x="0" y="133480"/>
                  </a:lnTo>
                  <a:lnTo>
                    <a:pt x="3554" y="156467"/>
                  </a:lnTo>
                  <a:lnTo>
                    <a:pt x="12153" y="175262"/>
                  </a:lnTo>
                  <a:lnTo>
                    <a:pt x="17721" y="183550"/>
                  </a:lnTo>
                  <a:lnTo>
                    <a:pt x="23773" y="186735"/>
                  </a:lnTo>
                  <a:lnTo>
                    <a:pt x="30148" y="186519"/>
                  </a:lnTo>
                  <a:lnTo>
                    <a:pt x="36737" y="184035"/>
                  </a:lnTo>
                  <a:lnTo>
                    <a:pt x="47178" y="171917"/>
                  </a:lnTo>
                  <a:lnTo>
                    <a:pt x="73168" y="124314"/>
                  </a:lnTo>
                  <a:lnTo>
                    <a:pt x="77797" y="99361"/>
                  </a:lnTo>
                  <a:lnTo>
                    <a:pt x="81371" y="94344"/>
                  </a:lnTo>
                  <a:lnTo>
                    <a:pt x="86094" y="94510"/>
                  </a:lnTo>
                  <a:lnTo>
                    <a:pt x="91582" y="98129"/>
                  </a:lnTo>
                  <a:lnTo>
                    <a:pt x="139002" y="159967"/>
                  </a:lnTo>
                  <a:lnTo>
                    <a:pt x="165999" y="179777"/>
                  </a:lnTo>
                  <a:lnTo>
                    <a:pt x="197314" y="1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25512" y="349635"/>
              <a:ext cx="159970" cy="202407"/>
            </a:xfrm>
            <a:custGeom>
              <a:avLst/>
              <a:gdLst/>
              <a:ahLst/>
              <a:cxnLst/>
              <a:rect l="0" t="0" r="0" b="0"/>
              <a:pathLst>
                <a:path w="159970" h="202407">
                  <a:moveTo>
                    <a:pt x="128001" y="8333"/>
                  </a:moveTo>
                  <a:lnTo>
                    <a:pt x="90523" y="0"/>
                  </a:lnTo>
                  <a:lnTo>
                    <a:pt x="66890" y="1120"/>
                  </a:lnTo>
                  <a:lnTo>
                    <a:pt x="35025" y="14905"/>
                  </a:lnTo>
                  <a:lnTo>
                    <a:pt x="18048" y="27242"/>
                  </a:lnTo>
                  <a:lnTo>
                    <a:pt x="926" y="52930"/>
                  </a:lnTo>
                  <a:lnTo>
                    <a:pt x="0" y="61461"/>
                  </a:lnTo>
                  <a:lnTo>
                    <a:pt x="5211" y="77179"/>
                  </a:lnTo>
                  <a:lnTo>
                    <a:pt x="26888" y="99182"/>
                  </a:lnTo>
                  <a:lnTo>
                    <a:pt x="61127" y="114930"/>
                  </a:lnTo>
                  <a:lnTo>
                    <a:pt x="113448" y="124666"/>
                  </a:lnTo>
                  <a:lnTo>
                    <a:pt x="136741" y="134516"/>
                  </a:lnTo>
                  <a:lnTo>
                    <a:pt x="152552" y="149813"/>
                  </a:lnTo>
                  <a:lnTo>
                    <a:pt x="158406" y="158805"/>
                  </a:lnTo>
                  <a:lnTo>
                    <a:pt x="159969" y="168309"/>
                  </a:lnTo>
                  <a:lnTo>
                    <a:pt x="155467" y="188228"/>
                  </a:lnTo>
                  <a:lnTo>
                    <a:pt x="147481" y="194944"/>
                  </a:lnTo>
                  <a:lnTo>
                    <a:pt x="123011" y="202406"/>
                  </a:lnTo>
                  <a:lnTo>
                    <a:pt x="81938" y="201017"/>
                  </a:lnTo>
                  <a:lnTo>
                    <a:pt x="22716" y="1873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27405" y="231626"/>
              <a:ext cx="105093" cy="290671"/>
            </a:xfrm>
            <a:custGeom>
              <a:avLst/>
              <a:gdLst/>
              <a:ahLst/>
              <a:cxnLst/>
              <a:rect l="0" t="0" r="0" b="0"/>
              <a:pathLst>
                <a:path w="105093" h="290671">
                  <a:moveTo>
                    <a:pt x="10336" y="0"/>
                  </a:moveTo>
                  <a:lnTo>
                    <a:pt x="3100" y="27557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4" y="207959"/>
                  </a:lnTo>
                  <a:lnTo>
                    <a:pt x="8157" y="262439"/>
                  </a:lnTo>
                  <a:lnTo>
                    <a:pt x="8198" y="288605"/>
                  </a:lnTo>
                  <a:lnTo>
                    <a:pt x="6570" y="290670"/>
                  </a:lnTo>
                  <a:lnTo>
                    <a:pt x="4316" y="288536"/>
                  </a:lnTo>
                  <a:lnTo>
                    <a:pt x="4930" y="273688"/>
                  </a:lnTo>
                  <a:lnTo>
                    <a:pt x="21314" y="210566"/>
                  </a:lnTo>
                  <a:lnTo>
                    <a:pt x="40580" y="168455"/>
                  </a:lnTo>
                  <a:lnTo>
                    <a:pt x="80716" y="105285"/>
                  </a:lnTo>
                  <a:lnTo>
                    <a:pt x="105092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74265" y="410611"/>
              <a:ext cx="89818" cy="157928"/>
            </a:xfrm>
            <a:custGeom>
              <a:avLst/>
              <a:gdLst/>
              <a:ahLst/>
              <a:cxnLst/>
              <a:rect l="0" t="0" r="0" b="0"/>
              <a:pathLst>
                <a:path w="89818" h="157928">
                  <a:moveTo>
                    <a:pt x="5590" y="0"/>
                  </a:moveTo>
                  <a:lnTo>
                    <a:pt x="0" y="16768"/>
                  </a:lnTo>
                  <a:lnTo>
                    <a:pt x="376" y="34358"/>
                  </a:lnTo>
                  <a:lnTo>
                    <a:pt x="10284" y="67112"/>
                  </a:lnTo>
                  <a:lnTo>
                    <a:pt x="28038" y="100214"/>
                  </a:lnTo>
                  <a:lnTo>
                    <a:pt x="61925" y="138542"/>
                  </a:lnTo>
                  <a:lnTo>
                    <a:pt x="8981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06197" y="431668"/>
              <a:ext cx="21057" cy="136871"/>
            </a:xfrm>
            <a:custGeom>
              <a:avLst/>
              <a:gdLst/>
              <a:ahLst/>
              <a:cxnLst/>
              <a:rect l="0" t="0" r="0" b="0"/>
              <a:pathLst>
                <a:path w="21057" h="136871">
                  <a:moveTo>
                    <a:pt x="0" y="0"/>
                  </a:moveTo>
                  <a:lnTo>
                    <a:pt x="5589" y="58617"/>
                  </a:lnTo>
                  <a:lnTo>
                    <a:pt x="18210" y="112094"/>
                  </a:lnTo>
                  <a:lnTo>
                    <a:pt x="21056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548311" y="32638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12006" y="378412"/>
              <a:ext cx="125818" cy="190127"/>
            </a:xfrm>
            <a:custGeom>
              <a:avLst/>
              <a:gdLst/>
              <a:ahLst/>
              <a:cxnLst/>
              <a:rect l="0" t="0" r="0" b="0"/>
              <a:pathLst>
                <a:path w="125818" h="190127">
                  <a:moveTo>
                    <a:pt x="10004" y="95370"/>
                  </a:moveTo>
                  <a:lnTo>
                    <a:pt x="16070" y="157844"/>
                  </a:lnTo>
                  <a:lnTo>
                    <a:pt x="5445" y="118733"/>
                  </a:lnTo>
                  <a:lnTo>
                    <a:pt x="655" y="65193"/>
                  </a:lnTo>
                  <a:lnTo>
                    <a:pt x="0" y="33215"/>
                  </a:lnTo>
                  <a:lnTo>
                    <a:pt x="3334" y="21178"/>
                  </a:lnTo>
                  <a:lnTo>
                    <a:pt x="9067" y="11983"/>
                  </a:lnTo>
                  <a:lnTo>
                    <a:pt x="16399" y="4684"/>
                  </a:lnTo>
                  <a:lnTo>
                    <a:pt x="24795" y="987"/>
                  </a:lnTo>
                  <a:lnTo>
                    <a:pt x="43484" y="0"/>
                  </a:lnTo>
                  <a:lnTo>
                    <a:pt x="52211" y="4884"/>
                  </a:lnTo>
                  <a:lnTo>
                    <a:pt x="90272" y="53587"/>
                  </a:lnTo>
                  <a:lnTo>
                    <a:pt x="114305" y="114275"/>
                  </a:lnTo>
                  <a:lnTo>
                    <a:pt x="122407" y="150494"/>
                  </a:lnTo>
                  <a:lnTo>
                    <a:pt x="125817" y="190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48352" y="400417"/>
              <a:ext cx="187339" cy="389221"/>
            </a:xfrm>
            <a:custGeom>
              <a:avLst/>
              <a:gdLst/>
              <a:ahLst/>
              <a:cxnLst/>
              <a:rect l="0" t="0" r="0" b="0"/>
              <a:pathLst>
                <a:path w="187339" h="389221">
                  <a:moveTo>
                    <a:pt x="105285" y="104950"/>
                  </a:moveTo>
                  <a:lnTo>
                    <a:pt x="122053" y="93772"/>
                  </a:lnTo>
                  <a:lnTo>
                    <a:pt x="143659" y="64464"/>
                  </a:lnTo>
                  <a:lnTo>
                    <a:pt x="153700" y="26144"/>
                  </a:lnTo>
                  <a:lnTo>
                    <a:pt x="150430" y="16148"/>
                  </a:lnTo>
                  <a:lnTo>
                    <a:pt x="143571" y="8314"/>
                  </a:lnTo>
                  <a:lnTo>
                    <a:pt x="134318" y="1922"/>
                  </a:lnTo>
                  <a:lnTo>
                    <a:pt x="124640" y="0"/>
                  </a:lnTo>
                  <a:lnTo>
                    <a:pt x="104529" y="4103"/>
                  </a:lnTo>
                  <a:lnTo>
                    <a:pt x="87012" y="16846"/>
                  </a:lnTo>
                  <a:lnTo>
                    <a:pt x="79065" y="25157"/>
                  </a:lnTo>
                  <a:lnTo>
                    <a:pt x="70235" y="49989"/>
                  </a:lnTo>
                  <a:lnTo>
                    <a:pt x="64567" y="108002"/>
                  </a:lnTo>
                  <a:lnTo>
                    <a:pt x="70031" y="130093"/>
                  </a:lnTo>
                  <a:lnTo>
                    <a:pt x="74763" y="139260"/>
                  </a:lnTo>
                  <a:lnTo>
                    <a:pt x="81428" y="143031"/>
                  </a:lnTo>
                  <a:lnTo>
                    <a:pt x="89380" y="143206"/>
                  </a:lnTo>
                  <a:lnTo>
                    <a:pt x="98191" y="140982"/>
                  </a:lnTo>
                  <a:lnTo>
                    <a:pt x="114221" y="129153"/>
                  </a:lnTo>
                  <a:lnTo>
                    <a:pt x="127974" y="112198"/>
                  </a:lnTo>
                  <a:lnTo>
                    <a:pt x="137986" y="92964"/>
                  </a:lnTo>
                  <a:lnTo>
                    <a:pt x="141124" y="92280"/>
                  </a:lnTo>
                  <a:lnTo>
                    <a:pt x="157752" y="148357"/>
                  </a:lnTo>
                  <a:lnTo>
                    <a:pt x="170874" y="197620"/>
                  </a:lnTo>
                  <a:lnTo>
                    <a:pt x="184618" y="258263"/>
                  </a:lnTo>
                  <a:lnTo>
                    <a:pt x="187338" y="286953"/>
                  </a:lnTo>
                  <a:lnTo>
                    <a:pt x="182307" y="312182"/>
                  </a:lnTo>
                  <a:lnTo>
                    <a:pt x="166321" y="342997"/>
                  </a:lnTo>
                  <a:lnTo>
                    <a:pt x="160014" y="351386"/>
                  </a:lnTo>
                  <a:lnTo>
                    <a:pt x="140528" y="363826"/>
                  </a:lnTo>
                  <a:lnTo>
                    <a:pt x="116269" y="372085"/>
                  </a:lnTo>
                  <a:lnTo>
                    <a:pt x="59449" y="377386"/>
                  </a:lnTo>
                  <a:lnTo>
                    <a:pt x="21904" y="381424"/>
                  </a:lnTo>
                  <a:lnTo>
                    <a:pt x="0" y="38922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90549" y="347440"/>
              <a:ext cx="52644" cy="147400"/>
            </a:xfrm>
            <a:custGeom>
              <a:avLst/>
              <a:gdLst/>
              <a:ahLst/>
              <a:cxnLst/>
              <a:rect l="0" t="0" r="0" b="0"/>
              <a:pathLst>
                <a:path w="52644" h="147400">
                  <a:moveTo>
                    <a:pt x="0" y="0"/>
                  </a:moveTo>
                  <a:lnTo>
                    <a:pt x="14654" y="62093"/>
                  </a:lnTo>
                  <a:lnTo>
                    <a:pt x="29368" y="103902"/>
                  </a:lnTo>
                  <a:lnTo>
                    <a:pt x="5264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37907" y="368497"/>
              <a:ext cx="168457" cy="431669"/>
            </a:xfrm>
            <a:custGeom>
              <a:avLst/>
              <a:gdLst/>
              <a:ahLst/>
              <a:cxnLst/>
              <a:rect l="0" t="0" r="0" b="0"/>
              <a:pathLst>
                <a:path w="168457" h="431669">
                  <a:moveTo>
                    <a:pt x="168456" y="0"/>
                  </a:moveTo>
                  <a:lnTo>
                    <a:pt x="157003" y="48931"/>
                  </a:lnTo>
                  <a:lnTo>
                    <a:pt x="144005" y="90537"/>
                  </a:lnTo>
                  <a:lnTo>
                    <a:pt x="120262" y="146843"/>
                  </a:lnTo>
                  <a:lnTo>
                    <a:pt x="96310" y="199968"/>
                  </a:lnTo>
                  <a:lnTo>
                    <a:pt x="65045" y="263206"/>
                  </a:lnTo>
                  <a:lnTo>
                    <a:pt x="39077" y="326383"/>
                  </a:lnTo>
                  <a:lnTo>
                    <a:pt x="17999" y="3821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344463" y="357968"/>
              <a:ext cx="143420" cy="192608"/>
            </a:xfrm>
            <a:custGeom>
              <a:avLst/>
              <a:gdLst/>
              <a:ahLst/>
              <a:cxnLst/>
              <a:rect l="0" t="0" r="0" b="0"/>
              <a:pathLst>
                <a:path w="143420" h="192608">
                  <a:moveTo>
                    <a:pt x="88241" y="0"/>
                  </a:moveTo>
                  <a:lnTo>
                    <a:pt x="49868" y="29309"/>
                  </a:lnTo>
                  <a:lnTo>
                    <a:pt x="22776" y="64801"/>
                  </a:lnTo>
                  <a:lnTo>
                    <a:pt x="1126" y="116029"/>
                  </a:lnTo>
                  <a:lnTo>
                    <a:pt x="0" y="136966"/>
                  </a:lnTo>
                  <a:lnTo>
                    <a:pt x="1338" y="147463"/>
                  </a:lnTo>
                  <a:lnTo>
                    <a:pt x="12183" y="165365"/>
                  </a:lnTo>
                  <a:lnTo>
                    <a:pt x="29871" y="179951"/>
                  </a:lnTo>
                  <a:lnTo>
                    <a:pt x="53330" y="190333"/>
                  </a:lnTo>
                  <a:lnTo>
                    <a:pt x="79354" y="192607"/>
                  </a:lnTo>
                  <a:lnTo>
                    <a:pt x="104179" y="188549"/>
                  </a:lnTo>
                  <a:lnTo>
                    <a:pt x="123011" y="178946"/>
                  </a:lnTo>
                  <a:lnTo>
                    <a:pt x="136059" y="160640"/>
                  </a:lnTo>
                  <a:lnTo>
                    <a:pt x="143419" y="138076"/>
                  </a:lnTo>
                  <a:lnTo>
                    <a:pt x="142790" y="116350"/>
                  </a:lnTo>
                  <a:lnTo>
                    <a:pt x="130271" y="84387"/>
                  </a:lnTo>
                  <a:lnTo>
                    <a:pt x="111743" y="58279"/>
                  </a:lnTo>
                  <a:lnTo>
                    <a:pt x="6718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527461" y="357968"/>
              <a:ext cx="144658" cy="176496"/>
            </a:xfrm>
            <a:custGeom>
              <a:avLst/>
              <a:gdLst/>
              <a:ahLst/>
              <a:cxnLst/>
              <a:rect l="0" t="0" r="0" b="0"/>
              <a:pathLst>
                <a:path w="144658" h="176496">
                  <a:moveTo>
                    <a:pt x="0" y="21057"/>
                  </a:moveTo>
                  <a:lnTo>
                    <a:pt x="8334" y="69988"/>
                  </a:lnTo>
                  <a:lnTo>
                    <a:pt x="10095" y="129119"/>
                  </a:lnTo>
                  <a:lnTo>
                    <a:pt x="21579" y="166159"/>
                  </a:lnTo>
                  <a:lnTo>
                    <a:pt x="28424" y="172774"/>
                  </a:lnTo>
                  <a:lnTo>
                    <a:pt x="36497" y="176014"/>
                  </a:lnTo>
                  <a:lnTo>
                    <a:pt x="54826" y="176495"/>
                  </a:lnTo>
                  <a:lnTo>
                    <a:pt x="74670" y="172809"/>
                  </a:lnTo>
                  <a:lnTo>
                    <a:pt x="99983" y="158568"/>
                  </a:lnTo>
                  <a:lnTo>
                    <a:pt x="122302" y="133941"/>
                  </a:lnTo>
                  <a:lnTo>
                    <a:pt x="138143" y="98828"/>
                  </a:lnTo>
                  <a:lnTo>
                    <a:pt x="144657" y="58789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1243" y="168455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1" y="49263"/>
                  </a:lnTo>
                  <a:lnTo>
                    <a:pt x="1170" y="100515"/>
                  </a:lnTo>
                  <a:lnTo>
                    <a:pt x="7236" y="159634"/>
                  </a:lnTo>
                  <a:lnTo>
                    <a:pt x="10723" y="218095"/>
                  </a:lnTo>
                  <a:lnTo>
                    <a:pt x="21789" y="274188"/>
                  </a:lnTo>
                  <a:lnTo>
                    <a:pt x="29651" y="329982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06487" y="294797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2777" y="11453"/>
                  </a:lnTo>
                  <a:lnTo>
                    <a:pt x="87474" y="24750"/>
                  </a:lnTo>
                  <a:lnTo>
                    <a:pt x="26799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90289" y="368497"/>
              <a:ext cx="158872" cy="150463"/>
            </a:xfrm>
            <a:custGeom>
              <a:avLst/>
              <a:gdLst/>
              <a:ahLst/>
              <a:cxnLst/>
              <a:rect l="0" t="0" r="0" b="0"/>
              <a:pathLst>
                <a:path w="158872" h="150463">
                  <a:moveTo>
                    <a:pt x="110996" y="31585"/>
                  </a:moveTo>
                  <a:lnTo>
                    <a:pt x="99817" y="20407"/>
                  </a:lnTo>
                  <a:lnTo>
                    <a:pt x="81851" y="14919"/>
                  </a:lnTo>
                  <a:lnTo>
                    <a:pt x="70509" y="13455"/>
                  </a:lnTo>
                  <a:lnTo>
                    <a:pt x="48548" y="18068"/>
                  </a:lnTo>
                  <a:lnTo>
                    <a:pt x="19574" y="33819"/>
                  </a:lnTo>
                  <a:lnTo>
                    <a:pt x="11443" y="40094"/>
                  </a:lnTo>
                  <a:lnTo>
                    <a:pt x="2410" y="59543"/>
                  </a:lnTo>
                  <a:lnTo>
                    <a:pt x="0" y="71281"/>
                  </a:lnTo>
                  <a:lnTo>
                    <a:pt x="3563" y="93682"/>
                  </a:lnTo>
                  <a:lnTo>
                    <a:pt x="14115" y="114166"/>
                  </a:lnTo>
                  <a:lnTo>
                    <a:pt x="30503" y="131069"/>
                  </a:lnTo>
                  <a:lnTo>
                    <a:pt x="59460" y="148150"/>
                  </a:lnTo>
                  <a:lnTo>
                    <a:pt x="79902" y="150462"/>
                  </a:lnTo>
                  <a:lnTo>
                    <a:pt x="100686" y="146421"/>
                  </a:lnTo>
                  <a:lnTo>
                    <a:pt x="121621" y="136826"/>
                  </a:lnTo>
                  <a:lnTo>
                    <a:pt x="147549" y="112681"/>
                  </a:lnTo>
                  <a:lnTo>
                    <a:pt x="156487" y="90244"/>
                  </a:lnTo>
                  <a:lnTo>
                    <a:pt x="158871" y="77710"/>
                  </a:lnTo>
                  <a:lnTo>
                    <a:pt x="155280" y="54425"/>
                  </a:lnTo>
                  <a:lnTo>
                    <a:pt x="144716" y="33548"/>
                  </a:lnTo>
                  <a:lnTo>
                    <a:pt x="121377" y="10980"/>
                  </a:lnTo>
                  <a:lnTo>
                    <a:pt x="1004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429980" y="149415"/>
              <a:ext cx="134204" cy="387648"/>
            </a:xfrm>
            <a:custGeom>
              <a:avLst/>
              <a:gdLst/>
              <a:ahLst/>
              <a:cxnLst/>
              <a:rect l="0" t="0" r="0" b="0"/>
              <a:pathLst>
                <a:path w="134204" h="387648">
                  <a:moveTo>
                    <a:pt x="118745" y="292781"/>
                  </a:moveTo>
                  <a:lnTo>
                    <a:pt x="109170" y="268735"/>
                  </a:lnTo>
                  <a:lnTo>
                    <a:pt x="91211" y="247312"/>
                  </a:lnTo>
                  <a:lnTo>
                    <a:pt x="73753" y="233188"/>
                  </a:lnTo>
                  <a:lnTo>
                    <a:pt x="64184" y="230826"/>
                  </a:lnTo>
                  <a:lnTo>
                    <a:pt x="44193" y="234440"/>
                  </a:lnTo>
                  <a:lnTo>
                    <a:pt x="18796" y="249629"/>
                  </a:lnTo>
                  <a:lnTo>
                    <a:pt x="6863" y="271653"/>
                  </a:lnTo>
                  <a:lnTo>
                    <a:pt x="0" y="298599"/>
                  </a:lnTo>
                  <a:lnTo>
                    <a:pt x="2713" y="333500"/>
                  </a:lnTo>
                  <a:lnTo>
                    <a:pt x="12095" y="364897"/>
                  </a:lnTo>
                  <a:lnTo>
                    <a:pt x="22992" y="381765"/>
                  </a:lnTo>
                  <a:lnTo>
                    <a:pt x="31513" y="386029"/>
                  </a:lnTo>
                  <a:lnTo>
                    <a:pt x="53459" y="387647"/>
                  </a:lnTo>
                  <a:lnTo>
                    <a:pt x="63523" y="384101"/>
                  </a:lnTo>
                  <a:lnTo>
                    <a:pt x="80944" y="370803"/>
                  </a:lnTo>
                  <a:lnTo>
                    <a:pt x="98316" y="337996"/>
                  </a:lnTo>
                  <a:lnTo>
                    <a:pt x="118366" y="276422"/>
                  </a:lnTo>
                  <a:lnTo>
                    <a:pt x="126041" y="224763"/>
                  </a:lnTo>
                  <a:lnTo>
                    <a:pt x="131435" y="165003"/>
                  </a:lnTo>
                  <a:lnTo>
                    <a:pt x="134203" y="109082"/>
                  </a:lnTo>
                  <a:lnTo>
                    <a:pt x="130247" y="48265"/>
                  </a:lnTo>
                  <a:lnTo>
                    <a:pt x="123973" y="10932"/>
                  </a:lnTo>
                  <a:lnTo>
                    <a:pt x="118721" y="4276"/>
                  </a:lnTo>
                  <a:lnTo>
                    <a:pt x="111710" y="1009"/>
                  </a:lnTo>
                  <a:lnTo>
                    <a:pt x="103527" y="0"/>
                  </a:lnTo>
                  <a:lnTo>
                    <a:pt x="96901" y="4007"/>
                  </a:lnTo>
                  <a:lnTo>
                    <a:pt x="86420" y="20938"/>
                  </a:lnTo>
                  <a:lnTo>
                    <a:pt x="78564" y="78340"/>
                  </a:lnTo>
                  <a:lnTo>
                    <a:pt x="77204" y="129937"/>
                  </a:lnTo>
                  <a:lnTo>
                    <a:pt x="77970" y="187989"/>
                  </a:lnTo>
                  <a:lnTo>
                    <a:pt x="85087" y="241585"/>
                  </a:lnTo>
                  <a:lnTo>
                    <a:pt x="97972" y="302209"/>
                  </a:lnTo>
                  <a:lnTo>
                    <a:pt x="108217" y="3454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589736" y="379025"/>
              <a:ext cx="132920" cy="168979"/>
            </a:xfrm>
            <a:custGeom>
              <a:avLst/>
              <a:gdLst/>
              <a:ahLst/>
              <a:cxnLst/>
              <a:rect l="0" t="0" r="0" b="0"/>
              <a:pathLst>
                <a:path w="132920" h="168979">
                  <a:moveTo>
                    <a:pt x="95859" y="0"/>
                  </a:moveTo>
                  <a:lnTo>
                    <a:pt x="73503" y="0"/>
                  </a:lnTo>
                  <a:lnTo>
                    <a:pt x="56287" y="6240"/>
                  </a:lnTo>
                  <a:lnTo>
                    <a:pt x="40837" y="17981"/>
                  </a:lnTo>
                  <a:lnTo>
                    <a:pt x="4762" y="64153"/>
                  </a:lnTo>
                  <a:lnTo>
                    <a:pt x="0" y="90904"/>
                  </a:lnTo>
                  <a:lnTo>
                    <a:pt x="2953" y="118781"/>
                  </a:lnTo>
                  <a:lnTo>
                    <a:pt x="12063" y="138969"/>
                  </a:lnTo>
                  <a:lnTo>
                    <a:pt x="30151" y="155741"/>
                  </a:lnTo>
                  <a:lnTo>
                    <a:pt x="41525" y="163489"/>
                  </a:lnTo>
                  <a:lnTo>
                    <a:pt x="63523" y="168978"/>
                  </a:lnTo>
                  <a:lnTo>
                    <a:pt x="74301" y="168804"/>
                  </a:lnTo>
                  <a:lnTo>
                    <a:pt x="92518" y="162372"/>
                  </a:lnTo>
                  <a:lnTo>
                    <a:pt x="123276" y="139179"/>
                  </a:lnTo>
                  <a:lnTo>
                    <a:pt x="131442" y="116450"/>
                  </a:lnTo>
                  <a:lnTo>
                    <a:pt x="132919" y="73888"/>
                  </a:lnTo>
                  <a:lnTo>
                    <a:pt x="127538" y="48047"/>
                  </a:lnTo>
                  <a:lnTo>
                    <a:pt x="10638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90880" y="200041"/>
              <a:ext cx="121289" cy="200042"/>
            </a:xfrm>
            <a:custGeom>
              <a:avLst/>
              <a:gdLst/>
              <a:ahLst/>
              <a:cxnLst/>
              <a:rect l="0" t="0" r="0" b="0"/>
              <a:pathLst>
                <a:path w="121289" h="200042">
                  <a:moveTo>
                    <a:pt x="0" y="0"/>
                  </a:moveTo>
                  <a:lnTo>
                    <a:pt x="42692" y="3120"/>
                  </a:lnTo>
                  <a:lnTo>
                    <a:pt x="94833" y="19128"/>
                  </a:lnTo>
                  <a:lnTo>
                    <a:pt x="115848" y="30338"/>
                  </a:lnTo>
                  <a:lnTo>
                    <a:pt x="120515" y="37773"/>
                  </a:lnTo>
                  <a:lnTo>
                    <a:pt x="121288" y="46239"/>
                  </a:lnTo>
                  <a:lnTo>
                    <a:pt x="119464" y="55392"/>
                  </a:lnTo>
                  <a:lnTo>
                    <a:pt x="114738" y="62665"/>
                  </a:lnTo>
                  <a:lnTo>
                    <a:pt x="100128" y="73864"/>
                  </a:lnTo>
                  <a:lnTo>
                    <a:pt x="63323" y="92926"/>
                  </a:lnTo>
                  <a:lnTo>
                    <a:pt x="47251" y="109151"/>
                  </a:lnTo>
                  <a:lnTo>
                    <a:pt x="38548" y="131180"/>
                  </a:lnTo>
                  <a:lnTo>
                    <a:pt x="36228" y="143605"/>
                  </a:lnTo>
                  <a:lnTo>
                    <a:pt x="39888" y="166770"/>
                  </a:lnTo>
                  <a:lnTo>
                    <a:pt x="5264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843523" y="526424"/>
              <a:ext cx="21058" cy="42115"/>
            </a:xfrm>
            <a:custGeom>
              <a:avLst/>
              <a:gdLst/>
              <a:ahLst/>
              <a:cxnLst/>
              <a:rect l="0" t="0" r="0" b="0"/>
              <a:pathLst>
                <a:path w="21058" h="42115">
                  <a:moveTo>
                    <a:pt x="21057" y="0"/>
                  </a:moveTo>
                  <a:lnTo>
                    <a:pt x="4390" y="2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691358" y="136481"/>
            <a:ext cx="1120995" cy="474172"/>
            <a:chOff x="7691358" y="136481"/>
            <a:chExt cx="1120995" cy="474172"/>
          </a:xfrm>
        </p:grpSpPr>
        <p:sp>
          <p:nvSpPr>
            <p:cNvPr id="40" name="Freeform 39"/>
            <p:cNvSpPr/>
            <p:nvPr/>
          </p:nvSpPr>
          <p:spPr>
            <a:xfrm>
              <a:off x="7691358" y="183953"/>
              <a:ext cx="280927" cy="342472"/>
            </a:xfrm>
            <a:custGeom>
              <a:avLst/>
              <a:gdLst/>
              <a:ahLst/>
              <a:cxnLst/>
              <a:rect l="0" t="0" r="0" b="0"/>
              <a:pathLst>
                <a:path w="280927" h="342472">
                  <a:moveTo>
                    <a:pt x="68145" y="342471"/>
                  </a:moveTo>
                  <a:lnTo>
                    <a:pt x="50186" y="280191"/>
                  </a:lnTo>
                  <a:lnTo>
                    <a:pt x="36478" y="226141"/>
                  </a:lnTo>
                  <a:lnTo>
                    <a:pt x="22505" y="164815"/>
                  </a:lnTo>
                  <a:lnTo>
                    <a:pt x="9649" y="104781"/>
                  </a:lnTo>
                  <a:lnTo>
                    <a:pt x="2777" y="50982"/>
                  </a:lnTo>
                  <a:lnTo>
                    <a:pt x="0" y="39350"/>
                  </a:lnTo>
                  <a:lnTo>
                    <a:pt x="488" y="29257"/>
                  </a:lnTo>
                  <a:lnTo>
                    <a:pt x="7269" y="11802"/>
                  </a:lnTo>
                  <a:lnTo>
                    <a:pt x="14693" y="6212"/>
                  </a:lnTo>
                  <a:lnTo>
                    <a:pt x="35419" y="0"/>
                  </a:lnTo>
                  <a:lnTo>
                    <a:pt x="67807" y="2093"/>
                  </a:lnTo>
                  <a:lnTo>
                    <a:pt x="118597" y="14450"/>
                  </a:lnTo>
                  <a:lnTo>
                    <a:pt x="173690" y="38208"/>
                  </a:lnTo>
                  <a:lnTo>
                    <a:pt x="199282" y="52825"/>
                  </a:lnTo>
                  <a:lnTo>
                    <a:pt x="257116" y="113341"/>
                  </a:lnTo>
                  <a:lnTo>
                    <a:pt x="270285" y="134181"/>
                  </a:lnTo>
                  <a:lnTo>
                    <a:pt x="280037" y="159041"/>
                  </a:lnTo>
                  <a:lnTo>
                    <a:pt x="280926" y="204933"/>
                  </a:lnTo>
                  <a:lnTo>
                    <a:pt x="269577" y="262098"/>
                  </a:lnTo>
                  <a:lnTo>
                    <a:pt x="258666" y="281793"/>
                  </a:lnTo>
                  <a:lnTo>
                    <a:pt x="233779" y="306035"/>
                  </a:lnTo>
                  <a:lnTo>
                    <a:pt x="198590" y="322447"/>
                  </a:lnTo>
                  <a:lnTo>
                    <a:pt x="152939" y="329129"/>
                  </a:lnTo>
                  <a:lnTo>
                    <a:pt x="100021" y="323239"/>
                  </a:lnTo>
                  <a:lnTo>
                    <a:pt x="89201" y="321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43772" y="389554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4144"/>
                  </a:lnTo>
                  <a:lnTo>
                    <a:pt x="7235" y="113455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043772" y="28426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149057" y="357968"/>
              <a:ext cx="147400" cy="175543"/>
            </a:xfrm>
            <a:custGeom>
              <a:avLst/>
              <a:gdLst/>
              <a:ahLst/>
              <a:cxnLst/>
              <a:rect l="0" t="0" r="0" b="0"/>
              <a:pathLst>
                <a:path w="147400" h="175543">
                  <a:moveTo>
                    <a:pt x="0" y="0"/>
                  </a:moveTo>
                  <a:lnTo>
                    <a:pt x="14572" y="51025"/>
                  </a:lnTo>
                  <a:lnTo>
                    <a:pt x="44664" y="112552"/>
                  </a:lnTo>
                  <a:lnTo>
                    <a:pt x="91396" y="173821"/>
                  </a:lnTo>
                  <a:lnTo>
                    <a:pt x="97196" y="175542"/>
                  </a:lnTo>
                  <a:lnTo>
                    <a:pt x="102231" y="173180"/>
                  </a:lnTo>
                  <a:lnTo>
                    <a:pt x="106759" y="168096"/>
                  </a:lnTo>
                  <a:lnTo>
                    <a:pt x="126074" y="113456"/>
                  </a:lnTo>
                  <a:lnTo>
                    <a:pt x="140326" y="59196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01741" y="389554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48931"/>
                  </a:lnTo>
                  <a:lnTo>
                    <a:pt x="7235" y="111598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391212" y="29479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87322" y="136481"/>
              <a:ext cx="325031" cy="474172"/>
            </a:xfrm>
            <a:custGeom>
              <a:avLst/>
              <a:gdLst/>
              <a:ahLst/>
              <a:cxnLst/>
              <a:rect l="0" t="0" r="0" b="0"/>
              <a:pathLst>
                <a:path w="325031" h="474172">
                  <a:moveTo>
                    <a:pt x="82875" y="347829"/>
                  </a:moveTo>
                  <a:lnTo>
                    <a:pt x="94053" y="336651"/>
                  </a:lnTo>
                  <a:lnTo>
                    <a:pt x="96176" y="328679"/>
                  </a:lnTo>
                  <a:lnTo>
                    <a:pt x="95416" y="307343"/>
                  </a:lnTo>
                  <a:lnTo>
                    <a:pt x="82821" y="274612"/>
                  </a:lnTo>
                  <a:lnTo>
                    <a:pt x="64271" y="248276"/>
                  </a:lnTo>
                  <a:lnTo>
                    <a:pt x="56434" y="244026"/>
                  </a:lnTo>
                  <a:lnTo>
                    <a:pt x="38368" y="242423"/>
                  </a:lnTo>
                  <a:lnTo>
                    <a:pt x="29807" y="245973"/>
                  </a:lnTo>
                  <a:lnTo>
                    <a:pt x="14055" y="259276"/>
                  </a:lnTo>
                  <a:lnTo>
                    <a:pt x="5496" y="280006"/>
                  </a:lnTo>
                  <a:lnTo>
                    <a:pt x="0" y="331443"/>
                  </a:lnTo>
                  <a:lnTo>
                    <a:pt x="10277" y="389172"/>
                  </a:lnTo>
                  <a:lnTo>
                    <a:pt x="13420" y="399958"/>
                  </a:lnTo>
                  <a:lnTo>
                    <a:pt x="19024" y="408318"/>
                  </a:lnTo>
                  <a:lnTo>
                    <a:pt x="34609" y="420727"/>
                  </a:lnTo>
                  <a:lnTo>
                    <a:pt x="53234" y="423902"/>
                  </a:lnTo>
                  <a:lnTo>
                    <a:pt x="63115" y="423111"/>
                  </a:lnTo>
                  <a:lnTo>
                    <a:pt x="80331" y="415993"/>
                  </a:lnTo>
                  <a:lnTo>
                    <a:pt x="88198" y="410819"/>
                  </a:lnTo>
                  <a:lnTo>
                    <a:pt x="100058" y="395712"/>
                  </a:lnTo>
                  <a:lnTo>
                    <a:pt x="117205" y="357418"/>
                  </a:lnTo>
                  <a:lnTo>
                    <a:pt x="124622" y="299247"/>
                  </a:lnTo>
                  <a:lnTo>
                    <a:pt x="131769" y="249857"/>
                  </a:lnTo>
                  <a:lnTo>
                    <a:pt x="133237" y="202727"/>
                  </a:lnTo>
                  <a:lnTo>
                    <a:pt x="126783" y="145349"/>
                  </a:lnTo>
                  <a:lnTo>
                    <a:pt x="117462" y="85064"/>
                  </a:lnTo>
                  <a:lnTo>
                    <a:pt x="107290" y="31977"/>
                  </a:lnTo>
                  <a:lnTo>
                    <a:pt x="100355" y="5069"/>
                  </a:lnTo>
                  <a:lnTo>
                    <a:pt x="95699" y="0"/>
                  </a:lnTo>
                  <a:lnTo>
                    <a:pt x="90254" y="129"/>
                  </a:lnTo>
                  <a:lnTo>
                    <a:pt x="84285" y="3725"/>
                  </a:lnTo>
                  <a:lnTo>
                    <a:pt x="74533" y="23319"/>
                  </a:lnTo>
                  <a:lnTo>
                    <a:pt x="68639" y="49184"/>
                  </a:lnTo>
                  <a:lnTo>
                    <a:pt x="71267" y="103744"/>
                  </a:lnTo>
                  <a:lnTo>
                    <a:pt x="75146" y="160864"/>
                  </a:lnTo>
                  <a:lnTo>
                    <a:pt x="83705" y="219123"/>
                  </a:lnTo>
                  <a:lnTo>
                    <a:pt x="93649" y="270310"/>
                  </a:lnTo>
                  <a:lnTo>
                    <a:pt x="107489" y="323938"/>
                  </a:lnTo>
                  <a:lnTo>
                    <a:pt x="114492" y="330732"/>
                  </a:lnTo>
                  <a:lnTo>
                    <a:pt x="123840" y="334092"/>
                  </a:lnTo>
                  <a:lnTo>
                    <a:pt x="134751" y="335161"/>
                  </a:lnTo>
                  <a:lnTo>
                    <a:pt x="144365" y="332365"/>
                  </a:lnTo>
                  <a:lnTo>
                    <a:pt x="199619" y="300112"/>
                  </a:lnTo>
                  <a:lnTo>
                    <a:pt x="261941" y="277764"/>
                  </a:lnTo>
                  <a:lnTo>
                    <a:pt x="282953" y="270676"/>
                  </a:lnTo>
                  <a:lnTo>
                    <a:pt x="289960" y="263638"/>
                  </a:lnTo>
                  <a:lnTo>
                    <a:pt x="297745" y="243341"/>
                  </a:lnTo>
                  <a:lnTo>
                    <a:pt x="296312" y="233717"/>
                  </a:lnTo>
                  <a:lnTo>
                    <a:pt x="285361" y="216784"/>
                  </a:lnTo>
                  <a:lnTo>
                    <a:pt x="259464" y="199687"/>
                  </a:lnTo>
                  <a:lnTo>
                    <a:pt x="239738" y="197370"/>
                  </a:lnTo>
                  <a:lnTo>
                    <a:pt x="220441" y="201410"/>
                  </a:lnTo>
                  <a:lnTo>
                    <a:pt x="204067" y="211004"/>
                  </a:lnTo>
                  <a:lnTo>
                    <a:pt x="181695" y="235149"/>
                  </a:lnTo>
                  <a:lnTo>
                    <a:pt x="165837" y="264530"/>
                  </a:lnTo>
                  <a:lnTo>
                    <a:pt x="163811" y="285071"/>
                  </a:lnTo>
                  <a:lnTo>
                    <a:pt x="172042" y="332443"/>
                  </a:lnTo>
                  <a:lnTo>
                    <a:pt x="187153" y="361858"/>
                  </a:lnTo>
                  <a:lnTo>
                    <a:pt x="222796" y="407229"/>
                  </a:lnTo>
                  <a:lnTo>
                    <a:pt x="281700" y="448646"/>
                  </a:lnTo>
                  <a:lnTo>
                    <a:pt x="325030" y="474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326383" y="1052849"/>
            <a:ext cx="6282482" cy="569446"/>
            <a:chOff x="326383" y="1052849"/>
            <a:chExt cx="6282482" cy="569446"/>
          </a:xfrm>
        </p:grpSpPr>
        <p:sp>
          <p:nvSpPr>
            <p:cNvPr id="48" name="Freeform 47"/>
            <p:cNvSpPr/>
            <p:nvPr/>
          </p:nvSpPr>
          <p:spPr>
            <a:xfrm>
              <a:off x="326383" y="1168663"/>
              <a:ext cx="325158" cy="325972"/>
            </a:xfrm>
            <a:custGeom>
              <a:avLst/>
              <a:gdLst/>
              <a:ahLst/>
              <a:cxnLst/>
              <a:rect l="0" t="0" r="0" b="0"/>
              <a:pathLst>
                <a:path w="325158" h="325972">
                  <a:moveTo>
                    <a:pt x="0" y="0"/>
                  </a:moveTo>
                  <a:lnTo>
                    <a:pt x="0" y="58617"/>
                  </a:lnTo>
                  <a:lnTo>
                    <a:pt x="0" y="120026"/>
                  </a:lnTo>
                  <a:lnTo>
                    <a:pt x="3119" y="178430"/>
                  </a:lnTo>
                  <a:lnTo>
                    <a:pt x="14654" y="235027"/>
                  </a:lnTo>
                  <a:lnTo>
                    <a:pt x="30338" y="266039"/>
                  </a:lnTo>
                  <a:lnTo>
                    <a:pt x="46239" y="279286"/>
                  </a:lnTo>
                  <a:lnTo>
                    <a:pt x="55392" y="284457"/>
                  </a:lnTo>
                  <a:lnTo>
                    <a:pt x="63834" y="285564"/>
                  </a:lnTo>
                  <a:lnTo>
                    <a:pt x="79454" y="280555"/>
                  </a:lnTo>
                  <a:lnTo>
                    <a:pt x="91075" y="267411"/>
                  </a:lnTo>
                  <a:lnTo>
                    <a:pt x="108067" y="230376"/>
                  </a:lnTo>
                  <a:lnTo>
                    <a:pt x="115453" y="189049"/>
                  </a:lnTo>
                  <a:lnTo>
                    <a:pt x="117913" y="189204"/>
                  </a:lnTo>
                  <a:lnTo>
                    <a:pt x="123766" y="198734"/>
                  </a:lnTo>
                  <a:lnTo>
                    <a:pt x="145141" y="253493"/>
                  </a:lnTo>
                  <a:lnTo>
                    <a:pt x="172516" y="294958"/>
                  </a:lnTo>
                  <a:lnTo>
                    <a:pt x="192487" y="313586"/>
                  </a:lnTo>
                  <a:lnTo>
                    <a:pt x="216961" y="325765"/>
                  </a:lnTo>
                  <a:lnTo>
                    <a:pt x="228869" y="325971"/>
                  </a:lnTo>
                  <a:lnTo>
                    <a:pt x="251458" y="316841"/>
                  </a:lnTo>
                  <a:lnTo>
                    <a:pt x="278317" y="291971"/>
                  </a:lnTo>
                  <a:lnTo>
                    <a:pt x="312414" y="241783"/>
                  </a:lnTo>
                  <a:lnTo>
                    <a:pt x="320175" y="218593"/>
                  </a:lnTo>
                  <a:lnTo>
                    <a:pt x="325157" y="159165"/>
                  </a:lnTo>
                  <a:lnTo>
                    <a:pt x="320552" y="96431"/>
                  </a:lnTo>
                  <a:lnTo>
                    <a:pt x="308140" y="39431"/>
                  </a:lnTo>
                  <a:lnTo>
                    <a:pt x="305326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10348" y="1094963"/>
              <a:ext cx="195103" cy="348447"/>
            </a:xfrm>
            <a:custGeom>
              <a:avLst/>
              <a:gdLst/>
              <a:ahLst/>
              <a:cxnLst/>
              <a:rect l="0" t="0" r="0" b="0"/>
              <a:pathLst>
                <a:path w="195103" h="348447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20544" y="112127"/>
                  </a:lnTo>
                  <a:lnTo>
                    <a:pt x="31727" y="169314"/>
                  </a:lnTo>
                  <a:lnTo>
                    <a:pt x="35561" y="222653"/>
                  </a:lnTo>
                  <a:lnTo>
                    <a:pt x="36697" y="269782"/>
                  </a:lnTo>
                  <a:lnTo>
                    <a:pt x="40200" y="331278"/>
                  </a:lnTo>
                  <a:lnTo>
                    <a:pt x="43199" y="348446"/>
                  </a:lnTo>
                  <a:lnTo>
                    <a:pt x="42361" y="348111"/>
                  </a:lnTo>
                  <a:lnTo>
                    <a:pt x="40632" y="344378"/>
                  </a:lnTo>
                  <a:lnTo>
                    <a:pt x="38199" y="316767"/>
                  </a:lnTo>
                  <a:lnTo>
                    <a:pt x="48762" y="263333"/>
                  </a:lnTo>
                  <a:lnTo>
                    <a:pt x="67540" y="221122"/>
                  </a:lnTo>
                  <a:lnTo>
                    <a:pt x="76135" y="215265"/>
                  </a:lnTo>
                  <a:lnTo>
                    <a:pt x="98164" y="211877"/>
                  </a:lnTo>
                  <a:lnTo>
                    <a:pt x="117314" y="217390"/>
                  </a:lnTo>
                  <a:lnTo>
                    <a:pt x="148671" y="239993"/>
                  </a:lnTo>
                  <a:lnTo>
                    <a:pt x="164707" y="265692"/>
                  </a:lnTo>
                  <a:lnTo>
                    <a:pt x="187880" y="326601"/>
                  </a:lnTo>
                  <a:lnTo>
                    <a:pt x="195102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80592" y="1315736"/>
              <a:ext cx="167015" cy="158265"/>
            </a:xfrm>
            <a:custGeom>
              <a:avLst/>
              <a:gdLst/>
              <a:ahLst/>
              <a:cxnLst/>
              <a:rect l="0" t="0" r="0" b="0"/>
              <a:pathLst>
                <a:path w="167015" h="158265">
                  <a:moveTo>
                    <a:pt x="61729" y="74025"/>
                  </a:moveTo>
                  <a:lnTo>
                    <a:pt x="76383" y="30063"/>
                  </a:lnTo>
                  <a:lnTo>
                    <a:pt x="76178" y="21320"/>
                  </a:lnTo>
                  <a:lnTo>
                    <a:pt x="69710" y="5367"/>
                  </a:lnTo>
                  <a:lnTo>
                    <a:pt x="62370" y="1347"/>
                  </a:lnTo>
                  <a:lnTo>
                    <a:pt x="41737" y="0"/>
                  </a:lnTo>
                  <a:lnTo>
                    <a:pt x="32023" y="3618"/>
                  </a:lnTo>
                  <a:lnTo>
                    <a:pt x="14991" y="16997"/>
                  </a:lnTo>
                  <a:lnTo>
                    <a:pt x="5862" y="37761"/>
                  </a:lnTo>
                  <a:lnTo>
                    <a:pt x="0" y="89219"/>
                  </a:lnTo>
                  <a:lnTo>
                    <a:pt x="5438" y="113533"/>
                  </a:lnTo>
                  <a:lnTo>
                    <a:pt x="21653" y="143833"/>
                  </a:lnTo>
                  <a:lnTo>
                    <a:pt x="27993" y="152149"/>
                  </a:lnTo>
                  <a:lnTo>
                    <a:pt x="35729" y="156524"/>
                  </a:lnTo>
                  <a:lnTo>
                    <a:pt x="53683" y="158264"/>
                  </a:lnTo>
                  <a:lnTo>
                    <a:pt x="61044" y="154751"/>
                  </a:lnTo>
                  <a:lnTo>
                    <a:pt x="72343" y="141489"/>
                  </a:lnTo>
                  <a:lnTo>
                    <a:pt x="79692" y="108702"/>
                  </a:lnTo>
                  <a:lnTo>
                    <a:pt x="82175" y="65061"/>
                  </a:lnTo>
                  <a:lnTo>
                    <a:pt x="82514" y="72771"/>
                  </a:lnTo>
                  <a:lnTo>
                    <a:pt x="88904" y="85556"/>
                  </a:lnTo>
                  <a:lnTo>
                    <a:pt x="112070" y="112828"/>
                  </a:lnTo>
                  <a:lnTo>
                    <a:pt x="137866" y="128156"/>
                  </a:lnTo>
                  <a:lnTo>
                    <a:pt x="167014" y="137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211427" y="1084435"/>
              <a:ext cx="30936" cy="400084"/>
            </a:xfrm>
            <a:custGeom>
              <a:avLst/>
              <a:gdLst/>
              <a:ahLst/>
              <a:cxnLst/>
              <a:rect l="0" t="0" r="0" b="0"/>
              <a:pathLst>
                <a:path w="30936" h="400084">
                  <a:moveTo>
                    <a:pt x="9878" y="0"/>
                  </a:moveTo>
                  <a:lnTo>
                    <a:pt x="2643" y="27556"/>
                  </a:lnTo>
                  <a:lnTo>
                    <a:pt x="0" y="83778"/>
                  </a:lnTo>
                  <a:lnTo>
                    <a:pt x="6671" y="147123"/>
                  </a:lnTo>
                  <a:lnTo>
                    <a:pt x="12364" y="206919"/>
                  </a:lnTo>
                  <a:lnTo>
                    <a:pt x="18024" y="265250"/>
                  </a:lnTo>
                  <a:lnTo>
                    <a:pt x="19701" y="320748"/>
                  </a:lnTo>
                  <a:lnTo>
                    <a:pt x="27549" y="383916"/>
                  </a:lnTo>
                  <a:lnTo>
                    <a:pt x="3093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105492" y="1231834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163834" y="0"/>
                  </a:lnTo>
                  <a:lnTo>
                    <a:pt x="108531" y="5589"/>
                  </a:lnTo>
                  <a:lnTo>
                    <a:pt x="56576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42445" y="127394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642445" y="1179191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58137" y="1245289"/>
              <a:ext cx="159746" cy="210960"/>
            </a:xfrm>
            <a:custGeom>
              <a:avLst/>
              <a:gdLst/>
              <a:ahLst/>
              <a:cxnLst/>
              <a:rect l="0" t="0" r="0" b="0"/>
              <a:pathLst>
                <a:path w="159746" h="210960">
                  <a:moveTo>
                    <a:pt x="105407" y="18130"/>
                  </a:moveTo>
                  <a:lnTo>
                    <a:pt x="94228" y="6952"/>
                  </a:lnTo>
                  <a:lnTo>
                    <a:pt x="76262" y="1464"/>
                  </a:lnTo>
                  <a:lnTo>
                    <a:pt x="64920" y="0"/>
                  </a:lnTo>
                  <a:lnTo>
                    <a:pt x="42959" y="4613"/>
                  </a:lnTo>
                  <a:lnTo>
                    <a:pt x="22670" y="15632"/>
                  </a:lnTo>
                  <a:lnTo>
                    <a:pt x="5854" y="32228"/>
                  </a:lnTo>
                  <a:lnTo>
                    <a:pt x="1603" y="41567"/>
                  </a:lnTo>
                  <a:lnTo>
                    <a:pt x="0" y="61302"/>
                  </a:lnTo>
                  <a:lnTo>
                    <a:pt x="3550" y="69138"/>
                  </a:lnTo>
                  <a:lnTo>
                    <a:pt x="16853" y="80965"/>
                  </a:lnTo>
                  <a:lnTo>
                    <a:pt x="37584" y="87001"/>
                  </a:lnTo>
                  <a:lnTo>
                    <a:pt x="94266" y="99599"/>
                  </a:lnTo>
                  <a:lnTo>
                    <a:pt x="125112" y="110769"/>
                  </a:lnTo>
                  <a:lnTo>
                    <a:pt x="141851" y="122084"/>
                  </a:lnTo>
                  <a:lnTo>
                    <a:pt x="153969" y="138032"/>
                  </a:lnTo>
                  <a:lnTo>
                    <a:pt x="158839" y="147198"/>
                  </a:lnTo>
                  <a:lnTo>
                    <a:pt x="159745" y="155648"/>
                  </a:lnTo>
                  <a:lnTo>
                    <a:pt x="154514" y="171276"/>
                  </a:lnTo>
                  <a:lnTo>
                    <a:pt x="132825" y="193228"/>
                  </a:lnTo>
                  <a:lnTo>
                    <a:pt x="104172" y="208961"/>
                  </a:lnTo>
                  <a:lnTo>
                    <a:pt x="83801" y="210959"/>
                  </a:lnTo>
                  <a:lnTo>
                    <a:pt x="20673" y="208080"/>
                  </a:lnTo>
                  <a:lnTo>
                    <a:pt x="122" y="207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53226" y="1073906"/>
              <a:ext cx="31458" cy="357970"/>
            </a:xfrm>
            <a:custGeom>
              <a:avLst/>
              <a:gdLst/>
              <a:ahLst/>
              <a:cxnLst/>
              <a:rect l="0" t="0" r="0" b="0"/>
              <a:pathLst>
                <a:path w="31458" h="357970">
                  <a:moveTo>
                    <a:pt x="10400" y="0"/>
                  </a:moveTo>
                  <a:lnTo>
                    <a:pt x="2067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9" y="205882"/>
                  </a:lnTo>
                  <a:lnTo>
                    <a:pt x="14537" y="259354"/>
                  </a:lnTo>
                  <a:lnTo>
                    <a:pt x="24624" y="312242"/>
                  </a:lnTo>
                  <a:lnTo>
                    <a:pt x="3145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126756" y="1242362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8540" y="0"/>
                  </a:lnTo>
                  <a:lnTo>
                    <a:pt x="138004" y="0"/>
                  </a:lnTo>
                  <a:lnTo>
                    <a:pt x="78126" y="1170"/>
                  </a:lnTo>
                  <a:lnTo>
                    <a:pt x="2747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63135" y="1052849"/>
              <a:ext cx="342689" cy="365612"/>
            </a:xfrm>
            <a:custGeom>
              <a:avLst/>
              <a:gdLst/>
              <a:ahLst/>
              <a:cxnLst/>
              <a:rect l="0" t="0" r="0" b="0"/>
              <a:pathLst>
                <a:path w="342689" h="365612">
                  <a:moveTo>
                    <a:pt x="16305" y="0"/>
                  </a:moveTo>
                  <a:lnTo>
                    <a:pt x="7972" y="37478"/>
                  </a:lnTo>
                  <a:lnTo>
                    <a:pt x="0" y="94146"/>
                  </a:lnTo>
                  <a:lnTo>
                    <a:pt x="4289" y="146109"/>
                  </a:lnTo>
                  <a:lnTo>
                    <a:pt x="11072" y="206156"/>
                  </a:lnTo>
                  <a:lnTo>
                    <a:pt x="22507" y="260218"/>
                  </a:lnTo>
                  <a:lnTo>
                    <a:pt x="29098" y="312837"/>
                  </a:lnTo>
                  <a:lnTo>
                    <a:pt x="32519" y="327382"/>
                  </a:lnTo>
                  <a:lnTo>
                    <a:pt x="28303" y="295472"/>
                  </a:lnTo>
                  <a:lnTo>
                    <a:pt x="30388" y="256003"/>
                  </a:lnTo>
                  <a:lnTo>
                    <a:pt x="41535" y="222082"/>
                  </a:lnTo>
                  <a:lnTo>
                    <a:pt x="47163" y="211226"/>
                  </a:lnTo>
                  <a:lnTo>
                    <a:pt x="55594" y="205158"/>
                  </a:lnTo>
                  <a:lnTo>
                    <a:pt x="77441" y="201536"/>
                  </a:lnTo>
                  <a:lnTo>
                    <a:pt x="87478" y="205717"/>
                  </a:lnTo>
                  <a:lnTo>
                    <a:pt x="112782" y="232789"/>
                  </a:lnTo>
                  <a:lnTo>
                    <a:pt x="133928" y="264727"/>
                  </a:lnTo>
                  <a:lnTo>
                    <a:pt x="146953" y="303306"/>
                  </a:lnTo>
                  <a:lnTo>
                    <a:pt x="152501" y="336183"/>
                  </a:lnTo>
                  <a:lnTo>
                    <a:pt x="155066" y="336426"/>
                  </a:lnTo>
                  <a:lnTo>
                    <a:pt x="161034" y="327338"/>
                  </a:lnTo>
                  <a:lnTo>
                    <a:pt x="173311" y="303660"/>
                  </a:lnTo>
                  <a:lnTo>
                    <a:pt x="198136" y="282476"/>
                  </a:lnTo>
                  <a:lnTo>
                    <a:pt x="217611" y="272554"/>
                  </a:lnTo>
                  <a:lnTo>
                    <a:pt x="277489" y="261323"/>
                  </a:lnTo>
                  <a:lnTo>
                    <a:pt x="298503" y="254184"/>
                  </a:lnTo>
                  <a:lnTo>
                    <a:pt x="315641" y="243212"/>
                  </a:lnTo>
                  <a:lnTo>
                    <a:pt x="319978" y="235841"/>
                  </a:lnTo>
                  <a:lnTo>
                    <a:pt x="321676" y="218292"/>
                  </a:lnTo>
                  <a:lnTo>
                    <a:pt x="315412" y="201914"/>
                  </a:lnTo>
                  <a:lnTo>
                    <a:pt x="310466" y="194271"/>
                  </a:lnTo>
                  <a:lnTo>
                    <a:pt x="301320" y="189175"/>
                  </a:lnTo>
                  <a:lnTo>
                    <a:pt x="275559" y="183514"/>
                  </a:lnTo>
                  <a:lnTo>
                    <a:pt x="250852" y="187237"/>
                  </a:lnTo>
                  <a:lnTo>
                    <a:pt x="229342" y="197860"/>
                  </a:lnTo>
                  <a:lnTo>
                    <a:pt x="211984" y="214280"/>
                  </a:lnTo>
                  <a:lnTo>
                    <a:pt x="194647" y="248844"/>
                  </a:lnTo>
                  <a:lnTo>
                    <a:pt x="192274" y="272034"/>
                  </a:lnTo>
                  <a:lnTo>
                    <a:pt x="196289" y="294040"/>
                  </a:lnTo>
                  <a:lnTo>
                    <a:pt x="211703" y="324989"/>
                  </a:lnTo>
                  <a:lnTo>
                    <a:pt x="224421" y="341752"/>
                  </a:lnTo>
                  <a:lnTo>
                    <a:pt x="250324" y="358753"/>
                  </a:lnTo>
                  <a:lnTo>
                    <a:pt x="285815" y="365611"/>
                  </a:lnTo>
                  <a:lnTo>
                    <a:pt x="342688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95336" y="1295005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8334" y="108974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84808" y="118972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979564" y="1282798"/>
              <a:ext cx="242157" cy="149078"/>
            </a:xfrm>
            <a:custGeom>
              <a:avLst/>
              <a:gdLst/>
              <a:ahLst/>
              <a:cxnLst/>
              <a:rect l="0" t="0" r="0" b="0"/>
              <a:pathLst>
                <a:path w="242157" h="149078">
                  <a:moveTo>
                    <a:pt x="0" y="54321"/>
                  </a:moveTo>
                  <a:lnTo>
                    <a:pt x="8334" y="91799"/>
                  </a:lnTo>
                  <a:lnTo>
                    <a:pt x="9553" y="106073"/>
                  </a:lnTo>
                  <a:lnTo>
                    <a:pt x="11613" y="46391"/>
                  </a:lnTo>
                  <a:lnTo>
                    <a:pt x="16080" y="23890"/>
                  </a:lnTo>
                  <a:lnTo>
                    <a:pt x="21248" y="15316"/>
                  </a:lnTo>
                  <a:lnTo>
                    <a:pt x="36350" y="2670"/>
                  </a:lnTo>
                  <a:lnTo>
                    <a:pt x="45290" y="0"/>
                  </a:lnTo>
                  <a:lnTo>
                    <a:pt x="64583" y="152"/>
                  </a:lnTo>
                  <a:lnTo>
                    <a:pt x="81736" y="10359"/>
                  </a:lnTo>
                  <a:lnTo>
                    <a:pt x="95989" y="26593"/>
                  </a:lnTo>
                  <a:lnTo>
                    <a:pt x="118561" y="75886"/>
                  </a:lnTo>
                  <a:lnTo>
                    <a:pt x="122325" y="78056"/>
                  </a:lnTo>
                  <a:lnTo>
                    <a:pt x="126003" y="74824"/>
                  </a:lnTo>
                  <a:lnTo>
                    <a:pt x="146185" y="26908"/>
                  </a:lnTo>
                  <a:lnTo>
                    <a:pt x="162067" y="13671"/>
                  </a:lnTo>
                  <a:lnTo>
                    <a:pt x="171216" y="12013"/>
                  </a:lnTo>
                  <a:lnTo>
                    <a:pt x="190740" y="16410"/>
                  </a:lnTo>
                  <a:lnTo>
                    <a:pt x="207996" y="29283"/>
                  </a:lnTo>
                  <a:lnTo>
                    <a:pt x="222294" y="46702"/>
                  </a:lnTo>
                  <a:lnTo>
                    <a:pt x="232548" y="66143"/>
                  </a:lnTo>
                  <a:lnTo>
                    <a:pt x="240891" y="122876"/>
                  </a:lnTo>
                  <a:lnTo>
                    <a:pt x="242156" y="1490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16476" y="1293547"/>
              <a:ext cx="122036" cy="328748"/>
            </a:xfrm>
            <a:custGeom>
              <a:avLst/>
              <a:gdLst/>
              <a:ahLst/>
              <a:cxnLst/>
              <a:rect l="0" t="0" r="0" b="0"/>
              <a:pathLst>
                <a:path w="122036" h="328748">
                  <a:moveTo>
                    <a:pt x="0" y="75157"/>
                  </a:moveTo>
                  <a:lnTo>
                    <a:pt x="3120" y="127208"/>
                  </a:lnTo>
                  <a:lnTo>
                    <a:pt x="14654" y="186694"/>
                  </a:lnTo>
                  <a:lnTo>
                    <a:pt x="27028" y="249051"/>
                  </a:lnTo>
                  <a:lnTo>
                    <a:pt x="33805" y="311454"/>
                  </a:lnTo>
                  <a:lnTo>
                    <a:pt x="37251" y="328747"/>
                  </a:lnTo>
                  <a:lnTo>
                    <a:pt x="36533" y="328445"/>
                  </a:lnTo>
                  <a:lnTo>
                    <a:pt x="34884" y="324734"/>
                  </a:lnTo>
                  <a:lnTo>
                    <a:pt x="28901" y="267265"/>
                  </a:lnTo>
                  <a:lnTo>
                    <a:pt x="17018" y="206301"/>
                  </a:lnTo>
                  <a:lnTo>
                    <a:pt x="12452" y="152749"/>
                  </a:lnTo>
                  <a:lnTo>
                    <a:pt x="4843" y="90657"/>
                  </a:lnTo>
                  <a:lnTo>
                    <a:pt x="12178" y="36452"/>
                  </a:lnTo>
                  <a:lnTo>
                    <a:pt x="15138" y="24787"/>
                  </a:lnTo>
                  <a:lnTo>
                    <a:pt x="20621" y="15841"/>
                  </a:lnTo>
                  <a:lnTo>
                    <a:pt x="36071" y="2781"/>
                  </a:lnTo>
                  <a:lnTo>
                    <a:pt x="45104" y="0"/>
                  </a:lnTo>
                  <a:lnTo>
                    <a:pt x="64500" y="30"/>
                  </a:lnTo>
                  <a:lnTo>
                    <a:pt x="81699" y="7062"/>
                  </a:lnTo>
                  <a:lnTo>
                    <a:pt x="97142" y="19156"/>
                  </a:lnTo>
                  <a:lnTo>
                    <a:pt x="111805" y="36230"/>
                  </a:lnTo>
                  <a:lnTo>
                    <a:pt x="119881" y="58636"/>
                  </a:lnTo>
                  <a:lnTo>
                    <a:pt x="122035" y="71162"/>
                  </a:lnTo>
                  <a:lnTo>
                    <a:pt x="118189" y="91319"/>
                  </a:lnTo>
                  <a:lnTo>
                    <a:pt x="107511" y="108077"/>
                  </a:lnTo>
                  <a:lnTo>
                    <a:pt x="91067" y="123323"/>
                  </a:lnTo>
                  <a:lnTo>
                    <a:pt x="68940" y="131659"/>
                  </a:lnTo>
                  <a:lnTo>
                    <a:pt x="48188" y="136534"/>
                  </a:lnTo>
                  <a:lnTo>
                    <a:pt x="31586" y="1488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79017" y="1257830"/>
              <a:ext cx="128879" cy="190158"/>
            </a:xfrm>
            <a:custGeom>
              <a:avLst/>
              <a:gdLst/>
              <a:ahLst/>
              <a:cxnLst/>
              <a:rect l="0" t="0" r="0" b="0"/>
              <a:pathLst>
                <a:path w="128879" h="190158">
                  <a:moveTo>
                    <a:pt x="79615" y="5589"/>
                  </a:moveTo>
                  <a:lnTo>
                    <a:pt x="62847" y="0"/>
                  </a:lnTo>
                  <a:lnTo>
                    <a:pt x="45256" y="3495"/>
                  </a:lnTo>
                  <a:lnTo>
                    <a:pt x="35652" y="7703"/>
                  </a:lnTo>
                  <a:lnTo>
                    <a:pt x="18742" y="24856"/>
                  </a:lnTo>
                  <a:lnTo>
                    <a:pt x="5767" y="48077"/>
                  </a:lnTo>
                  <a:lnTo>
                    <a:pt x="0" y="73996"/>
                  </a:lnTo>
                  <a:lnTo>
                    <a:pt x="2343" y="114895"/>
                  </a:lnTo>
                  <a:lnTo>
                    <a:pt x="16035" y="151060"/>
                  </a:lnTo>
                  <a:lnTo>
                    <a:pt x="34910" y="178413"/>
                  </a:lnTo>
                  <a:lnTo>
                    <a:pt x="54677" y="187685"/>
                  </a:lnTo>
                  <a:lnTo>
                    <a:pt x="66499" y="190157"/>
                  </a:lnTo>
                  <a:lnTo>
                    <a:pt x="88993" y="186665"/>
                  </a:lnTo>
                  <a:lnTo>
                    <a:pt x="99905" y="182459"/>
                  </a:lnTo>
                  <a:lnTo>
                    <a:pt x="115149" y="168426"/>
                  </a:lnTo>
                  <a:lnTo>
                    <a:pt x="120852" y="159770"/>
                  </a:lnTo>
                  <a:lnTo>
                    <a:pt x="128878" y="125232"/>
                  </a:lnTo>
                  <a:lnTo>
                    <a:pt x="125667" y="90952"/>
                  </a:lnTo>
                  <a:lnTo>
                    <a:pt x="111717" y="58568"/>
                  </a:lnTo>
                  <a:lnTo>
                    <a:pt x="105695" y="52607"/>
                  </a:lnTo>
                  <a:lnTo>
                    <a:pt x="99342" y="49802"/>
                  </a:lnTo>
                  <a:lnTo>
                    <a:pt x="79615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00746" y="1263419"/>
              <a:ext cx="189514" cy="142710"/>
            </a:xfrm>
            <a:custGeom>
              <a:avLst/>
              <a:gdLst/>
              <a:ahLst/>
              <a:cxnLst/>
              <a:rect l="0" t="0" r="0" b="0"/>
              <a:pathLst>
                <a:path w="189514" h="142710">
                  <a:moveTo>
                    <a:pt x="0" y="63171"/>
                  </a:moveTo>
                  <a:lnTo>
                    <a:pt x="24046" y="72747"/>
                  </a:lnTo>
                  <a:lnTo>
                    <a:pt x="45469" y="90705"/>
                  </a:lnTo>
                  <a:lnTo>
                    <a:pt x="65465" y="117733"/>
                  </a:lnTo>
                  <a:lnTo>
                    <a:pt x="75109" y="137724"/>
                  </a:lnTo>
                  <a:lnTo>
                    <a:pt x="75809" y="142119"/>
                  </a:lnTo>
                  <a:lnTo>
                    <a:pt x="73936" y="142709"/>
                  </a:lnTo>
                  <a:lnTo>
                    <a:pt x="70347" y="140763"/>
                  </a:lnTo>
                  <a:lnTo>
                    <a:pt x="59708" y="121256"/>
                  </a:lnTo>
                  <a:lnTo>
                    <a:pt x="45239" y="61577"/>
                  </a:lnTo>
                  <a:lnTo>
                    <a:pt x="44197" y="48071"/>
                  </a:lnTo>
                  <a:lnTo>
                    <a:pt x="47012" y="37896"/>
                  </a:lnTo>
                  <a:lnTo>
                    <a:pt x="52399" y="29944"/>
                  </a:lnTo>
                  <a:lnTo>
                    <a:pt x="67742" y="17988"/>
                  </a:lnTo>
                  <a:lnTo>
                    <a:pt x="86259" y="8775"/>
                  </a:lnTo>
                  <a:lnTo>
                    <a:pt x="141214" y="7799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56723" y="1084435"/>
              <a:ext cx="38822" cy="357970"/>
            </a:xfrm>
            <a:custGeom>
              <a:avLst/>
              <a:gdLst/>
              <a:ahLst/>
              <a:cxnLst/>
              <a:rect l="0" t="0" r="0" b="0"/>
              <a:pathLst>
                <a:path w="38822" h="357970">
                  <a:moveTo>
                    <a:pt x="7235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2" y="127234"/>
                  </a:lnTo>
                  <a:lnTo>
                    <a:pt x="14975" y="189777"/>
                  </a:lnTo>
                  <a:lnTo>
                    <a:pt x="20057" y="249642"/>
                  </a:lnTo>
                  <a:lnTo>
                    <a:pt x="28971" y="301305"/>
                  </a:lnTo>
                  <a:lnTo>
                    <a:pt x="3882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758673" y="1231834"/>
              <a:ext cx="221100" cy="21058"/>
            </a:xfrm>
            <a:custGeom>
              <a:avLst/>
              <a:gdLst/>
              <a:ahLst/>
              <a:cxnLst/>
              <a:rect l="0" t="0" r="0" b="0"/>
              <a:pathLst>
                <a:path w="221100" h="21058">
                  <a:moveTo>
                    <a:pt x="221099" y="0"/>
                  </a:moveTo>
                  <a:lnTo>
                    <a:pt x="162482" y="5589"/>
                  </a:lnTo>
                  <a:lnTo>
                    <a:pt x="108308" y="9553"/>
                  </a:lnTo>
                  <a:lnTo>
                    <a:pt x="52547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92636" y="1342810"/>
              <a:ext cx="197707" cy="153672"/>
            </a:xfrm>
            <a:custGeom>
              <a:avLst/>
              <a:gdLst/>
              <a:ahLst/>
              <a:cxnLst/>
              <a:rect l="0" t="0" r="0" b="0"/>
              <a:pathLst>
                <a:path w="197707" h="153672">
                  <a:moveTo>
                    <a:pt x="124006" y="57480"/>
                  </a:moveTo>
                  <a:lnTo>
                    <a:pt x="94698" y="13517"/>
                  </a:lnTo>
                  <a:lnTo>
                    <a:pt x="85750" y="7114"/>
                  </a:lnTo>
                  <a:lnTo>
                    <a:pt x="63330" y="0"/>
                  </a:lnTo>
                  <a:lnTo>
                    <a:pt x="53139" y="1612"/>
                  </a:lnTo>
                  <a:lnTo>
                    <a:pt x="35578" y="12763"/>
                  </a:lnTo>
                  <a:lnTo>
                    <a:pt x="18126" y="38771"/>
                  </a:lnTo>
                  <a:lnTo>
                    <a:pt x="2919" y="80170"/>
                  </a:lnTo>
                  <a:lnTo>
                    <a:pt x="0" y="105389"/>
                  </a:lnTo>
                  <a:lnTo>
                    <a:pt x="4941" y="125956"/>
                  </a:lnTo>
                  <a:lnTo>
                    <a:pt x="9535" y="134716"/>
                  </a:lnTo>
                  <a:lnTo>
                    <a:pt x="23997" y="147569"/>
                  </a:lnTo>
                  <a:lnTo>
                    <a:pt x="32767" y="152634"/>
                  </a:lnTo>
                  <a:lnTo>
                    <a:pt x="40953" y="153671"/>
                  </a:lnTo>
                  <a:lnTo>
                    <a:pt x="56288" y="148585"/>
                  </a:lnTo>
                  <a:lnTo>
                    <a:pt x="78075" y="132567"/>
                  </a:lnTo>
                  <a:lnTo>
                    <a:pt x="93759" y="107414"/>
                  </a:lnTo>
                  <a:lnTo>
                    <a:pt x="105815" y="77734"/>
                  </a:lnTo>
                  <a:lnTo>
                    <a:pt x="106953" y="57123"/>
                  </a:lnTo>
                  <a:lnTo>
                    <a:pt x="105618" y="46714"/>
                  </a:lnTo>
                  <a:lnTo>
                    <a:pt x="104729" y="44453"/>
                  </a:lnTo>
                  <a:lnTo>
                    <a:pt x="103740" y="54420"/>
                  </a:lnTo>
                  <a:lnTo>
                    <a:pt x="108772" y="80750"/>
                  </a:lnTo>
                  <a:lnTo>
                    <a:pt x="123262" y="105189"/>
                  </a:lnTo>
                  <a:lnTo>
                    <a:pt x="147962" y="127248"/>
                  </a:lnTo>
                  <a:lnTo>
                    <a:pt x="157525" y="129728"/>
                  </a:lnTo>
                  <a:lnTo>
                    <a:pt x="177508" y="126245"/>
                  </a:lnTo>
                  <a:lnTo>
                    <a:pt x="188729" y="120018"/>
                  </a:lnTo>
                  <a:lnTo>
                    <a:pt x="197706" y="110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91239" y="1349911"/>
              <a:ext cx="114917" cy="142832"/>
            </a:xfrm>
            <a:custGeom>
              <a:avLst/>
              <a:gdLst/>
              <a:ahLst/>
              <a:cxnLst/>
              <a:rect l="0" t="0" r="0" b="0"/>
              <a:pathLst>
                <a:path w="114917" h="142832">
                  <a:moveTo>
                    <a:pt x="9631" y="18793"/>
                  </a:moveTo>
                  <a:lnTo>
                    <a:pt x="1298" y="56271"/>
                  </a:lnTo>
                  <a:lnTo>
                    <a:pt x="2873" y="91119"/>
                  </a:lnTo>
                  <a:lnTo>
                    <a:pt x="8296" y="139925"/>
                  </a:lnTo>
                  <a:lnTo>
                    <a:pt x="7572" y="142831"/>
                  </a:lnTo>
                  <a:lnTo>
                    <a:pt x="3647" y="130463"/>
                  </a:lnTo>
                  <a:lnTo>
                    <a:pt x="0" y="82099"/>
                  </a:lnTo>
                  <a:lnTo>
                    <a:pt x="1708" y="36641"/>
                  </a:lnTo>
                  <a:lnTo>
                    <a:pt x="10399" y="11518"/>
                  </a:lnTo>
                  <a:lnTo>
                    <a:pt x="17162" y="4584"/>
                  </a:lnTo>
                  <a:lnTo>
                    <a:pt x="25181" y="1132"/>
                  </a:lnTo>
                  <a:lnTo>
                    <a:pt x="34036" y="0"/>
                  </a:lnTo>
                  <a:lnTo>
                    <a:pt x="53233" y="8101"/>
                  </a:lnTo>
                  <a:lnTo>
                    <a:pt x="71124" y="23400"/>
                  </a:lnTo>
                  <a:lnTo>
                    <a:pt x="92141" y="61817"/>
                  </a:lnTo>
                  <a:lnTo>
                    <a:pt x="111646" y="117919"/>
                  </a:lnTo>
                  <a:lnTo>
                    <a:pt x="114916" y="1346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348831" y="1147606"/>
              <a:ext cx="20496" cy="410612"/>
            </a:xfrm>
            <a:custGeom>
              <a:avLst/>
              <a:gdLst/>
              <a:ahLst/>
              <a:cxnLst/>
              <a:rect l="0" t="0" r="0" b="0"/>
              <a:pathLst>
                <a:path w="20496" h="410612">
                  <a:moveTo>
                    <a:pt x="20495" y="0"/>
                  </a:moveTo>
                  <a:lnTo>
                    <a:pt x="9042" y="46836"/>
                  </a:lnTo>
                  <a:lnTo>
                    <a:pt x="2284" y="100445"/>
                  </a:lnTo>
                  <a:lnTo>
                    <a:pt x="0" y="160481"/>
                  </a:lnTo>
                  <a:lnTo>
                    <a:pt x="719" y="217400"/>
                  </a:lnTo>
                  <a:lnTo>
                    <a:pt x="7793" y="273703"/>
                  </a:lnTo>
                  <a:lnTo>
                    <a:pt x="15127" y="335475"/>
                  </a:lnTo>
                  <a:lnTo>
                    <a:pt x="19788" y="397482"/>
                  </a:lnTo>
                  <a:lnTo>
                    <a:pt x="20495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169285" y="1284550"/>
              <a:ext cx="326384" cy="20984"/>
            </a:xfrm>
            <a:custGeom>
              <a:avLst/>
              <a:gdLst/>
              <a:ahLst/>
              <a:cxnLst/>
              <a:rect l="0" t="0" r="0" b="0"/>
              <a:pathLst>
                <a:path w="326384" h="20984">
                  <a:moveTo>
                    <a:pt x="326383" y="20983"/>
                  </a:moveTo>
                  <a:lnTo>
                    <a:pt x="270169" y="4195"/>
                  </a:lnTo>
                  <a:lnTo>
                    <a:pt x="211597" y="769"/>
                  </a:lnTo>
                  <a:lnTo>
                    <a:pt x="162521" y="176"/>
                  </a:lnTo>
                  <a:lnTo>
                    <a:pt x="100407" y="0"/>
                  </a:lnTo>
                  <a:lnTo>
                    <a:pt x="42618" y="3068"/>
                  </a:lnTo>
                  <a:lnTo>
                    <a:pt x="0" y="104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748352" y="131606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2313"/>
                  </a:lnTo>
                  <a:lnTo>
                    <a:pt x="10528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716767" y="1231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11523" y="1315710"/>
              <a:ext cx="119115" cy="176798"/>
            </a:xfrm>
            <a:custGeom>
              <a:avLst/>
              <a:gdLst/>
              <a:ahLst/>
              <a:cxnLst/>
              <a:rect l="0" t="0" r="0" b="0"/>
              <a:pathLst>
                <a:path w="119115" h="176798">
                  <a:moveTo>
                    <a:pt x="0" y="74051"/>
                  </a:moveTo>
                  <a:lnTo>
                    <a:pt x="14654" y="129192"/>
                  </a:lnTo>
                  <a:lnTo>
                    <a:pt x="19160" y="172018"/>
                  </a:lnTo>
                  <a:lnTo>
                    <a:pt x="18622" y="176797"/>
                  </a:lnTo>
                  <a:lnTo>
                    <a:pt x="17095" y="175304"/>
                  </a:lnTo>
                  <a:lnTo>
                    <a:pt x="13447" y="161166"/>
                  </a:lnTo>
                  <a:lnTo>
                    <a:pt x="5324" y="100659"/>
                  </a:lnTo>
                  <a:lnTo>
                    <a:pt x="2221" y="46855"/>
                  </a:lnTo>
                  <a:lnTo>
                    <a:pt x="6056" y="23360"/>
                  </a:lnTo>
                  <a:lnTo>
                    <a:pt x="11057" y="14520"/>
                  </a:lnTo>
                  <a:lnTo>
                    <a:pt x="25971" y="1580"/>
                  </a:lnTo>
                  <a:lnTo>
                    <a:pt x="34862" y="0"/>
                  </a:lnTo>
                  <a:lnTo>
                    <a:pt x="54099" y="4485"/>
                  </a:lnTo>
                  <a:lnTo>
                    <a:pt x="71227" y="20516"/>
                  </a:lnTo>
                  <a:lnTo>
                    <a:pt x="107299" y="75104"/>
                  </a:lnTo>
                  <a:lnTo>
                    <a:pt x="117099" y="100645"/>
                  </a:lnTo>
                  <a:lnTo>
                    <a:pt x="119114" y="124475"/>
                  </a:lnTo>
                  <a:lnTo>
                    <a:pt x="115813" y="1582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954233" y="1124155"/>
              <a:ext cx="120503" cy="360364"/>
            </a:xfrm>
            <a:custGeom>
              <a:avLst/>
              <a:gdLst/>
              <a:ahLst/>
              <a:cxnLst/>
              <a:rect l="0" t="0" r="0" b="0"/>
              <a:pathLst>
                <a:path w="120503" h="360364">
                  <a:moveTo>
                    <a:pt x="36274" y="360363"/>
                  </a:moveTo>
                  <a:lnTo>
                    <a:pt x="47453" y="349184"/>
                  </a:lnTo>
                  <a:lnTo>
                    <a:pt x="49576" y="342382"/>
                  </a:lnTo>
                  <a:lnTo>
                    <a:pt x="47400" y="290621"/>
                  </a:lnTo>
                  <a:lnTo>
                    <a:pt x="35429" y="231422"/>
                  </a:lnTo>
                  <a:lnTo>
                    <a:pt x="18616" y="170724"/>
                  </a:lnTo>
                  <a:lnTo>
                    <a:pt x="4667" y="114370"/>
                  </a:lnTo>
                  <a:lnTo>
                    <a:pt x="0" y="82576"/>
                  </a:lnTo>
                  <a:lnTo>
                    <a:pt x="1825" y="52848"/>
                  </a:lnTo>
                  <a:lnTo>
                    <a:pt x="9655" y="30277"/>
                  </a:lnTo>
                  <a:lnTo>
                    <a:pt x="15019" y="20983"/>
                  </a:lnTo>
                  <a:lnTo>
                    <a:pt x="33457" y="7536"/>
                  </a:lnTo>
                  <a:lnTo>
                    <a:pt x="56079" y="0"/>
                  </a:lnTo>
                  <a:lnTo>
                    <a:pt x="87376" y="2334"/>
                  </a:lnTo>
                  <a:lnTo>
                    <a:pt x="120502" y="12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16808" y="1326590"/>
              <a:ext cx="136872" cy="31587"/>
            </a:xfrm>
            <a:custGeom>
              <a:avLst/>
              <a:gdLst/>
              <a:ahLst/>
              <a:cxnLst/>
              <a:rect l="0" t="0" r="0" b="0"/>
              <a:pathLst>
                <a:path w="136872" h="31587">
                  <a:moveTo>
                    <a:pt x="136871" y="0"/>
                  </a:moveTo>
                  <a:lnTo>
                    <a:pt x="125692" y="11179"/>
                  </a:lnTo>
                  <a:lnTo>
                    <a:pt x="96384" y="23719"/>
                  </a:lnTo>
                  <a:lnTo>
                    <a:pt x="39663" y="3003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89135" y="1367101"/>
              <a:ext cx="138776" cy="172847"/>
            </a:xfrm>
            <a:custGeom>
              <a:avLst/>
              <a:gdLst/>
              <a:ahLst/>
              <a:cxnLst/>
              <a:rect l="0" t="0" r="0" b="0"/>
              <a:pathLst>
                <a:path w="138776" h="172847">
                  <a:moveTo>
                    <a:pt x="59300" y="12132"/>
                  </a:moveTo>
                  <a:lnTo>
                    <a:pt x="48121" y="953"/>
                  </a:lnTo>
                  <a:lnTo>
                    <a:pt x="42489" y="0"/>
                  </a:lnTo>
                  <a:lnTo>
                    <a:pt x="36394" y="1704"/>
                  </a:lnTo>
                  <a:lnTo>
                    <a:pt x="29991" y="5180"/>
                  </a:lnTo>
                  <a:lnTo>
                    <a:pt x="9802" y="26840"/>
                  </a:lnTo>
                  <a:lnTo>
                    <a:pt x="2206" y="48694"/>
                  </a:lnTo>
                  <a:lnTo>
                    <a:pt x="0" y="75175"/>
                  </a:lnTo>
                  <a:lnTo>
                    <a:pt x="6505" y="119459"/>
                  </a:lnTo>
                  <a:lnTo>
                    <a:pt x="16728" y="140161"/>
                  </a:lnTo>
                  <a:lnTo>
                    <a:pt x="32191" y="154042"/>
                  </a:lnTo>
                  <a:lnTo>
                    <a:pt x="70713" y="172484"/>
                  </a:lnTo>
                  <a:lnTo>
                    <a:pt x="80947" y="172846"/>
                  </a:lnTo>
                  <a:lnTo>
                    <a:pt x="101676" y="167008"/>
                  </a:lnTo>
                  <a:lnTo>
                    <a:pt x="119468" y="150376"/>
                  </a:lnTo>
                  <a:lnTo>
                    <a:pt x="132835" y="127386"/>
                  </a:lnTo>
                  <a:lnTo>
                    <a:pt x="138775" y="101570"/>
                  </a:lnTo>
                  <a:lnTo>
                    <a:pt x="136530" y="66318"/>
                  </a:lnTo>
                  <a:lnTo>
                    <a:pt x="128330" y="47523"/>
                  </a:lnTo>
                  <a:lnTo>
                    <a:pt x="104001" y="16393"/>
                  </a:lnTo>
                  <a:lnTo>
                    <a:pt x="90475" y="8176"/>
                  </a:lnTo>
                  <a:lnTo>
                    <a:pt x="69828" y="16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22134" y="1337119"/>
              <a:ext cx="105286" cy="182927"/>
            </a:xfrm>
            <a:custGeom>
              <a:avLst/>
              <a:gdLst/>
              <a:ahLst/>
              <a:cxnLst/>
              <a:rect l="0" t="0" r="0" b="0"/>
              <a:pathLst>
                <a:path w="105286" h="182927">
                  <a:moveTo>
                    <a:pt x="0" y="73699"/>
                  </a:moveTo>
                  <a:lnTo>
                    <a:pt x="56396" y="131264"/>
                  </a:lnTo>
                  <a:lnTo>
                    <a:pt x="81157" y="169428"/>
                  </a:lnTo>
                  <a:lnTo>
                    <a:pt x="87543" y="182926"/>
                  </a:lnTo>
                  <a:lnTo>
                    <a:pt x="87608" y="181612"/>
                  </a:lnTo>
                  <a:lnTo>
                    <a:pt x="73717" y="148698"/>
                  </a:lnTo>
                  <a:lnTo>
                    <a:pt x="44774" y="94927"/>
                  </a:lnTo>
                  <a:lnTo>
                    <a:pt x="37447" y="72605"/>
                  </a:lnTo>
                  <a:lnTo>
                    <a:pt x="34191" y="47087"/>
                  </a:lnTo>
                  <a:lnTo>
                    <a:pt x="38983" y="26387"/>
                  </a:lnTo>
                  <a:lnTo>
                    <a:pt x="43536" y="17591"/>
                  </a:lnTo>
                  <a:lnTo>
                    <a:pt x="51251" y="11727"/>
                  </a:lnTo>
                  <a:lnTo>
                    <a:pt x="87896" y="231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380062" y="1357251"/>
              <a:ext cx="225630" cy="148325"/>
            </a:xfrm>
            <a:custGeom>
              <a:avLst/>
              <a:gdLst/>
              <a:ahLst/>
              <a:cxnLst/>
              <a:rect l="0" t="0" r="0" b="0"/>
              <a:pathLst>
                <a:path w="225630" h="148325">
                  <a:moveTo>
                    <a:pt x="0" y="21982"/>
                  </a:moveTo>
                  <a:lnTo>
                    <a:pt x="8333" y="59460"/>
                  </a:lnTo>
                  <a:lnTo>
                    <a:pt x="18645" y="116128"/>
                  </a:lnTo>
                  <a:lnTo>
                    <a:pt x="25054" y="137524"/>
                  </a:lnTo>
                  <a:lnTo>
                    <a:pt x="24892" y="141124"/>
                  </a:lnTo>
                  <a:lnTo>
                    <a:pt x="22443" y="140014"/>
                  </a:lnTo>
                  <a:lnTo>
                    <a:pt x="18472" y="135765"/>
                  </a:lnTo>
                  <a:lnTo>
                    <a:pt x="12882" y="101839"/>
                  </a:lnTo>
                  <a:lnTo>
                    <a:pt x="12163" y="40312"/>
                  </a:lnTo>
                  <a:lnTo>
                    <a:pt x="16324" y="14921"/>
                  </a:lnTo>
                  <a:lnTo>
                    <a:pt x="21411" y="7916"/>
                  </a:lnTo>
                  <a:lnTo>
                    <a:pt x="28312" y="4416"/>
                  </a:lnTo>
                  <a:lnTo>
                    <a:pt x="36422" y="3252"/>
                  </a:lnTo>
                  <a:lnTo>
                    <a:pt x="44168" y="5986"/>
                  </a:lnTo>
                  <a:lnTo>
                    <a:pt x="59015" y="18382"/>
                  </a:lnTo>
                  <a:lnTo>
                    <a:pt x="101719" y="78708"/>
                  </a:lnTo>
                  <a:lnTo>
                    <a:pt x="106417" y="79687"/>
                  </a:lnTo>
                  <a:lnTo>
                    <a:pt x="109549" y="75659"/>
                  </a:lnTo>
                  <a:lnTo>
                    <a:pt x="113957" y="44515"/>
                  </a:lnTo>
                  <a:lnTo>
                    <a:pt x="114576" y="29985"/>
                  </a:lnTo>
                  <a:lnTo>
                    <a:pt x="118498" y="19128"/>
                  </a:lnTo>
                  <a:lnTo>
                    <a:pt x="132214" y="3946"/>
                  </a:lnTo>
                  <a:lnTo>
                    <a:pt x="140785" y="599"/>
                  </a:lnTo>
                  <a:lnTo>
                    <a:pt x="159667" y="0"/>
                  </a:lnTo>
                  <a:lnTo>
                    <a:pt x="168446" y="3818"/>
                  </a:lnTo>
                  <a:lnTo>
                    <a:pt x="184439" y="17418"/>
                  </a:lnTo>
                  <a:lnTo>
                    <a:pt x="205365" y="61981"/>
                  </a:lnTo>
                  <a:lnTo>
                    <a:pt x="225629" y="124741"/>
                  </a:lnTo>
                  <a:lnTo>
                    <a:pt x="221098" y="1483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658193" y="1390975"/>
              <a:ext cx="164067" cy="136115"/>
            </a:xfrm>
            <a:custGeom>
              <a:avLst/>
              <a:gdLst/>
              <a:ahLst/>
              <a:cxnLst/>
              <a:rect l="0" t="0" r="0" b="0"/>
              <a:pathLst>
                <a:path w="164067" h="136115">
                  <a:moveTo>
                    <a:pt x="79838" y="104071"/>
                  </a:moveTo>
                  <a:lnTo>
                    <a:pt x="95479" y="86090"/>
                  </a:lnTo>
                  <a:lnTo>
                    <a:pt x="103557" y="69174"/>
                  </a:lnTo>
                  <a:lnTo>
                    <a:pt x="104808" y="49957"/>
                  </a:lnTo>
                  <a:lnTo>
                    <a:pt x="100294" y="29717"/>
                  </a:lnTo>
                  <a:lnTo>
                    <a:pt x="90489" y="9024"/>
                  </a:lnTo>
                  <a:lnTo>
                    <a:pt x="82259" y="3272"/>
                  </a:lnTo>
                  <a:lnTo>
                    <a:pt x="60637" y="0"/>
                  </a:lnTo>
                  <a:lnTo>
                    <a:pt x="41668" y="5565"/>
                  </a:lnTo>
                  <a:lnTo>
                    <a:pt x="33335" y="10324"/>
                  </a:lnTo>
                  <a:lnTo>
                    <a:pt x="10427" y="39380"/>
                  </a:lnTo>
                  <a:lnTo>
                    <a:pt x="0" y="77624"/>
                  </a:lnTo>
                  <a:lnTo>
                    <a:pt x="3800" y="98556"/>
                  </a:lnTo>
                  <a:lnTo>
                    <a:pt x="19094" y="123494"/>
                  </a:lnTo>
                  <a:lnTo>
                    <a:pt x="25304" y="131058"/>
                  </a:lnTo>
                  <a:lnTo>
                    <a:pt x="32953" y="134930"/>
                  </a:lnTo>
                  <a:lnTo>
                    <a:pt x="50812" y="136114"/>
                  </a:lnTo>
                  <a:lnTo>
                    <a:pt x="58147" y="132452"/>
                  </a:lnTo>
                  <a:lnTo>
                    <a:pt x="69418" y="119025"/>
                  </a:lnTo>
                  <a:lnTo>
                    <a:pt x="87929" y="86145"/>
                  </a:lnTo>
                  <a:lnTo>
                    <a:pt x="93421" y="82762"/>
                  </a:lnTo>
                  <a:lnTo>
                    <a:pt x="98252" y="85186"/>
                  </a:lnTo>
                  <a:lnTo>
                    <a:pt x="120000" y="111519"/>
                  </a:lnTo>
                  <a:lnTo>
                    <a:pt x="136292" y="119080"/>
                  </a:lnTo>
                  <a:lnTo>
                    <a:pt x="164066" y="1251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853844" y="1168663"/>
              <a:ext cx="42115" cy="400084"/>
            </a:xfrm>
            <a:custGeom>
              <a:avLst/>
              <a:gdLst/>
              <a:ahLst/>
              <a:cxnLst/>
              <a:rect l="0" t="0" r="0" b="0"/>
              <a:pathLst>
                <a:path w="42115" h="400084">
                  <a:moveTo>
                    <a:pt x="0" y="0"/>
                  </a:moveTo>
                  <a:lnTo>
                    <a:pt x="1" y="52050"/>
                  </a:lnTo>
                  <a:lnTo>
                    <a:pt x="3120" y="111348"/>
                  </a:lnTo>
                  <a:lnTo>
                    <a:pt x="7236" y="157113"/>
                  </a:lnTo>
                  <a:lnTo>
                    <a:pt x="9065" y="204749"/>
                  </a:lnTo>
                  <a:lnTo>
                    <a:pt x="15684" y="255248"/>
                  </a:lnTo>
                  <a:lnTo>
                    <a:pt x="25055" y="309206"/>
                  </a:lnTo>
                  <a:lnTo>
                    <a:pt x="31465" y="370000"/>
                  </a:lnTo>
                  <a:lnTo>
                    <a:pt x="42114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48559" y="1305533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9" y="3120"/>
                  </a:lnTo>
                  <a:lnTo>
                    <a:pt x="115050" y="9065"/>
                  </a:lnTo>
                  <a:lnTo>
                    <a:pt x="62761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024495" y="1431875"/>
              <a:ext cx="18863" cy="126343"/>
            </a:xfrm>
            <a:custGeom>
              <a:avLst/>
              <a:gdLst/>
              <a:ahLst/>
              <a:cxnLst/>
              <a:rect l="0" t="0" r="0" b="0"/>
              <a:pathLst>
                <a:path w="18863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8862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01243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082308" y="1373644"/>
              <a:ext cx="135978" cy="175738"/>
            </a:xfrm>
            <a:custGeom>
              <a:avLst/>
              <a:gdLst/>
              <a:ahLst/>
              <a:cxnLst/>
              <a:rect l="0" t="0" r="0" b="0"/>
              <a:pathLst>
                <a:path w="135978" h="175738">
                  <a:moveTo>
                    <a:pt x="87391" y="5589"/>
                  </a:moveTo>
                  <a:lnTo>
                    <a:pt x="70623" y="0"/>
                  </a:lnTo>
                  <a:lnTo>
                    <a:pt x="53033" y="3495"/>
                  </a:lnTo>
                  <a:lnTo>
                    <a:pt x="34686" y="14017"/>
                  </a:lnTo>
                  <a:lnTo>
                    <a:pt x="18733" y="30392"/>
                  </a:lnTo>
                  <a:lnTo>
                    <a:pt x="2188" y="64930"/>
                  </a:lnTo>
                  <a:lnTo>
                    <a:pt x="0" y="88115"/>
                  </a:lnTo>
                  <a:lnTo>
                    <a:pt x="1054" y="99211"/>
                  </a:lnTo>
                  <a:lnTo>
                    <a:pt x="11585" y="120898"/>
                  </a:lnTo>
                  <a:lnTo>
                    <a:pt x="37244" y="149719"/>
                  </a:lnTo>
                  <a:lnTo>
                    <a:pt x="67074" y="169957"/>
                  </a:lnTo>
                  <a:lnTo>
                    <a:pt x="77356" y="174829"/>
                  </a:lnTo>
                  <a:lnTo>
                    <a:pt x="86550" y="175737"/>
                  </a:lnTo>
                  <a:lnTo>
                    <a:pt x="103005" y="170508"/>
                  </a:lnTo>
                  <a:lnTo>
                    <a:pt x="125423" y="154409"/>
                  </a:lnTo>
                  <a:lnTo>
                    <a:pt x="133540" y="132173"/>
                  </a:lnTo>
                  <a:lnTo>
                    <a:pt x="135977" y="105132"/>
                  </a:lnTo>
                  <a:lnTo>
                    <a:pt x="133162" y="81416"/>
                  </a:lnTo>
                  <a:lnTo>
                    <a:pt x="119410" y="4833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243399" y="1380201"/>
              <a:ext cx="168457" cy="188546"/>
            </a:xfrm>
            <a:custGeom>
              <a:avLst/>
              <a:gdLst/>
              <a:ahLst/>
              <a:cxnLst/>
              <a:rect l="0" t="0" r="0" b="0"/>
              <a:pathLst>
                <a:path w="168457" h="188546">
                  <a:moveTo>
                    <a:pt x="0" y="41146"/>
                  </a:moveTo>
                  <a:lnTo>
                    <a:pt x="23719" y="85108"/>
                  </a:lnTo>
                  <a:lnTo>
                    <a:pt x="38437" y="140210"/>
                  </a:lnTo>
                  <a:lnTo>
                    <a:pt x="46743" y="169154"/>
                  </a:lnTo>
                  <a:lnTo>
                    <a:pt x="46370" y="168599"/>
                  </a:lnTo>
                  <a:lnTo>
                    <a:pt x="31035" y="109050"/>
                  </a:lnTo>
                  <a:lnTo>
                    <a:pt x="24013" y="60486"/>
                  </a:lnTo>
                  <a:lnTo>
                    <a:pt x="24711" y="29854"/>
                  </a:lnTo>
                  <a:lnTo>
                    <a:pt x="32819" y="8441"/>
                  </a:lnTo>
                  <a:lnTo>
                    <a:pt x="40597" y="2965"/>
                  </a:lnTo>
                  <a:lnTo>
                    <a:pt x="61717" y="0"/>
                  </a:lnTo>
                  <a:lnTo>
                    <a:pt x="80462" y="5701"/>
                  </a:lnTo>
                  <a:lnTo>
                    <a:pt x="117149" y="34014"/>
                  </a:lnTo>
                  <a:lnTo>
                    <a:pt x="155382" y="94086"/>
                  </a:lnTo>
                  <a:lnTo>
                    <a:pt x="164582" y="131051"/>
                  </a:lnTo>
                  <a:lnTo>
                    <a:pt x="168456" y="188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64497" y="1200248"/>
              <a:ext cx="144368" cy="231628"/>
            </a:xfrm>
            <a:custGeom>
              <a:avLst/>
              <a:gdLst/>
              <a:ahLst/>
              <a:cxnLst/>
              <a:rect l="0" t="0" r="0" b="0"/>
              <a:pathLst>
                <a:path w="144368" h="231628">
                  <a:moveTo>
                    <a:pt x="0" y="0"/>
                  </a:moveTo>
                  <a:lnTo>
                    <a:pt x="42692" y="3120"/>
                  </a:lnTo>
                  <a:lnTo>
                    <a:pt x="100899" y="19128"/>
                  </a:lnTo>
                  <a:lnTo>
                    <a:pt x="142850" y="49804"/>
                  </a:lnTo>
                  <a:lnTo>
                    <a:pt x="144367" y="55429"/>
                  </a:lnTo>
                  <a:lnTo>
                    <a:pt x="141868" y="60350"/>
                  </a:lnTo>
                  <a:lnTo>
                    <a:pt x="129733" y="68936"/>
                  </a:lnTo>
                  <a:lnTo>
                    <a:pt x="74243" y="92307"/>
                  </a:lnTo>
                  <a:lnTo>
                    <a:pt x="57953" y="103806"/>
                  </a:lnTo>
                  <a:lnTo>
                    <a:pt x="46035" y="122955"/>
                  </a:lnTo>
                  <a:lnTo>
                    <a:pt x="39177" y="145894"/>
                  </a:lnTo>
                  <a:lnTo>
                    <a:pt x="41894" y="178539"/>
                  </a:lnTo>
                  <a:lnTo>
                    <a:pt x="53292" y="214772"/>
                  </a:lnTo>
                  <a:lnTo>
                    <a:pt x="63172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559253" y="154768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7181883" y="2023643"/>
            <a:ext cx="2617222" cy="515897"/>
            <a:chOff x="7181883" y="2023643"/>
            <a:chExt cx="2617222" cy="515897"/>
          </a:xfrm>
        </p:grpSpPr>
        <p:sp>
          <p:nvSpPr>
            <p:cNvPr id="89" name="Freeform 88"/>
            <p:cNvSpPr/>
            <p:nvPr/>
          </p:nvSpPr>
          <p:spPr>
            <a:xfrm>
              <a:off x="7361060" y="2076285"/>
              <a:ext cx="10336" cy="273742"/>
            </a:xfrm>
            <a:custGeom>
              <a:avLst/>
              <a:gdLst/>
              <a:ahLst/>
              <a:cxnLst/>
              <a:rect l="0" t="0" r="0" b="0"/>
              <a:pathLst>
                <a:path w="10336" h="273742">
                  <a:moveTo>
                    <a:pt x="10335" y="0"/>
                  </a:moveTo>
                  <a:lnTo>
                    <a:pt x="2002" y="48931"/>
                  </a:lnTo>
                  <a:lnTo>
                    <a:pt x="458" y="96776"/>
                  </a:lnTo>
                  <a:lnTo>
                    <a:pt x="0" y="147998"/>
                  </a:lnTo>
                  <a:lnTo>
                    <a:pt x="2983" y="197099"/>
                  </a:lnTo>
                  <a:lnTo>
                    <a:pt x="8157" y="238164"/>
                  </a:lnTo>
                  <a:lnTo>
                    <a:pt x="10335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181883" y="2076285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88823" y="14654"/>
                  </a:lnTo>
                  <a:lnTo>
                    <a:pt x="233479" y="27028"/>
                  </a:lnTo>
                  <a:lnTo>
                    <a:pt x="184472" y="31405"/>
                  </a:lnTo>
                  <a:lnTo>
                    <a:pt x="134076" y="38421"/>
                  </a:lnTo>
                  <a:lnTo>
                    <a:pt x="74534" y="44504"/>
                  </a:lnTo>
                  <a:lnTo>
                    <a:pt x="34952" y="5023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521916" y="2076285"/>
              <a:ext cx="296917" cy="252685"/>
            </a:xfrm>
            <a:custGeom>
              <a:avLst/>
              <a:gdLst/>
              <a:ahLst/>
              <a:cxnLst/>
              <a:rect l="0" t="0" r="0" b="0"/>
              <a:pathLst>
                <a:path w="296917" h="252685">
                  <a:moveTo>
                    <a:pt x="7407" y="0"/>
                  </a:moveTo>
                  <a:lnTo>
                    <a:pt x="15740" y="54145"/>
                  </a:lnTo>
                  <a:lnTo>
                    <a:pt x="17502" y="109091"/>
                  </a:lnTo>
                  <a:lnTo>
                    <a:pt x="17850" y="165005"/>
                  </a:lnTo>
                  <a:lnTo>
                    <a:pt x="17918" y="221110"/>
                  </a:lnTo>
                  <a:lnTo>
                    <a:pt x="17924" y="235144"/>
                  </a:lnTo>
                  <a:lnTo>
                    <a:pt x="15589" y="240991"/>
                  </a:lnTo>
                  <a:lnTo>
                    <a:pt x="11692" y="241379"/>
                  </a:lnTo>
                  <a:lnTo>
                    <a:pt x="6754" y="238128"/>
                  </a:lnTo>
                  <a:lnTo>
                    <a:pt x="1268" y="222038"/>
                  </a:lnTo>
                  <a:lnTo>
                    <a:pt x="0" y="200459"/>
                  </a:lnTo>
                  <a:lnTo>
                    <a:pt x="3335" y="179170"/>
                  </a:lnTo>
                  <a:lnTo>
                    <a:pt x="11836" y="161129"/>
                  </a:lnTo>
                  <a:lnTo>
                    <a:pt x="17378" y="153043"/>
                  </a:lnTo>
                  <a:lnTo>
                    <a:pt x="32896" y="140939"/>
                  </a:lnTo>
                  <a:lnTo>
                    <a:pt x="41947" y="136073"/>
                  </a:lnTo>
                  <a:lnTo>
                    <a:pt x="51491" y="135169"/>
                  </a:lnTo>
                  <a:lnTo>
                    <a:pt x="71453" y="140404"/>
                  </a:lnTo>
                  <a:lnTo>
                    <a:pt x="96834" y="156505"/>
                  </a:lnTo>
                  <a:lnTo>
                    <a:pt x="108763" y="175623"/>
                  </a:lnTo>
                  <a:lnTo>
                    <a:pt x="125954" y="220435"/>
                  </a:lnTo>
                  <a:lnTo>
                    <a:pt x="129722" y="222995"/>
                  </a:lnTo>
                  <a:lnTo>
                    <a:pt x="133404" y="220023"/>
                  </a:lnTo>
                  <a:lnTo>
                    <a:pt x="153308" y="192810"/>
                  </a:lnTo>
                  <a:lnTo>
                    <a:pt x="184128" y="177492"/>
                  </a:lnTo>
                  <a:lnTo>
                    <a:pt x="247070" y="166526"/>
                  </a:lnTo>
                  <a:lnTo>
                    <a:pt x="280409" y="154236"/>
                  </a:lnTo>
                  <a:lnTo>
                    <a:pt x="291183" y="148448"/>
                  </a:lnTo>
                  <a:lnTo>
                    <a:pt x="296027" y="142249"/>
                  </a:lnTo>
                  <a:lnTo>
                    <a:pt x="296916" y="135777"/>
                  </a:lnTo>
                  <a:lnTo>
                    <a:pt x="295170" y="129123"/>
                  </a:lnTo>
                  <a:lnTo>
                    <a:pt x="290496" y="123516"/>
                  </a:lnTo>
                  <a:lnTo>
                    <a:pt x="275944" y="114168"/>
                  </a:lnTo>
                  <a:lnTo>
                    <a:pt x="242431" y="107917"/>
                  </a:lnTo>
                  <a:lnTo>
                    <a:pt x="208455" y="111654"/>
                  </a:lnTo>
                  <a:lnTo>
                    <a:pt x="189958" y="120204"/>
                  </a:lnTo>
                  <a:lnTo>
                    <a:pt x="181750" y="125760"/>
                  </a:lnTo>
                  <a:lnTo>
                    <a:pt x="176278" y="134143"/>
                  </a:lnTo>
                  <a:lnTo>
                    <a:pt x="170198" y="155935"/>
                  </a:lnTo>
                  <a:lnTo>
                    <a:pt x="172365" y="188923"/>
                  </a:lnTo>
                  <a:lnTo>
                    <a:pt x="180547" y="207188"/>
                  </a:lnTo>
                  <a:lnTo>
                    <a:pt x="186004" y="215335"/>
                  </a:lnTo>
                  <a:lnTo>
                    <a:pt x="201428" y="227505"/>
                  </a:lnTo>
                  <a:lnTo>
                    <a:pt x="249563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855707" y="2202627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19128" y="62258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24121" y="2160513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168456" y="0"/>
                  </a:moveTo>
                  <a:lnTo>
                    <a:pt x="152815" y="17981"/>
                  </a:lnTo>
                  <a:lnTo>
                    <a:pt x="130019" y="74354"/>
                  </a:lnTo>
                  <a:lnTo>
                    <a:pt x="106736" y="126428"/>
                  </a:lnTo>
                  <a:lnTo>
                    <a:pt x="80312" y="185284"/>
                  </a:lnTo>
                  <a:lnTo>
                    <a:pt x="59541" y="235963"/>
                  </a:lnTo>
                  <a:lnTo>
                    <a:pt x="34682" y="299251"/>
                  </a:lnTo>
                  <a:lnTo>
                    <a:pt x="5587" y="36172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245389" y="2023643"/>
              <a:ext cx="132983" cy="294799"/>
            </a:xfrm>
            <a:custGeom>
              <a:avLst/>
              <a:gdLst/>
              <a:ahLst/>
              <a:cxnLst/>
              <a:rect l="0" t="0" r="0" b="0"/>
              <a:pathLst>
                <a:path w="132983" h="294799">
                  <a:moveTo>
                    <a:pt x="10400" y="0"/>
                  </a:moveTo>
                  <a:lnTo>
                    <a:pt x="2067" y="37478"/>
                  </a:lnTo>
                  <a:lnTo>
                    <a:pt x="306" y="94490"/>
                  </a:lnTo>
                  <a:lnTo>
                    <a:pt x="0" y="144850"/>
                  </a:lnTo>
                  <a:lnTo>
                    <a:pt x="5499" y="196816"/>
                  </a:lnTo>
                  <a:lnTo>
                    <a:pt x="9432" y="258372"/>
                  </a:lnTo>
                  <a:lnTo>
                    <a:pt x="10113" y="292064"/>
                  </a:lnTo>
                  <a:lnTo>
                    <a:pt x="13503" y="232532"/>
                  </a:lnTo>
                  <a:lnTo>
                    <a:pt x="19968" y="212142"/>
                  </a:lnTo>
                  <a:lnTo>
                    <a:pt x="30641" y="195281"/>
                  </a:lnTo>
                  <a:lnTo>
                    <a:pt x="46302" y="183107"/>
                  </a:lnTo>
                  <a:lnTo>
                    <a:pt x="55392" y="178223"/>
                  </a:lnTo>
                  <a:lnTo>
                    <a:pt x="64961" y="177307"/>
                  </a:lnTo>
                  <a:lnTo>
                    <a:pt x="84952" y="182528"/>
                  </a:lnTo>
                  <a:lnTo>
                    <a:pt x="99296" y="195767"/>
                  </a:lnTo>
                  <a:lnTo>
                    <a:pt x="127999" y="244148"/>
                  </a:lnTo>
                  <a:lnTo>
                    <a:pt x="132982" y="277711"/>
                  </a:lnTo>
                  <a:lnTo>
                    <a:pt x="131895" y="283406"/>
                  </a:lnTo>
                  <a:lnTo>
                    <a:pt x="12621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420441" y="2191254"/>
              <a:ext cx="130148" cy="158773"/>
            </a:xfrm>
            <a:custGeom>
              <a:avLst/>
              <a:gdLst/>
              <a:ahLst/>
              <a:cxnLst/>
              <a:rect l="0" t="0" r="0" b="0"/>
              <a:pathLst>
                <a:path w="130148" h="158773">
                  <a:moveTo>
                    <a:pt x="56447" y="95601"/>
                  </a:moveTo>
                  <a:lnTo>
                    <a:pt x="80166" y="51638"/>
                  </a:lnTo>
                  <a:lnTo>
                    <a:pt x="81417" y="31608"/>
                  </a:lnTo>
                  <a:lnTo>
                    <a:pt x="80113" y="21354"/>
                  </a:lnTo>
                  <a:lnTo>
                    <a:pt x="75734" y="13348"/>
                  </a:lnTo>
                  <a:lnTo>
                    <a:pt x="61509" y="1332"/>
                  </a:lnTo>
                  <a:lnTo>
                    <a:pt x="52803" y="0"/>
                  </a:lnTo>
                  <a:lnTo>
                    <a:pt x="33770" y="4759"/>
                  </a:lnTo>
                  <a:lnTo>
                    <a:pt x="19853" y="17792"/>
                  </a:lnTo>
                  <a:lnTo>
                    <a:pt x="1386" y="54755"/>
                  </a:lnTo>
                  <a:lnTo>
                    <a:pt x="0" y="78227"/>
                  </a:lnTo>
                  <a:lnTo>
                    <a:pt x="8642" y="125834"/>
                  </a:lnTo>
                  <a:lnTo>
                    <a:pt x="23825" y="152782"/>
                  </a:lnTo>
                  <a:lnTo>
                    <a:pt x="31190" y="155949"/>
                  </a:lnTo>
                  <a:lnTo>
                    <a:pt x="39609" y="155720"/>
                  </a:lnTo>
                  <a:lnTo>
                    <a:pt x="48731" y="153228"/>
                  </a:lnTo>
                  <a:lnTo>
                    <a:pt x="55982" y="146887"/>
                  </a:lnTo>
                  <a:lnTo>
                    <a:pt x="76026" y="106208"/>
                  </a:lnTo>
                  <a:lnTo>
                    <a:pt x="80028" y="95653"/>
                  </a:lnTo>
                  <a:lnTo>
                    <a:pt x="83866" y="92126"/>
                  </a:lnTo>
                  <a:lnTo>
                    <a:pt x="87594" y="93285"/>
                  </a:lnTo>
                  <a:lnTo>
                    <a:pt x="94857" y="103930"/>
                  </a:lnTo>
                  <a:lnTo>
                    <a:pt x="112170" y="136241"/>
                  </a:lnTo>
                  <a:lnTo>
                    <a:pt x="130147" y="15877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571645" y="2213155"/>
              <a:ext cx="94757" cy="159036"/>
            </a:xfrm>
            <a:custGeom>
              <a:avLst/>
              <a:gdLst/>
              <a:ahLst/>
              <a:cxnLst/>
              <a:rect l="0" t="0" r="0" b="0"/>
              <a:pathLst>
                <a:path w="94757" h="159036">
                  <a:moveTo>
                    <a:pt x="0" y="0"/>
                  </a:moveTo>
                  <a:lnTo>
                    <a:pt x="17958" y="55045"/>
                  </a:lnTo>
                  <a:lnTo>
                    <a:pt x="31666" y="106453"/>
                  </a:lnTo>
                  <a:lnTo>
                    <a:pt x="45257" y="144626"/>
                  </a:lnTo>
                  <a:lnTo>
                    <a:pt x="51228" y="156079"/>
                  </a:lnTo>
                  <a:lnTo>
                    <a:pt x="56378" y="159035"/>
                  </a:lnTo>
                  <a:lnTo>
                    <a:pt x="60983" y="156326"/>
                  </a:lnTo>
                  <a:lnTo>
                    <a:pt x="65221" y="149841"/>
                  </a:lnTo>
                  <a:lnTo>
                    <a:pt x="75703" y="95887"/>
                  </a:lnTo>
                  <a:lnTo>
                    <a:pt x="84275" y="3619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719043" y="2179224"/>
              <a:ext cx="121488" cy="205216"/>
            </a:xfrm>
            <a:custGeom>
              <a:avLst/>
              <a:gdLst/>
              <a:ahLst/>
              <a:cxnLst/>
              <a:rect l="0" t="0" r="0" b="0"/>
              <a:pathLst>
                <a:path w="121488" h="205216">
                  <a:moveTo>
                    <a:pt x="0" y="97102"/>
                  </a:moveTo>
                  <a:lnTo>
                    <a:pt x="16768" y="108281"/>
                  </a:lnTo>
                  <a:lnTo>
                    <a:pt x="49552" y="115232"/>
                  </a:lnTo>
                  <a:lnTo>
                    <a:pt x="72326" y="110619"/>
                  </a:lnTo>
                  <a:lnTo>
                    <a:pt x="101759" y="94868"/>
                  </a:lnTo>
                  <a:lnTo>
                    <a:pt x="109953" y="88594"/>
                  </a:lnTo>
                  <a:lnTo>
                    <a:pt x="119058" y="69144"/>
                  </a:lnTo>
                  <a:lnTo>
                    <a:pt x="121487" y="57407"/>
                  </a:lnTo>
                  <a:lnTo>
                    <a:pt x="117945" y="35006"/>
                  </a:lnTo>
                  <a:lnTo>
                    <a:pt x="113725" y="24120"/>
                  </a:lnTo>
                  <a:lnTo>
                    <a:pt x="99677" y="8904"/>
                  </a:lnTo>
                  <a:lnTo>
                    <a:pt x="91018" y="3208"/>
                  </a:lnTo>
                  <a:lnTo>
                    <a:pt x="72039" y="0"/>
                  </a:lnTo>
                  <a:lnTo>
                    <a:pt x="62063" y="782"/>
                  </a:lnTo>
                  <a:lnTo>
                    <a:pt x="44741" y="7890"/>
                  </a:lnTo>
                  <a:lnTo>
                    <a:pt x="29243" y="20018"/>
                  </a:lnTo>
                  <a:lnTo>
                    <a:pt x="14558" y="37106"/>
                  </a:lnTo>
                  <a:lnTo>
                    <a:pt x="6470" y="59519"/>
                  </a:lnTo>
                  <a:lnTo>
                    <a:pt x="1278" y="112035"/>
                  </a:lnTo>
                  <a:lnTo>
                    <a:pt x="2592" y="165130"/>
                  </a:lnTo>
                  <a:lnTo>
                    <a:pt x="11291" y="184269"/>
                  </a:lnTo>
                  <a:lnTo>
                    <a:pt x="26075" y="197454"/>
                  </a:lnTo>
                  <a:lnTo>
                    <a:pt x="34931" y="202608"/>
                  </a:lnTo>
                  <a:lnTo>
                    <a:pt x="54130" y="205215"/>
                  </a:lnTo>
                  <a:lnTo>
                    <a:pt x="72021" y="202475"/>
                  </a:lnTo>
                  <a:lnTo>
                    <a:pt x="94757" y="1918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098009" y="2057559"/>
              <a:ext cx="148261" cy="197712"/>
            </a:xfrm>
            <a:custGeom>
              <a:avLst/>
              <a:gdLst/>
              <a:ahLst/>
              <a:cxnLst/>
              <a:rect l="0" t="0" r="0" b="0"/>
              <a:pathLst>
                <a:path w="148261" h="197712">
                  <a:moveTo>
                    <a:pt x="136931" y="29255"/>
                  </a:moveTo>
                  <a:lnTo>
                    <a:pt x="118950" y="13613"/>
                  </a:lnTo>
                  <a:lnTo>
                    <a:pt x="102034" y="5535"/>
                  </a:lnTo>
                  <a:lnTo>
                    <a:pt x="67189" y="0"/>
                  </a:lnTo>
                  <a:lnTo>
                    <a:pt x="43934" y="4944"/>
                  </a:lnTo>
                  <a:lnTo>
                    <a:pt x="23069" y="16110"/>
                  </a:lnTo>
                  <a:lnTo>
                    <a:pt x="5997" y="32771"/>
                  </a:lnTo>
                  <a:lnTo>
                    <a:pt x="1678" y="42128"/>
                  </a:lnTo>
                  <a:lnTo>
                    <a:pt x="0" y="61882"/>
                  </a:lnTo>
                  <a:lnTo>
                    <a:pt x="11221" y="92734"/>
                  </a:lnTo>
                  <a:lnTo>
                    <a:pt x="19199" y="99650"/>
                  </a:lnTo>
                  <a:lnTo>
                    <a:pt x="73276" y="117250"/>
                  </a:lnTo>
                  <a:lnTo>
                    <a:pt x="114608" y="132251"/>
                  </a:lnTo>
                  <a:lnTo>
                    <a:pt x="131299" y="143661"/>
                  </a:lnTo>
                  <a:lnTo>
                    <a:pt x="143396" y="159651"/>
                  </a:lnTo>
                  <a:lnTo>
                    <a:pt x="148260" y="168828"/>
                  </a:lnTo>
                  <a:lnTo>
                    <a:pt x="147994" y="176116"/>
                  </a:lnTo>
                  <a:lnTo>
                    <a:pt x="144306" y="182144"/>
                  </a:lnTo>
                  <a:lnTo>
                    <a:pt x="138338" y="187333"/>
                  </a:lnTo>
                  <a:lnTo>
                    <a:pt x="119229" y="193098"/>
                  </a:lnTo>
                  <a:lnTo>
                    <a:pt x="57608" y="197103"/>
                  </a:lnTo>
                  <a:lnTo>
                    <a:pt x="21118" y="1977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9161240" y="2034171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10723" y="165972"/>
                  </a:lnTo>
                  <a:lnTo>
                    <a:pt x="18669" y="226284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9369547" y="2107871"/>
              <a:ext cx="148345" cy="247972"/>
            </a:xfrm>
            <a:custGeom>
              <a:avLst/>
              <a:gdLst/>
              <a:ahLst/>
              <a:cxnLst/>
              <a:rect l="0" t="0" r="0" b="0"/>
              <a:pathLst>
                <a:path w="148345" h="247972">
                  <a:moveTo>
                    <a:pt x="118076" y="0"/>
                  </a:moveTo>
                  <a:lnTo>
                    <a:pt x="59460" y="0"/>
                  </a:lnTo>
                  <a:lnTo>
                    <a:pt x="24670" y="5589"/>
                  </a:lnTo>
                  <a:lnTo>
                    <a:pt x="16032" y="10745"/>
                  </a:lnTo>
                  <a:lnTo>
                    <a:pt x="3313" y="25832"/>
                  </a:lnTo>
                  <a:lnTo>
                    <a:pt x="0" y="47356"/>
                  </a:lnTo>
                  <a:lnTo>
                    <a:pt x="7405" y="93712"/>
                  </a:lnTo>
                  <a:lnTo>
                    <a:pt x="11540" y="98739"/>
                  </a:lnTo>
                  <a:lnTo>
                    <a:pt x="16636" y="99751"/>
                  </a:lnTo>
                  <a:lnTo>
                    <a:pt x="57969" y="89348"/>
                  </a:lnTo>
                  <a:lnTo>
                    <a:pt x="82393" y="91573"/>
                  </a:lnTo>
                  <a:lnTo>
                    <a:pt x="102608" y="99580"/>
                  </a:lnTo>
                  <a:lnTo>
                    <a:pt x="119390" y="112108"/>
                  </a:lnTo>
                  <a:lnTo>
                    <a:pt x="134648" y="129374"/>
                  </a:lnTo>
                  <a:lnTo>
                    <a:pt x="142990" y="151866"/>
                  </a:lnTo>
                  <a:lnTo>
                    <a:pt x="148344" y="204433"/>
                  </a:lnTo>
                  <a:lnTo>
                    <a:pt x="145274" y="215837"/>
                  </a:lnTo>
                  <a:lnTo>
                    <a:pt x="132504" y="234748"/>
                  </a:lnTo>
                  <a:lnTo>
                    <a:pt x="112010" y="244712"/>
                  </a:lnTo>
                  <a:lnTo>
                    <a:pt x="88474" y="247971"/>
                  </a:lnTo>
                  <a:lnTo>
                    <a:pt x="25834" y="235584"/>
                  </a:lnTo>
                  <a:lnTo>
                    <a:pt x="2263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584777" y="2144395"/>
              <a:ext cx="214328" cy="244853"/>
            </a:xfrm>
            <a:custGeom>
              <a:avLst/>
              <a:gdLst/>
              <a:ahLst/>
              <a:cxnLst/>
              <a:rect l="0" t="0" r="0" b="0"/>
              <a:pathLst>
                <a:path w="214328" h="244853">
                  <a:moveTo>
                    <a:pt x="81831" y="5590"/>
                  </a:moveTo>
                  <a:lnTo>
                    <a:pt x="65064" y="0"/>
                  </a:lnTo>
                  <a:lnTo>
                    <a:pt x="47473" y="376"/>
                  </a:lnTo>
                  <a:lnTo>
                    <a:pt x="37868" y="2114"/>
                  </a:lnTo>
                  <a:lnTo>
                    <a:pt x="30296" y="6782"/>
                  </a:lnTo>
                  <a:lnTo>
                    <a:pt x="18762" y="21327"/>
                  </a:lnTo>
                  <a:lnTo>
                    <a:pt x="5692" y="49247"/>
                  </a:lnTo>
                  <a:lnTo>
                    <a:pt x="0" y="85336"/>
                  </a:lnTo>
                  <a:lnTo>
                    <a:pt x="6482" y="138282"/>
                  </a:lnTo>
                  <a:lnTo>
                    <a:pt x="22147" y="183749"/>
                  </a:lnTo>
                  <a:lnTo>
                    <a:pt x="47425" y="220936"/>
                  </a:lnTo>
                  <a:lnTo>
                    <a:pt x="73586" y="237982"/>
                  </a:lnTo>
                  <a:lnTo>
                    <a:pt x="109154" y="244852"/>
                  </a:lnTo>
                  <a:lnTo>
                    <a:pt x="143739" y="241299"/>
                  </a:lnTo>
                  <a:lnTo>
                    <a:pt x="176214" y="227248"/>
                  </a:lnTo>
                  <a:lnTo>
                    <a:pt x="202473" y="202677"/>
                  </a:lnTo>
                  <a:lnTo>
                    <a:pt x="211490" y="180142"/>
                  </a:lnTo>
                  <a:lnTo>
                    <a:pt x="214327" y="153358"/>
                  </a:lnTo>
                  <a:lnTo>
                    <a:pt x="208177" y="106565"/>
                  </a:lnTo>
                  <a:lnTo>
                    <a:pt x="198036" y="76984"/>
                  </a:lnTo>
                  <a:lnTo>
                    <a:pt x="182611" y="54478"/>
                  </a:lnTo>
                  <a:lnTo>
                    <a:pt x="144112" y="20966"/>
                  </a:lnTo>
                  <a:lnTo>
                    <a:pt x="120430" y="12423"/>
                  </a:lnTo>
                  <a:lnTo>
                    <a:pt x="71303" y="5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959337" y="1221305"/>
            <a:ext cx="3169079" cy="579069"/>
            <a:chOff x="6959337" y="1221305"/>
            <a:chExt cx="3169079" cy="579069"/>
          </a:xfrm>
        </p:grpSpPr>
        <p:sp>
          <p:nvSpPr>
            <p:cNvPr id="103" name="Freeform 102"/>
            <p:cNvSpPr/>
            <p:nvPr/>
          </p:nvSpPr>
          <p:spPr>
            <a:xfrm>
              <a:off x="7085679" y="1242362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31585" y="0"/>
                  </a:moveTo>
                  <a:lnTo>
                    <a:pt x="20407" y="11179"/>
                  </a:lnTo>
                  <a:lnTo>
                    <a:pt x="14918" y="32265"/>
                  </a:lnTo>
                  <a:lnTo>
                    <a:pt x="11395" y="93461"/>
                  </a:lnTo>
                  <a:lnTo>
                    <a:pt x="10784" y="144546"/>
                  </a:lnTo>
                  <a:lnTo>
                    <a:pt x="10578" y="206974"/>
                  </a:lnTo>
                  <a:lnTo>
                    <a:pt x="10542" y="256038"/>
                  </a:lnTo>
                  <a:lnTo>
                    <a:pt x="7411" y="312012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959337" y="1242362"/>
              <a:ext cx="315856" cy="42115"/>
            </a:xfrm>
            <a:custGeom>
              <a:avLst/>
              <a:gdLst/>
              <a:ahLst/>
              <a:cxnLst/>
              <a:rect l="0" t="0" r="0" b="0"/>
              <a:pathLst>
                <a:path w="315856" h="42115">
                  <a:moveTo>
                    <a:pt x="315855" y="0"/>
                  </a:moveTo>
                  <a:lnTo>
                    <a:pt x="257238" y="0"/>
                  </a:lnTo>
                  <a:lnTo>
                    <a:pt x="203063" y="8406"/>
                  </a:lnTo>
                  <a:lnTo>
                    <a:pt x="147302" y="21331"/>
                  </a:lnTo>
                  <a:lnTo>
                    <a:pt x="91227" y="29560"/>
                  </a:lnTo>
                  <a:lnTo>
                    <a:pt x="32507" y="3965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254134" y="1221305"/>
              <a:ext cx="304572" cy="336913"/>
            </a:xfrm>
            <a:custGeom>
              <a:avLst/>
              <a:gdLst/>
              <a:ahLst/>
              <a:cxnLst/>
              <a:rect l="0" t="0" r="0" b="0"/>
              <a:pathLst>
                <a:path w="304572" h="336913">
                  <a:moveTo>
                    <a:pt x="0" y="0"/>
                  </a:moveTo>
                  <a:lnTo>
                    <a:pt x="8334" y="57264"/>
                  </a:lnTo>
                  <a:lnTo>
                    <a:pt x="9878" y="109774"/>
                  </a:lnTo>
                  <a:lnTo>
                    <a:pt x="13456" y="160428"/>
                  </a:lnTo>
                  <a:lnTo>
                    <a:pt x="19556" y="220163"/>
                  </a:lnTo>
                  <a:lnTo>
                    <a:pt x="27996" y="272646"/>
                  </a:lnTo>
                  <a:lnTo>
                    <a:pt x="29353" y="304872"/>
                  </a:lnTo>
                  <a:lnTo>
                    <a:pt x="27757" y="305024"/>
                  </a:lnTo>
                  <a:lnTo>
                    <a:pt x="25524" y="301615"/>
                  </a:lnTo>
                  <a:lnTo>
                    <a:pt x="30346" y="255287"/>
                  </a:lnTo>
                  <a:lnTo>
                    <a:pt x="40447" y="216151"/>
                  </a:lnTo>
                  <a:lnTo>
                    <a:pt x="51513" y="197063"/>
                  </a:lnTo>
                  <a:lnTo>
                    <a:pt x="60078" y="192207"/>
                  </a:lnTo>
                  <a:lnTo>
                    <a:pt x="82074" y="189930"/>
                  </a:lnTo>
                  <a:lnTo>
                    <a:pt x="101208" y="195938"/>
                  </a:lnTo>
                  <a:lnTo>
                    <a:pt x="117511" y="207576"/>
                  </a:lnTo>
                  <a:lnTo>
                    <a:pt x="132556" y="224447"/>
                  </a:lnTo>
                  <a:lnTo>
                    <a:pt x="156898" y="282515"/>
                  </a:lnTo>
                  <a:lnTo>
                    <a:pt x="162149" y="296358"/>
                  </a:lnTo>
                  <a:lnTo>
                    <a:pt x="160584" y="286913"/>
                  </a:lnTo>
                  <a:lnTo>
                    <a:pt x="162038" y="280183"/>
                  </a:lnTo>
                  <a:lnTo>
                    <a:pt x="169894" y="266465"/>
                  </a:lnTo>
                  <a:lnTo>
                    <a:pt x="184303" y="255690"/>
                  </a:lnTo>
                  <a:lnTo>
                    <a:pt x="218385" y="243046"/>
                  </a:lnTo>
                  <a:lnTo>
                    <a:pt x="276714" y="233883"/>
                  </a:lnTo>
                  <a:lnTo>
                    <a:pt x="287422" y="229621"/>
                  </a:lnTo>
                  <a:lnTo>
                    <a:pt x="302438" y="215528"/>
                  </a:lnTo>
                  <a:lnTo>
                    <a:pt x="304571" y="206856"/>
                  </a:lnTo>
                  <a:lnTo>
                    <a:pt x="300702" y="187863"/>
                  </a:lnTo>
                  <a:lnTo>
                    <a:pt x="295225" y="180224"/>
                  </a:lnTo>
                  <a:lnTo>
                    <a:pt x="279780" y="168617"/>
                  </a:lnTo>
                  <a:lnTo>
                    <a:pt x="258098" y="165798"/>
                  </a:lnTo>
                  <a:lnTo>
                    <a:pt x="234034" y="169614"/>
                  </a:lnTo>
                  <a:lnTo>
                    <a:pt x="211640" y="179110"/>
                  </a:lnTo>
                  <a:lnTo>
                    <a:pt x="196229" y="197368"/>
                  </a:lnTo>
                  <a:lnTo>
                    <a:pt x="190481" y="208787"/>
                  </a:lnTo>
                  <a:lnTo>
                    <a:pt x="187214" y="230835"/>
                  </a:lnTo>
                  <a:lnTo>
                    <a:pt x="190831" y="252332"/>
                  </a:lnTo>
                  <a:lnTo>
                    <a:pt x="206022" y="282996"/>
                  </a:lnTo>
                  <a:lnTo>
                    <a:pt x="226510" y="307419"/>
                  </a:lnTo>
                  <a:lnTo>
                    <a:pt x="258043" y="330393"/>
                  </a:lnTo>
                  <a:lnTo>
                    <a:pt x="273742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12103" y="1463461"/>
              <a:ext cx="63172" cy="63172"/>
            </a:xfrm>
            <a:custGeom>
              <a:avLst/>
              <a:gdLst/>
              <a:ahLst/>
              <a:cxnLst/>
              <a:rect l="0" t="0" r="0" b="0"/>
              <a:pathLst>
                <a:path w="63172" h="63172">
                  <a:moveTo>
                    <a:pt x="0" y="0"/>
                  </a:moveTo>
                  <a:lnTo>
                    <a:pt x="6317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01575" y="1400290"/>
              <a:ext cx="126343" cy="368498"/>
            </a:xfrm>
            <a:custGeom>
              <a:avLst/>
              <a:gdLst/>
              <a:ahLst/>
              <a:cxnLst/>
              <a:rect l="0" t="0" r="0" b="0"/>
              <a:pathLst>
                <a:path w="126343" h="368498">
                  <a:moveTo>
                    <a:pt x="126342" y="0"/>
                  </a:moveTo>
                  <a:lnTo>
                    <a:pt x="110701" y="27556"/>
                  </a:lnTo>
                  <a:lnTo>
                    <a:pt x="95133" y="80659"/>
                  </a:lnTo>
                  <a:lnTo>
                    <a:pt x="76089" y="138740"/>
                  </a:lnTo>
                  <a:lnTo>
                    <a:pt x="54847" y="195558"/>
                  </a:lnTo>
                  <a:lnTo>
                    <a:pt x="33451" y="252448"/>
                  </a:lnTo>
                  <a:lnTo>
                    <a:pt x="15099" y="310436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914177" y="1414998"/>
              <a:ext cx="171710" cy="156145"/>
            </a:xfrm>
            <a:custGeom>
              <a:avLst/>
              <a:gdLst/>
              <a:ahLst/>
              <a:cxnLst/>
              <a:rect l="0" t="0" r="0" b="0"/>
              <a:pathLst>
                <a:path w="171710" h="156145">
                  <a:moveTo>
                    <a:pt x="140123" y="69520"/>
                  </a:moveTo>
                  <a:lnTo>
                    <a:pt x="130549" y="45473"/>
                  </a:lnTo>
                  <a:lnTo>
                    <a:pt x="100720" y="9927"/>
                  </a:lnTo>
                  <a:lnTo>
                    <a:pt x="80886" y="2090"/>
                  </a:lnTo>
                  <a:lnTo>
                    <a:pt x="69047" y="0"/>
                  </a:lnTo>
                  <a:lnTo>
                    <a:pt x="49652" y="3917"/>
                  </a:lnTo>
                  <a:lnTo>
                    <a:pt x="33234" y="14627"/>
                  </a:lnTo>
                  <a:lnTo>
                    <a:pt x="18138" y="31085"/>
                  </a:lnTo>
                  <a:lnTo>
                    <a:pt x="2074" y="65670"/>
                  </a:lnTo>
                  <a:lnTo>
                    <a:pt x="0" y="88866"/>
                  </a:lnTo>
                  <a:lnTo>
                    <a:pt x="8199" y="132353"/>
                  </a:lnTo>
                  <a:lnTo>
                    <a:pt x="13570" y="140654"/>
                  </a:lnTo>
                  <a:lnTo>
                    <a:pt x="28895" y="152998"/>
                  </a:lnTo>
                  <a:lnTo>
                    <a:pt x="47405" y="156144"/>
                  </a:lnTo>
                  <a:lnTo>
                    <a:pt x="57255" y="155345"/>
                  </a:lnTo>
                  <a:lnTo>
                    <a:pt x="74436" y="145099"/>
                  </a:lnTo>
                  <a:lnTo>
                    <a:pt x="88702" y="127677"/>
                  </a:lnTo>
                  <a:lnTo>
                    <a:pt x="102141" y="91561"/>
                  </a:lnTo>
                  <a:lnTo>
                    <a:pt x="107813" y="59413"/>
                  </a:lnTo>
                  <a:lnTo>
                    <a:pt x="110394" y="59272"/>
                  </a:lnTo>
                  <a:lnTo>
                    <a:pt x="116382" y="68475"/>
                  </a:lnTo>
                  <a:lnTo>
                    <a:pt x="138802" y="112883"/>
                  </a:lnTo>
                  <a:lnTo>
                    <a:pt x="151625" y="123887"/>
                  </a:lnTo>
                  <a:lnTo>
                    <a:pt x="171709" y="1326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8141014" y="1413210"/>
              <a:ext cx="81744" cy="148540"/>
            </a:xfrm>
            <a:custGeom>
              <a:avLst/>
              <a:gdLst/>
              <a:ahLst/>
              <a:cxnLst/>
              <a:rect l="0" t="0" r="0" b="0"/>
              <a:pathLst>
                <a:path w="81744" h="148540">
                  <a:moveTo>
                    <a:pt x="8043" y="29194"/>
                  </a:moveTo>
                  <a:lnTo>
                    <a:pt x="1977" y="61646"/>
                  </a:lnTo>
                  <a:lnTo>
                    <a:pt x="15762" y="124026"/>
                  </a:lnTo>
                  <a:lnTo>
                    <a:pt x="23458" y="148539"/>
                  </a:lnTo>
                  <a:lnTo>
                    <a:pt x="4177" y="85681"/>
                  </a:lnTo>
                  <a:lnTo>
                    <a:pt x="0" y="33246"/>
                  </a:lnTo>
                  <a:lnTo>
                    <a:pt x="3688" y="9938"/>
                  </a:lnTo>
                  <a:lnTo>
                    <a:pt x="8649" y="3488"/>
                  </a:lnTo>
                  <a:lnTo>
                    <a:pt x="15466" y="358"/>
                  </a:lnTo>
                  <a:lnTo>
                    <a:pt x="33569" y="0"/>
                  </a:lnTo>
                  <a:lnTo>
                    <a:pt x="81743" y="81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8257731" y="1413700"/>
              <a:ext cx="122954" cy="147565"/>
            </a:xfrm>
            <a:custGeom>
              <a:avLst/>
              <a:gdLst/>
              <a:ahLst/>
              <a:cxnLst/>
              <a:rect l="0" t="0" r="0" b="0"/>
              <a:pathLst>
                <a:path w="122954" h="147565">
                  <a:moveTo>
                    <a:pt x="17668" y="39232"/>
                  </a:moveTo>
                  <a:lnTo>
                    <a:pt x="55146" y="47566"/>
                  </a:lnTo>
                  <a:lnTo>
                    <a:pt x="89994" y="45991"/>
                  </a:lnTo>
                  <a:lnTo>
                    <a:pt x="100980" y="43738"/>
                  </a:lnTo>
                  <a:lnTo>
                    <a:pt x="107135" y="38727"/>
                  </a:lnTo>
                  <a:lnTo>
                    <a:pt x="110068" y="31876"/>
                  </a:lnTo>
                  <a:lnTo>
                    <a:pt x="110853" y="23800"/>
                  </a:lnTo>
                  <a:lnTo>
                    <a:pt x="107867" y="17245"/>
                  </a:lnTo>
                  <a:lnTo>
                    <a:pt x="95191" y="6844"/>
                  </a:lnTo>
                  <a:lnTo>
                    <a:pt x="62734" y="0"/>
                  </a:lnTo>
                  <a:lnTo>
                    <a:pt x="40037" y="4638"/>
                  </a:lnTo>
                  <a:lnTo>
                    <a:pt x="29071" y="9150"/>
                  </a:lnTo>
                  <a:lnTo>
                    <a:pt x="13767" y="23523"/>
                  </a:lnTo>
                  <a:lnTo>
                    <a:pt x="8049" y="32269"/>
                  </a:lnTo>
                  <a:lnTo>
                    <a:pt x="0" y="66935"/>
                  </a:lnTo>
                  <a:lnTo>
                    <a:pt x="3204" y="101253"/>
                  </a:lnTo>
                  <a:lnTo>
                    <a:pt x="14749" y="119829"/>
                  </a:lnTo>
                  <a:lnTo>
                    <a:pt x="32748" y="134715"/>
                  </a:lnTo>
                  <a:lnTo>
                    <a:pt x="56346" y="145230"/>
                  </a:lnTo>
                  <a:lnTo>
                    <a:pt x="79312" y="147564"/>
                  </a:lnTo>
                  <a:lnTo>
                    <a:pt x="122953" y="144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686010" y="1263419"/>
              <a:ext cx="1" cy="326385"/>
            </a:xfrm>
            <a:custGeom>
              <a:avLst/>
              <a:gdLst/>
              <a:ahLst/>
              <a:cxnLst/>
              <a:rect l="0" t="0" r="0" b="0"/>
              <a:pathLst>
                <a:path w="1" h="32638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0" y="210097"/>
                  </a:lnTo>
                  <a:lnTo>
                    <a:pt x="0" y="259953"/>
                  </a:lnTo>
                  <a:lnTo>
                    <a:pt x="0" y="29812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801823" y="1273948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8334" y="52050"/>
                  </a:lnTo>
                  <a:lnTo>
                    <a:pt x="4506" y="111537"/>
                  </a:lnTo>
                  <a:lnTo>
                    <a:pt x="890" y="173893"/>
                  </a:lnTo>
                  <a:lnTo>
                    <a:pt x="1435" y="224009"/>
                  </a:lnTo>
                  <a:lnTo>
                    <a:pt x="8386" y="277219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980808" y="1463461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9128" y="63427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980808" y="1452932"/>
              <a:ext cx="105286" cy="347442"/>
            </a:xfrm>
            <a:custGeom>
              <a:avLst/>
              <a:gdLst/>
              <a:ahLst/>
              <a:cxnLst/>
              <a:rect l="0" t="0" r="0" b="0"/>
              <a:pathLst>
                <a:path w="105286" h="347442">
                  <a:moveTo>
                    <a:pt x="105285" y="0"/>
                  </a:moveTo>
                  <a:lnTo>
                    <a:pt x="88474" y="19151"/>
                  </a:lnTo>
                  <a:lnTo>
                    <a:pt x="70538" y="53898"/>
                  </a:lnTo>
                  <a:lnTo>
                    <a:pt x="53404" y="111209"/>
                  </a:lnTo>
                  <a:lnTo>
                    <a:pt x="35195" y="167850"/>
                  </a:lnTo>
                  <a:lnTo>
                    <a:pt x="17561" y="221019"/>
                  </a:lnTo>
                  <a:lnTo>
                    <a:pt x="4682" y="278838"/>
                  </a:lnTo>
                  <a:lnTo>
                    <a:pt x="925" y="32717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9096622" y="1453028"/>
              <a:ext cx="106045" cy="189418"/>
            </a:xfrm>
            <a:custGeom>
              <a:avLst/>
              <a:gdLst/>
              <a:ahLst/>
              <a:cxnLst/>
              <a:rect l="0" t="0" r="0" b="0"/>
              <a:pathLst>
                <a:path w="106045" h="189418">
                  <a:moveTo>
                    <a:pt x="0" y="115718"/>
                  </a:moveTo>
                  <a:lnTo>
                    <a:pt x="22357" y="115718"/>
                  </a:lnTo>
                  <a:lnTo>
                    <a:pt x="53028" y="104539"/>
                  </a:lnTo>
                  <a:lnTo>
                    <a:pt x="84342" y="86409"/>
                  </a:lnTo>
                  <a:lnTo>
                    <a:pt x="99096" y="69936"/>
                  </a:lnTo>
                  <a:lnTo>
                    <a:pt x="104669" y="60630"/>
                  </a:lnTo>
                  <a:lnTo>
                    <a:pt x="106044" y="49747"/>
                  </a:lnTo>
                  <a:lnTo>
                    <a:pt x="101332" y="25176"/>
                  </a:lnTo>
                  <a:lnTo>
                    <a:pt x="95630" y="15582"/>
                  </a:lnTo>
                  <a:lnTo>
                    <a:pt x="79937" y="1803"/>
                  </a:lnTo>
                  <a:lnTo>
                    <a:pt x="72009" y="0"/>
                  </a:lnTo>
                  <a:lnTo>
                    <a:pt x="64383" y="1138"/>
                  </a:lnTo>
                  <a:lnTo>
                    <a:pt x="56960" y="4236"/>
                  </a:lnTo>
                  <a:lnTo>
                    <a:pt x="45592" y="17037"/>
                  </a:lnTo>
                  <a:lnTo>
                    <a:pt x="28763" y="53851"/>
                  </a:lnTo>
                  <a:lnTo>
                    <a:pt x="23340" y="90108"/>
                  </a:lnTo>
                  <a:lnTo>
                    <a:pt x="29913" y="135875"/>
                  </a:lnTo>
                  <a:lnTo>
                    <a:pt x="35912" y="157432"/>
                  </a:lnTo>
                  <a:lnTo>
                    <a:pt x="48715" y="175591"/>
                  </a:lnTo>
                  <a:lnTo>
                    <a:pt x="57044" y="183710"/>
                  </a:lnTo>
                  <a:lnTo>
                    <a:pt x="66105" y="187952"/>
                  </a:lnTo>
                  <a:lnTo>
                    <a:pt x="105285" y="1894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278405" y="1486165"/>
              <a:ext cx="134073" cy="166810"/>
            </a:xfrm>
            <a:custGeom>
              <a:avLst/>
              <a:gdLst/>
              <a:ahLst/>
              <a:cxnLst/>
              <a:rect l="0" t="0" r="0" b="0"/>
              <a:pathLst>
                <a:path w="134073" h="166810">
                  <a:moveTo>
                    <a:pt x="39315" y="114166"/>
                  </a:moveTo>
                  <a:lnTo>
                    <a:pt x="54956" y="96185"/>
                  </a:lnTo>
                  <a:lnTo>
                    <a:pt x="63034" y="79269"/>
                  </a:lnTo>
                  <a:lnTo>
                    <a:pt x="68570" y="44425"/>
                  </a:lnTo>
                  <a:lnTo>
                    <a:pt x="64621" y="10054"/>
                  </a:lnTo>
                  <a:lnTo>
                    <a:pt x="58525" y="3814"/>
                  </a:lnTo>
                  <a:lnTo>
                    <a:pt x="49782" y="823"/>
                  </a:lnTo>
                  <a:lnTo>
                    <a:pt x="39274" y="0"/>
                  </a:lnTo>
                  <a:lnTo>
                    <a:pt x="31099" y="4130"/>
                  </a:lnTo>
                  <a:lnTo>
                    <a:pt x="18896" y="21198"/>
                  </a:lnTo>
                  <a:lnTo>
                    <a:pt x="2699" y="70282"/>
                  </a:lnTo>
                  <a:lnTo>
                    <a:pt x="0" y="110002"/>
                  </a:lnTo>
                  <a:lnTo>
                    <a:pt x="3515" y="133373"/>
                  </a:lnTo>
                  <a:lnTo>
                    <a:pt x="8429" y="139839"/>
                  </a:lnTo>
                  <a:lnTo>
                    <a:pt x="15215" y="142979"/>
                  </a:lnTo>
                  <a:lnTo>
                    <a:pt x="23248" y="143904"/>
                  </a:lnTo>
                  <a:lnTo>
                    <a:pt x="29774" y="141010"/>
                  </a:lnTo>
                  <a:lnTo>
                    <a:pt x="40144" y="128437"/>
                  </a:lnTo>
                  <a:lnTo>
                    <a:pt x="51685" y="73354"/>
                  </a:lnTo>
                  <a:lnTo>
                    <a:pt x="54581" y="62391"/>
                  </a:lnTo>
                  <a:lnTo>
                    <a:pt x="56512" y="59763"/>
                  </a:lnTo>
                  <a:lnTo>
                    <a:pt x="57798" y="62689"/>
                  </a:lnTo>
                  <a:lnTo>
                    <a:pt x="61568" y="77250"/>
                  </a:lnTo>
                  <a:lnTo>
                    <a:pt x="96189" y="134510"/>
                  </a:lnTo>
                  <a:lnTo>
                    <a:pt x="115568" y="156199"/>
                  </a:lnTo>
                  <a:lnTo>
                    <a:pt x="134072" y="166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9418094" y="1495046"/>
              <a:ext cx="47026" cy="138312"/>
            </a:xfrm>
            <a:custGeom>
              <a:avLst/>
              <a:gdLst/>
              <a:ahLst/>
              <a:cxnLst/>
              <a:rect l="0" t="0" r="0" b="0"/>
              <a:pathLst>
                <a:path w="47026" h="138312">
                  <a:moveTo>
                    <a:pt x="4911" y="42114"/>
                  </a:moveTo>
                  <a:lnTo>
                    <a:pt x="10501" y="100731"/>
                  </a:lnTo>
                  <a:lnTo>
                    <a:pt x="20529" y="138311"/>
                  </a:lnTo>
                  <a:lnTo>
                    <a:pt x="4388" y="80063"/>
                  </a:lnTo>
                  <a:lnTo>
                    <a:pt x="0" y="55471"/>
                  </a:lnTo>
                  <a:lnTo>
                    <a:pt x="1948" y="32843"/>
                  </a:lnTo>
                  <a:lnTo>
                    <a:pt x="6445" y="24235"/>
                  </a:lnTo>
                  <a:lnTo>
                    <a:pt x="20801" y="11551"/>
                  </a:lnTo>
                  <a:lnTo>
                    <a:pt x="4702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538941" y="1463461"/>
              <a:ext cx="106654" cy="200042"/>
            </a:xfrm>
            <a:custGeom>
              <a:avLst/>
              <a:gdLst/>
              <a:ahLst/>
              <a:cxnLst/>
              <a:rect l="0" t="0" r="0" b="0"/>
              <a:pathLst>
                <a:path w="106654" h="200042">
                  <a:moveTo>
                    <a:pt x="94634" y="0"/>
                  </a:moveTo>
                  <a:lnTo>
                    <a:pt x="63352" y="9575"/>
                  </a:lnTo>
                  <a:lnTo>
                    <a:pt x="19357" y="39403"/>
                  </a:lnTo>
                  <a:lnTo>
                    <a:pt x="5415" y="56117"/>
                  </a:lnTo>
                  <a:lnTo>
                    <a:pt x="60" y="65487"/>
                  </a:lnTo>
                  <a:lnTo>
                    <a:pt x="0" y="74074"/>
                  </a:lnTo>
                  <a:lnTo>
                    <a:pt x="3468" y="82138"/>
                  </a:lnTo>
                  <a:lnTo>
                    <a:pt x="9290" y="89853"/>
                  </a:lnTo>
                  <a:lnTo>
                    <a:pt x="31357" y="98426"/>
                  </a:lnTo>
                  <a:lnTo>
                    <a:pt x="82005" y="109519"/>
                  </a:lnTo>
                  <a:lnTo>
                    <a:pt x="90894" y="115127"/>
                  </a:lnTo>
                  <a:lnTo>
                    <a:pt x="103890" y="130716"/>
                  </a:lnTo>
                  <a:lnTo>
                    <a:pt x="106653" y="139786"/>
                  </a:lnTo>
                  <a:lnTo>
                    <a:pt x="106605" y="159223"/>
                  </a:lnTo>
                  <a:lnTo>
                    <a:pt x="99565" y="176441"/>
                  </a:lnTo>
                  <a:lnTo>
                    <a:pt x="94412" y="184307"/>
                  </a:lnTo>
                  <a:lnTo>
                    <a:pt x="85127" y="189552"/>
                  </a:lnTo>
                  <a:lnTo>
                    <a:pt x="37557" y="197969"/>
                  </a:lnTo>
                  <a:lnTo>
                    <a:pt x="10406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773459" y="1495046"/>
              <a:ext cx="71320" cy="157823"/>
            </a:xfrm>
            <a:custGeom>
              <a:avLst/>
              <a:gdLst/>
              <a:ahLst/>
              <a:cxnLst/>
              <a:rect l="0" t="0" r="0" b="0"/>
              <a:pathLst>
                <a:path w="71320" h="157823">
                  <a:moveTo>
                    <a:pt x="39100" y="0"/>
                  </a:moveTo>
                  <a:lnTo>
                    <a:pt x="22332" y="11179"/>
                  </a:lnTo>
                  <a:lnTo>
                    <a:pt x="10981" y="29145"/>
                  </a:lnTo>
                  <a:lnTo>
                    <a:pt x="3207" y="53898"/>
                  </a:lnTo>
                  <a:lnTo>
                    <a:pt x="0" y="98378"/>
                  </a:lnTo>
                  <a:lnTo>
                    <a:pt x="3395" y="123272"/>
                  </a:lnTo>
                  <a:lnTo>
                    <a:pt x="11923" y="142915"/>
                  </a:lnTo>
                  <a:lnTo>
                    <a:pt x="17472" y="151429"/>
                  </a:lnTo>
                  <a:lnTo>
                    <a:pt x="24682" y="155935"/>
                  </a:lnTo>
                  <a:lnTo>
                    <a:pt x="42051" y="157822"/>
                  </a:lnTo>
                  <a:lnTo>
                    <a:pt x="50426" y="153178"/>
                  </a:lnTo>
                  <a:lnTo>
                    <a:pt x="65971" y="135539"/>
                  </a:lnTo>
                  <a:lnTo>
                    <a:pt x="71319" y="112102"/>
                  </a:lnTo>
                  <a:lnTo>
                    <a:pt x="65222" y="64518"/>
                  </a:lnTo>
                  <a:lnTo>
                    <a:pt x="56069" y="31985"/>
                  </a:lnTo>
                  <a:lnTo>
                    <a:pt x="50413" y="23663"/>
                  </a:lnTo>
                  <a:lnTo>
                    <a:pt x="1804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907509" y="1368704"/>
              <a:ext cx="10337" cy="294799"/>
            </a:xfrm>
            <a:custGeom>
              <a:avLst/>
              <a:gdLst/>
              <a:ahLst/>
              <a:cxnLst/>
              <a:rect l="0" t="0" r="0" b="0"/>
              <a:pathLst>
                <a:path w="10337" h="294799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04839"/>
                  </a:lnTo>
                  <a:lnTo>
                    <a:pt x="8884" y="265590"/>
                  </a:lnTo>
                  <a:lnTo>
                    <a:pt x="10336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9971827" y="1388523"/>
              <a:ext cx="91891" cy="285196"/>
            </a:xfrm>
            <a:custGeom>
              <a:avLst/>
              <a:gdLst/>
              <a:ahLst/>
              <a:cxnLst/>
              <a:rect l="0" t="0" r="0" b="0"/>
              <a:pathLst>
                <a:path w="91891" h="285196">
                  <a:moveTo>
                    <a:pt x="82888" y="222337"/>
                  </a:moveTo>
                  <a:lnTo>
                    <a:pt x="73313" y="191055"/>
                  </a:lnTo>
                  <a:lnTo>
                    <a:pt x="62645" y="174898"/>
                  </a:lnTo>
                  <a:lnTo>
                    <a:pt x="55354" y="170824"/>
                  </a:lnTo>
                  <a:lnTo>
                    <a:pt x="37896" y="169416"/>
                  </a:lnTo>
                  <a:lnTo>
                    <a:pt x="21557" y="175810"/>
                  </a:lnTo>
                  <a:lnTo>
                    <a:pt x="13925" y="180790"/>
                  </a:lnTo>
                  <a:lnTo>
                    <a:pt x="8836" y="188790"/>
                  </a:lnTo>
                  <a:lnTo>
                    <a:pt x="1675" y="222405"/>
                  </a:lnTo>
                  <a:lnTo>
                    <a:pt x="0" y="248494"/>
                  </a:lnTo>
                  <a:lnTo>
                    <a:pt x="5495" y="269447"/>
                  </a:lnTo>
                  <a:lnTo>
                    <a:pt x="10235" y="278310"/>
                  </a:lnTo>
                  <a:lnTo>
                    <a:pt x="16905" y="283049"/>
                  </a:lnTo>
                  <a:lnTo>
                    <a:pt x="24862" y="285038"/>
                  </a:lnTo>
                  <a:lnTo>
                    <a:pt x="33676" y="285195"/>
                  </a:lnTo>
                  <a:lnTo>
                    <a:pt x="41891" y="280620"/>
                  </a:lnTo>
                  <a:lnTo>
                    <a:pt x="57258" y="263058"/>
                  </a:lnTo>
                  <a:lnTo>
                    <a:pt x="77782" y="205251"/>
                  </a:lnTo>
                  <a:lnTo>
                    <a:pt x="88264" y="153583"/>
                  </a:lnTo>
                  <a:lnTo>
                    <a:pt x="91890" y="95511"/>
                  </a:lnTo>
                  <a:lnTo>
                    <a:pt x="91795" y="41909"/>
                  </a:lnTo>
                  <a:lnTo>
                    <a:pt x="87627" y="10735"/>
                  </a:lnTo>
                  <a:lnTo>
                    <a:pt x="83708" y="2890"/>
                  </a:lnTo>
                  <a:lnTo>
                    <a:pt x="78755" y="0"/>
                  </a:lnTo>
                  <a:lnTo>
                    <a:pt x="73114" y="413"/>
                  </a:lnTo>
                  <a:lnTo>
                    <a:pt x="69353" y="6537"/>
                  </a:lnTo>
                  <a:lnTo>
                    <a:pt x="63316" y="61513"/>
                  </a:lnTo>
                  <a:lnTo>
                    <a:pt x="67714" y="122849"/>
                  </a:lnTo>
                  <a:lnTo>
                    <a:pt x="78678" y="184401"/>
                  </a:lnTo>
                  <a:lnTo>
                    <a:pt x="82888" y="2433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0128415" y="166350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4" name="Freeform 123"/>
          <p:cNvSpPr/>
          <p:nvPr/>
        </p:nvSpPr>
        <p:spPr>
          <a:xfrm>
            <a:off x="9856121" y="2392140"/>
            <a:ext cx="10530" cy="1"/>
          </a:xfrm>
          <a:custGeom>
            <a:avLst/>
            <a:gdLst/>
            <a:ahLst/>
            <a:cxnLst/>
            <a:rect l="0" t="0" r="0" b="0"/>
            <a:pathLst>
              <a:path w="10530" h="1">
                <a:moveTo>
                  <a:pt x="0" y="0"/>
                </a:moveTo>
                <a:lnTo>
                  <a:pt x="10529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369147" y="2537367"/>
            <a:ext cx="978501" cy="445072"/>
            <a:chOff x="369147" y="2537367"/>
            <a:chExt cx="978501" cy="445072"/>
          </a:xfrm>
        </p:grpSpPr>
        <p:sp>
          <p:nvSpPr>
            <p:cNvPr id="125" name="Freeform 124"/>
            <p:cNvSpPr/>
            <p:nvPr/>
          </p:nvSpPr>
          <p:spPr>
            <a:xfrm>
              <a:off x="369147" y="2642653"/>
              <a:ext cx="339703" cy="339786"/>
            </a:xfrm>
            <a:custGeom>
              <a:avLst/>
              <a:gdLst/>
              <a:ahLst/>
              <a:cxnLst/>
              <a:rect l="0" t="0" r="0" b="0"/>
              <a:pathLst>
                <a:path w="339703" h="339786">
                  <a:moveTo>
                    <a:pt x="9878" y="0"/>
                  </a:moveTo>
                  <a:lnTo>
                    <a:pt x="1545" y="48930"/>
                  </a:lnTo>
                  <a:lnTo>
                    <a:pt x="0" y="96776"/>
                  </a:lnTo>
                  <a:lnTo>
                    <a:pt x="2662" y="147997"/>
                  </a:lnTo>
                  <a:lnTo>
                    <a:pt x="7740" y="197099"/>
                  </a:lnTo>
                  <a:lnTo>
                    <a:pt x="11268" y="225639"/>
                  </a:lnTo>
                  <a:lnTo>
                    <a:pt x="33472" y="283480"/>
                  </a:lnTo>
                  <a:lnTo>
                    <a:pt x="50274" y="310032"/>
                  </a:lnTo>
                  <a:lnTo>
                    <a:pt x="59036" y="314312"/>
                  </a:lnTo>
                  <a:lnTo>
                    <a:pt x="81249" y="315949"/>
                  </a:lnTo>
                  <a:lnTo>
                    <a:pt x="91384" y="311238"/>
                  </a:lnTo>
                  <a:lnTo>
                    <a:pt x="108884" y="293526"/>
                  </a:lnTo>
                  <a:lnTo>
                    <a:pt x="131890" y="257246"/>
                  </a:lnTo>
                  <a:lnTo>
                    <a:pt x="144984" y="212424"/>
                  </a:lnTo>
                  <a:lnTo>
                    <a:pt x="147912" y="214145"/>
                  </a:lnTo>
                  <a:lnTo>
                    <a:pt x="171028" y="275903"/>
                  </a:lnTo>
                  <a:lnTo>
                    <a:pt x="184446" y="300438"/>
                  </a:lnTo>
                  <a:lnTo>
                    <a:pt x="211731" y="326234"/>
                  </a:lnTo>
                  <a:lnTo>
                    <a:pt x="231782" y="337235"/>
                  </a:lnTo>
                  <a:lnTo>
                    <a:pt x="252391" y="339785"/>
                  </a:lnTo>
                  <a:lnTo>
                    <a:pt x="272080" y="335849"/>
                  </a:lnTo>
                  <a:lnTo>
                    <a:pt x="288629" y="326301"/>
                  </a:lnTo>
                  <a:lnTo>
                    <a:pt x="300664" y="308019"/>
                  </a:lnTo>
                  <a:lnTo>
                    <a:pt x="321695" y="245803"/>
                  </a:lnTo>
                  <a:lnTo>
                    <a:pt x="339702" y="184404"/>
                  </a:lnTo>
                  <a:lnTo>
                    <a:pt x="337524" y="123936"/>
                  </a:lnTo>
                  <a:lnTo>
                    <a:pt x="330922" y="75303"/>
                  </a:lnTo>
                  <a:lnTo>
                    <a:pt x="315205" y="42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9108" y="2579481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0" y="50433"/>
                  </a:lnTo>
                  <a:lnTo>
                    <a:pt x="1170" y="104241"/>
                  </a:lnTo>
                  <a:lnTo>
                    <a:pt x="14655" y="166932"/>
                  </a:lnTo>
                  <a:lnTo>
                    <a:pt x="24749" y="216358"/>
                  </a:lnTo>
                  <a:lnTo>
                    <a:pt x="31405" y="277961"/>
                  </a:lnTo>
                  <a:lnTo>
                    <a:pt x="36575" y="302523"/>
                  </a:lnTo>
                  <a:lnTo>
                    <a:pt x="38421" y="304627"/>
                  </a:lnTo>
                  <a:lnTo>
                    <a:pt x="41020" y="280813"/>
                  </a:lnTo>
                  <a:lnTo>
                    <a:pt x="44130" y="244771"/>
                  </a:lnTo>
                  <a:lnTo>
                    <a:pt x="53149" y="222261"/>
                  </a:lnTo>
                  <a:lnTo>
                    <a:pt x="68075" y="206798"/>
                  </a:lnTo>
                  <a:lnTo>
                    <a:pt x="76969" y="201036"/>
                  </a:lnTo>
                  <a:lnTo>
                    <a:pt x="96210" y="197754"/>
                  </a:lnTo>
                  <a:lnTo>
                    <a:pt x="106254" y="198517"/>
                  </a:lnTo>
                  <a:lnTo>
                    <a:pt x="123653" y="208723"/>
                  </a:lnTo>
                  <a:lnTo>
                    <a:pt x="146603" y="237319"/>
                  </a:lnTo>
                  <a:lnTo>
                    <a:pt x="158744" y="262233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1013497" y="2733391"/>
              <a:ext cx="186752" cy="183089"/>
            </a:xfrm>
            <a:custGeom>
              <a:avLst/>
              <a:gdLst/>
              <a:ahLst/>
              <a:cxnLst/>
              <a:rect l="0" t="0" r="0" b="0"/>
              <a:pathLst>
                <a:path w="186752" h="183089">
                  <a:moveTo>
                    <a:pt x="102523" y="98774"/>
                  </a:moveTo>
                  <a:lnTo>
                    <a:pt x="110857" y="61296"/>
                  </a:lnTo>
                  <a:lnTo>
                    <a:pt x="109736" y="37664"/>
                  </a:lnTo>
                  <a:lnTo>
                    <a:pt x="101440" y="15462"/>
                  </a:lnTo>
                  <a:lnTo>
                    <a:pt x="93612" y="8138"/>
                  </a:lnTo>
                  <a:lnTo>
                    <a:pt x="72437" y="0"/>
                  </a:lnTo>
                  <a:lnTo>
                    <a:pt x="62578" y="1339"/>
                  </a:lnTo>
                  <a:lnTo>
                    <a:pt x="45386" y="12186"/>
                  </a:lnTo>
                  <a:lnTo>
                    <a:pt x="22553" y="38024"/>
                  </a:lnTo>
                  <a:lnTo>
                    <a:pt x="6559" y="73495"/>
                  </a:lnTo>
                  <a:lnTo>
                    <a:pt x="0" y="119230"/>
                  </a:lnTo>
                  <a:lnTo>
                    <a:pt x="4705" y="146471"/>
                  </a:lnTo>
                  <a:lnTo>
                    <a:pt x="9235" y="158648"/>
                  </a:lnTo>
                  <a:lnTo>
                    <a:pt x="23627" y="175298"/>
                  </a:lnTo>
                  <a:lnTo>
                    <a:pt x="32378" y="181376"/>
                  </a:lnTo>
                  <a:lnTo>
                    <a:pt x="40552" y="183088"/>
                  </a:lnTo>
                  <a:lnTo>
                    <a:pt x="48341" y="181889"/>
                  </a:lnTo>
                  <a:lnTo>
                    <a:pt x="55873" y="178751"/>
                  </a:lnTo>
                  <a:lnTo>
                    <a:pt x="67362" y="165905"/>
                  </a:lnTo>
                  <a:lnTo>
                    <a:pt x="94080" y="123862"/>
                  </a:lnTo>
                  <a:lnTo>
                    <a:pt x="101191" y="90090"/>
                  </a:lnTo>
                  <a:lnTo>
                    <a:pt x="103975" y="89476"/>
                  </a:lnTo>
                  <a:lnTo>
                    <a:pt x="107001" y="92575"/>
                  </a:lnTo>
                  <a:lnTo>
                    <a:pt x="132996" y="149947"/>
                  </a:lnTo>
                  <a:lnTo>
                    <a:pt x="148822" y="161682"/>
                  </a:lnTo>
                  <a:lnTo>
                    <a:pt x="156786" y="162939"/>
                  </a:lnTo>
                  <a:lnTo>
                    <a:pt x="164434" y="161438"/>
                  </a:lnTo>
                  <a:lnTo>
                    <a:pt x="186751" y="1514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243013" y="2537367"/>
              <a:ext cx="20407" cy="368499"/>
            </a:xfrm>
            <a:custGeom>
              <a:avLst/>
              <a:gdLst/>
              <a:ahLst/>
              <a:cxnLst/>
              <a:rect l="0" t="0" r="0" b="0"/>
              <a:pathLst>
                <a:path w="20407" h="368499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2"/>
                  </a:lnTo>
                  <a:lnTo>
                    <a:pt x="7740" y="204884"/>
                  </a:lnTo>
                  <a:lnTo>
                    <a:pt x="12364" y="255289"/>
                  </a:lnTo>
                  <a:lnTo>
                    <a:pt x="15662" y="281918"/>
                  </a:lnTo>
                  <a:lnTo>
                    <a:pt x="14487" y="334022"/>
                  </a:lnTo>
                  <a:lnTo>
                    <a:pt x="20406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1147606" y="2695295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5897" y="3119"/>
                  </a:lnTo>
                  <a:lnTo>
                    <a:pt x="84247" y="17958"/>
                  </a:lnTo>
                  <a:lnTo>
                    <a:pt x="2267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558217" y="2442611"/>
            <a:ext cx="5274215" cy="524473"/>
            <a:chOff x="1558217" y="2442611"/>
            <a:chExt cx="5274215" cy="524473"/>
          </a:xfrm>
        </p:grpSpPr>
        <p:sp>
          <p:nvSpPr>
            <p:cNvPr id="131" name="Freeform 130"/>
            <p:cNvSpPr/>
            <p:nvPr/>
          </p:nvSpPr>
          <p:spPr>
            <a:xfrm>
              <a:off x="1579274" y="2768994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5589" y="58617"/>
                  </a:lnTo>
                  <a:lnTo>
                    <a:pt x="4664" y="115214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1558217" y="26426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1684559" y="2742348"/>
              <a:ext cx="138483" cy="184575"/>
            </a:xfrm>
            <a:custGeom>
              <a:avLst/>
              <a:gdLst/>
              <a:ahLst/>
              <a:cxnLst/>
              <a:rect l="0" t="0" r="0" b="0"/>
              <a:pathLst>
                <a:path w="138483" h="184575">
                  <a:moveTo>
                    <a:pt x="105285" y="5589"/>
                  </a:moveTo>
                  <a:lnTo>
                    <a:pt x="88518" y="0"/>
                  </a:lnTo>
                  <a:lnTo>
                    <a:pt x="70927" y="376"/>
                  </a:lnTo>
                  <a:lnTo>
                    <a:pt x="52580" y="5612"/>
                  </a:lnTo>
                  <a:lnTo>
                    <a:pt x="36627" y="15738"/>
                  </a:lnTo>
                  <a:lnTo>
                    <a:pt x="14492" y="40182"/>
                  </a:lnTo>
                  <a:lnTo>
                    <a:pt x="12001" y="48538"/>
                  </a:lnTo>
                  <a:lnTo>
                    <a:pt x="12680" y="56449"/>
                  </a:lnTo>
                  <a:lnTo>
                    <a:pt x="15472" y="64062"/>
                  </a:lnTo>
                  <a:lnTo>
                    <a:pt x="22013" y="69138"/>
                  </a:lnTo>
                  <a:lnTo>
                    <a:pt x="41759" y="74777"/>
                  </a:lnTo>
                  <a:lnTo>
                    <a:pt x="103043" y="81814"/>
                  </a:lnTo>
                  <a:lnTo>
                    <a:pt x="114319" y="84482"/>
                  </a:lnTo>
                  <a:lnTo>
                    <a:pt x="123006" y="89770"/>
                  </a:lnTo>
                  <a:lnTo>
                    <a:pt x="135778" y="105004"/>
                  </a:lnTo>
                  <a:lnTo>
                    <a:pt x="138482" y="113980"/>
                  </a:lnTo>
                  <a:lnTo>
                    <a:pt x="138366" y="133311"/>
                  </a:lnTo>
                  <a:lnTo>
                    <a:pt x="131296" y="150482"/>
                  </a:lnTo>
                  <a:lnTo>
                    <a:pt x="126135" y="158337"/>
                  </a:lnTo>
                  <a:lnTo>
                    <a:pt x="107923" y="170183"/>
                  </a:lnTo>
                  <a:lnTo>
                    <a:pt x="84231" y="178178"/>
                  </a:lnTo>
                  <a:lnTo>
                    <a:pt x="34012" y="183311"/>
                  </a:lnTo>
                  <a:lnTo>
                    <a:pt x="0" y="1845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126756" y="252683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15684" y="177859"/>
                  </a:lnTo>
                  <a:lnTo>
                    <a:pt x="21789" y="220598"/>
                  </a:lnTo>
                  <a:lnTo>
                    <a:pt x="26062" y="262990"/>
                  </a:lnTo>
                  <a:lnTo>
                    <a:pt x="24230" y="323978"/>
                  </a:lnTo>
                  <a:lnTo>
                    <a:pt x="29786" y="381454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021471" y="2737409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9" y="5589"/>
                  </a:lnTo>
                  <a:lnTo>
                    <a:pt x="122129" y="10723"/>
                  </a:lnTo>
                  <a:lnTo>
                    <a:pt x="66845" y="21789"/>
                  </a:lnTo>
                  <a:lnTo>
                    <a:pt x="9681" y="3905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2242570" y="2537367"/>
              <a:ext cx="326384" cy="349831"/>
            </a:xfrm>
            <a:custGeom>
              <a:avLst/>
              <a:gdLst/>
              <a:ahLst/>
              <a:cxnLst/>
              <a:rect l="0" t="0" r="0" b="0"/>
              <a:pathLst>
                <a:path w="326384" h="349831">
                  <a:moveTo>
                    <a:pt x="0" y="0"/>
                  </a:moveTo>
                  <a:lnTo>
                    <a:pt x="5589" y="62093"/>
                  </a:lnTo>
                  <a:lnTo>
                    <a:pt x="17958" y="123053"/>
                  </a:lnTo>
                  <a:lnTo>
                    <a:pt x="28197" y="181130"/>
                  </a:lnTo>
                  <a:lnTo>
                    <a:pt x="38640" y="241622"/>
                  </a:lnTo>
                  <a:lnTo>
                    <a:pt x="45634" y="293600"/>
                  </a:lnTo>
                  <a:lnTo>
                    <a:pt x="38173" y="337022"/>
                  </a:lnTo>
                  <a:lnTo>
                    <a:pt x="39486" y="347514"/>
                  </a:lnTo>
                  <a:lnTo>
                    <a:pt x="39192" y="349830"/>
                  </a:lnTo>
                  <a:lnTo>
                    <a:pt x="35746" y="339924"/>
                  </a:lnTo>
                  <a:lnTo>
                    <a:pt x="36699" y="333071"/>
                  </a:lnTo>
                  <a:lnTo>
                    <a:pt x="46878" y="309908"/>
                  </a:lnTo>
                  <a:lnTo>
                    <a:pt x="51883" y="247930"/>
                  </a:lnTo>
                  <a:lnTo>
                    <a:pt x="58544" y="226785"/>
                  </a:lnTo>
                  <a:lnTo>
                    <a:pt x="63596" y="217871"/>
                  </a:lnTo>
                  <a:lnTo>
                    <a:pt x="71643" y="213097"/>
                  </a:lnTo>
                  <a:lnTo>
                    <a:pt x="93062" y="210914"/>
                  </a:lnTo>
                  <a:lnTo>
                    <a:pt x="111941" y="216962"/>
                  </a:lnTo>
                  <a:lnTo>
                    <a:pt x="128130" y="228619"/>
                  </a:lnTo>
                  <a:lnTo>
                    <a:pt x="149228" y="254913"/>
                  </a:lnTo>
                  <a:lnTo>
                    <a:pt x="159130" y="274732"/>
                  </a:lnTo>
                  <a:lnTo>
                    <a:pt x="161191" y="295238"/>
                  </a:lnTo>
                  <a:lnTo>
                    <a:pt x="158357" y="346546"/>
                  </a:lnTo>
                  <a:lnTo>
                    <a:pt x="158118" y="338464"/>
                  </a:lnTo>
                  <a:lnTo>
                    <a:pt x="181663" y="283482"/>
                  </a:lnTo>
                  <a:lnTo>
                    <a:pt x="198365" y="258040"/>
                  </a:lnTo>
                  <a:lnTo>
                    <a:pt x="214504" y="246096"/>
                  </a:lnTo>
                  <a:lnTo>
                    <a:pt x="274086" y="221445"/>
                  </a:lnTo>
                  <a:lnTo>
                    <a:pt x="293781" y="213064"/>
                  </a:lnTo>
                  <a:lnTo>
                    <a:pt x="310334" y="201540"/>
                  </a:lnTo>
                  <a:lnTo>
                    <a:pt x="314514" y="194022"/>
                  </a:lnTo>
                  <a:lnTo>
                    <a:pt x="316038" y="176309"/>
                  </a:lnTo>
                  <a:lnTo>
                    <a:pt x="309697" y="159858"/>
                  </a:lnTo>
                  <a:lnTo>
                    <a:pt x="304731" y="152196"/>
                  </a:lnTo>
                  <a:lnTo>
                    <a:pt x="295570" y="147088"/>
                  </a:lnTo>
                  <a:lnTo>
                    <a:pt x="269795" y="141412"/>
                  </a:lnTo>
                  <a:lnTo>
                    <a:pt x="245081" y="145128"/>
                  </a:lnTo>
                  <a:lnTo>
                    <a:pt x="223568" y="155749"/>
                  </a:lnTo>
                  <a:lnTo>
                    <a:pt x="206208" y="172167"/>
                  </a:lnTo>
                  <a:lnTo>
                    <a:pt x="196933" y="194282"/>
                  </a:lnTo>
                  <a:lnTo>
                    <a:pt x="190978" y="246607"/>
                  </a:lnTo>
                  <a:lnTo>
                    <a:pt x="196403" y="267921"/>
                  </a:lnTo>
                  <a:lnTo>
                    <a:pt x="218950" y="300668"/>
                  </a:lnTo>
                  <a:lnTo>
                    <a:pt x="238471" y="312225"/>
                  </a:lnTo>
                  <a:lnTo>
                    <a:pt x="261575" y="318921"/>
                  </a:lnTo>
                  <a:lnTo>
                    <a:pt x="293142" y="316114"/>
                  </a:lnTo>
                  <a:lnTo>
                    <a:pt x="326383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2832165" y="2705823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3"/>
                  </a:lnTo>
                  <a:lnTo>
                    <a:pt x="12998" y="120886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811108" y="262159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916393" y="2681008"/>
              <a:ext cx="126343" cy="151740"/>
            </a:xfrm>
            <a:custGeom>
              <a:avLst/>
              <a:gdLst/>
              <a:ahLst/>
              <a:cxnLst/>
              <a:rect l="0" t="0" r="0" b="0"/>
              <a:pathLst>
                <a:path w="126343" h="151740">
                  <a:moveTo>
                    <a:pt x="0" y="66929"/>
                  </a:moveTo>
                  <a:lnTo>
                    <a:pt x="17959" y="121974"/>
                  </a:lnTo>
                  <a:lnTo>
                    <a:pt x="24749" y="146766"/>
                  </a:lnTo>
                  <a:lnTo>
                    <a:pt x="24689" y="151739"/>
                  </a:lnTo>
                  <a:lnTo>
                    <a:pt x="22309" y="151545"/>
                  </a:lnTo>
                  <a:lnTo>
                    <a:pt x="18382" y="147906"/>
                  </a:lnTo>
                  <a:lnTo>
                    <a:pt x="7267" y="126018"/>
                  </a:lnTo>
                  <a:lnTo>
                    <a:pt x="2153" y="91716"/>
                  </a:lnTo>
                  <a:lnTo>
                    <a:pt x="8831" y="39374"/>
                  </a:lnTo>
                  <a:lnTo>
                    <a:pt x="14844" y="16078"/>
                  </a:lnTo>
                  <a:lnTo>
                    <a:pt x="21594" y="8462"/>
                  </a:lnTo>
                  <a:lnTo>
                    <a:pt x="41573" y="0"/>
                  </a:lnTo>
                  <a:lnTo>
                    <a:pt x="51112" y="83"/>
                  </a:lnTo>
                  <a:lnTo>
                    <a:pt x="67951" y="6414"/>
                  </a:lnTo>
                  <a:lnTo>
                    <a:pt x="90584" y="28722"/>
                  </a:lnTo>
                  <a:lnTo>
                    <a:pt x="110787" y="68871"/>
                  </a:lnTo>
                  <a:lnTo>
                    <a:pt x="122923" y="114410"/>
                  </a:lnTo>
                  <a:lnTo>
                    <a:pt x="126342" y="1406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069659" y="2489401"/>
              <a:ext cx="109948" cy="321708"/>
            </a:xfrm>
            <a:custGeom>
              <a:avLst/>
              <a:gdLst/>
              <a:ahLst/>
              <a:cxnLst/>
              <a:rect l="0" t="0" r="0" b="0"/>
              <a:pathLst>
                <a:path w="109948" h="321708">
                  <a:moveTo>
                    <a:pt x="67833" y="321707"/>
                  </a:moveTo>
                  <a:lnTo>
                    <a:pt x="59499" y="284229"/>
                  </a:lnTo>
                  <a:lnTo>
                    <a:pt x="55940" y="259427"/>
                  </a:lnTo>
                  <a:lnTo>
                    <a:pt x="33713" y="197100"/>
                  </a:lnTo>
                  <a:lnTo>
                    <a:pt x="18893" y="145189"/>
                  </a:lnTo>
                  <a:lnTo>
                    <a:pt x="4700" y="92994"/>
                  </a:lnTo>
                  <a:lnTo>
                    <a:pt x="0" y="69149"/>
                  </a:lnTo>
                  <a:lnTo>
                    <a:pt x="1810" y="42953"/>
                  </a:lnTo>
                  <a:lnTo>
                    <a:pt x="12753" y="21951"/>
                  </a:lnTo>
                  <a:lnTo>
                    <a:pt x="20585" y="13076"/>
                  </a:lnTo>
                  <a:lnTo>
                    <a:pt x="41764" y="3214"/>
                  </a:lnTo>
                  <a:lnTo>
                    <a:pt x="65606" y="0"/>
                  </a:lnTo>
                  <a:lnTo>
                    <a:pt x="109947" y="5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53264" y="2674238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82995" y="17958"/>
                  </a:lnTo>
                  <a:lnTo>
                    <a:pt x="23288" y="3747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3224693" y="2702953"/>
              <a:ext cx="141530" cy="145814"/>
            </a:xfrm>
            <a:custGeom>
              <a:avLst/>
              <a:gdLst/>
              <a:ahLst/>
              <a:cxnLst/>
              <a:rect l="0" t="0" r="0" b="0"/>
              <a:pathLst>
                <a:path w="141530" h="145814">
                  <a:moveTo>
                    <a:pt x="81255" y="2870"/>
                  </a:moveTo>
                  <a:lnTo>
                    <a:pt x="53309" y="2870"/>
                  </a:lnTo>
                  <a:lnTo>
                    <a:pt x="42737" y="6380"/>
                  </a:lnTo>
                  <a:lnTo>
                    <a:pt x="24751" y="19638"/>
                  </a:lnTo>
                  <a:lnTo>
                    <a:pt x="7061" y="46833"/>
                  </a:lnTo>
                  <a:lnTo>
                    <a:pt x="0" y="82707"/>
                  </a:lnTo>
                  <a:lnTo>
                    <a:pt x="4587" y="103084"/>
                  </a:lnTo>
                  <a:lnTo>
                    <a:pt x="26596" y="135230"/>
                  </a:lnTo>
                  <a:lnTo>
                    <a:pt x="46044" y="143585"/>
                  </a:lnTo>
                  <a:lnTo>
                    <a:pt x="57781" y="145813"/>
                  </a:lnTo>
                  <a:lnTo>
                    <a:pt x="80180" y="142050"/>
                  </a:lnTo>
                  <a:lnTo>
                    <a:pt x="109402" y="126777"/>
                  </a:lnTo>
                  <a:lnTo>
                    <a:pt x="117567" y="120570"/>
                  </a:lnTo>
                  <a:lnTo>
                    <a:pt x="129759" y="101195"/>
                  </a:lnTo>
                  <a:lnTo>
                    <a:pt x="137907" y="76986"/>
                  </a:lnTo>
                  <a:lnTo>
                    <a:pt x="141529" y="50629"/>
                  </a:lnTo>
                  <a:lnTo>
                    <a:pt x="136899" y="29555"/>
                  </a:lnTo>
                  <a:lnTo>
                    <a:pt x="132389" y="20660"/>
                  </a:lnTo>
                  <a:lnTo>
                    <a:pt x="118019" y="7658"/>
                  </a:lnTo>
                  <a:lnTo>
                    <a:pt x="109274" y="2552"/>
                  </a:lnTo>
                  <a:lnTo>
                    <a:pt x="83959" y="0"/>
                  </a:lnTo>
                  <a:lnTo>
                    <a:pt x="39141" y="2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611925" y="2484725"/>
              <a:ext cx="30936" cy="336913"/>
            </a:xfrm>
            <a:custGeom>
              <a:avLst/>
              <a:gdLst/>
              <a:ahLst/>
              <a:cxnLst/>
              <a:rect l="0" t="0" r="0" b="0"/>
              <a:pathLst>
                <a:path w="30936" h="336913">
                  <a:moveTo>
                    <a:pt x="9878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5067" y="163232"/>
                  </a:lnTo>
                  <a:lnTo>
                    <a:pt x="10098" y="225179"/>
                  </a:lnTo>
                  <a:lnTo>
                    <a:pt x="21143" y="283689"/>
                  </a:lnTo>
                  <a:lnTo>
                    <a:pt x="30935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3527046" y="2621595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46167" y="17959"/>
                  </a:lnTo>
                  <a:lnTo>
                    <a:pt x="89005" y="35150"/>
                  </a:lnTo>
                  <a:lnTo>
                    <a:pt x="32215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742556" y="2484725"/>
              <a:ext cx="152989" cy="338559"/>
            </a:xfrm>
            <a:custGeom>
              <a:avLst/>
              <a:gdLst/>
              <a:ahLst/>
              <a:cxnLst/>
              <a:rect l="0" t="0" r="0" b="0"/>
              <a:pathLst>
                <a:path w="152989" h="338559">
                  <a:moveTo>
                    <a:pt x="5589" y="0"/>
                  </a:moveTo>
                  <a:lnTo>
                    <a:pt x="0" y="58617"/>
                  </a:lnTo>
                  <a:lnTo>
                    <a:pt x="7163" y="121453"/>
                  </a:lnTo>
                  <a:lnTo>
                    <a:pt x="16584" y="173246"/>
                  </a:lnTo>
                  <a:lnTo>
                    <a:pt x="26784" y="229927"/>
                  </a:lnTo>
                  <a:lnTo>
                    <a:pt x="34096" y="280646"/>
                  </a:lnTo>
                  <a:lnTo>
                    <a:pt x="41665" y="338558"/>
                  </a:lnTo>
                  <a:lnTo>
                    <a:pt x="38998" y="338009"/>
                  </a:lnTo>
                  <a:lnTo>
                    <a:pt x="34881" y="334134"/>
                  </a:lnTo>
                  <a:lnTo>
                    <a:pt x="30306" y="317350"/>
                  </a:lnTo>
                  <a:lnTo>
                    <a:pt x="28297" y="256174"/>
                  </a:lnTo>
                  <a:lnTo>
                    <a:pt x="32449" y="233178"/>
                  </a:lnTo>
                  <a:lnTo>
                    <a:pt x="46953" y="206090"/>
                  </a:lnTo>
                  <a:lnTo>
                    <a:pt x="55392" y="201734"/>
                  </a:lnTo>
                  <a:lnTo>
                    <a:pt x="77246" y="200014"/>
                  </a:lnTo>
                  <a:lnTo>
                    <a:pt x="96318" y="206268"/>
                  </a:lnTo>
                  <a:lnTo>
                    <a:pt x="104680" y="211212"/>
                  </a:lnTo>
                  <a:lnTo>
                    <a:pt x="117089" y="226063"/>
                  </a:lnTo>
                  <a:lnTo>
                    <a:pt x="144447" y="275565"/>
                  </a:lnTo>
                  <a:lnTo>
                    <a:pt x="152988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929936" y="2632489"/>
              <a:ext cx="155122" cy="199677"/>
            </a:xfrm>
            <a:custGeom>
              <a:avLst/>
              <a:gdLst/>
              <a:ahLst/>
              <a:cxnLst/>
              <a:rect l="0" t="0" r="0" b="0"/>
              <a:pathLst>
                <a:path w="155122" h="199677">
                  <a:moveTo>
                    <a:pt x="102478" y="104920"/>
                  </a:moveTo>
                  <a:lnTo>
                    <a:pt x="91026" y="50775"/>
                  </a:lnTo>
                  <a:lnTo>
                    <a:pt x="83350" y="25874"/>
                  </a:lnTo>
                  <a:lnTo>
                    <a:pt x="72140" y="7007"/>
                  </a:lnTo>
                  <a:lnTo>
                    <a:pt x="64705" y="2210"/>
                  </a:lnTo>
                  <a:lnTo>
                    <a:pt x="47086" y="0"/>
                  </a:lnTo>
                  <a:lnTo>
                    <a:pt x="38644" y="3388"/>
                  </a:lnTo>
                  <a:lnTo>
                    <a:pt x="23025" y="16511"/>
                  </a:lnTo>
                  <a:lnTo>
                    <a:pt x="6667" y="43630"/>
                  </a:lnTo>
                  <a:lnTo>
                    <a:pt x="0" y="79481"/>
                  </a:lnTo>
                  <a:lnTo>
                    <a:pt x="6153" y="125111"/>
                  </a:lnTo>
                  <a:lnTo>
                    <a:pt x="12094" y="146649"/>
                  </a:lnTo>
                  <a:lnTo>
                    <a:pt x="17655" y="154966"/>
                  </a:lnTo>
                  <a:lnTo>
                    <a:pt x="33194" y="167327"/>
                  </a:lnTo>
                  <a:lnTo>
                    <a:pt x="41081" y="168752"/>
                  </a:lnTo>
                  <a:lnTo>
                    <a:pt x="48678" y="167361"/>
                  </a:lnTo>
                  <a:lnTo>
                    <a:pt x="56083" y="164095"/>
                  </a:lnTo>
                  <a:lnTo>
                    <a:pt x="67430" y="151107"/>
                  </a:lnTo>
                  <a:lnTo>
                    <a:pt x="75203" y="132467"/>
                  </a:lnTo>
                  <a:lnTo>
                    <a:pt x="80193" y="82372"/>
                  </a:lnTo>
                  <a:lnTo>
                    <a:pt x="79706" y="63313"/>
                  </a:lnTo>
                  <a:lnTo>
                    <a:pt x="77938" y="63144"/>
                  </a:lnTo>
                  <a:lnTo>
                    <a:pt x="75589" y="66541"/>
                  </a:lnTo>
                  <a:lnTo>
                    <a:pt x="76100" y="79674"/>
                  </a:lnTo>
                  <a:lnTo>
                    <a:pt x="90296" y="132878"/>
                  </a:lnTo>
                  <a:lnTo>
                    <a:pt x="120732" y="174170"/>
                  </a:lnTo>
                  <a:lnTo>
                    <a:pt x="155121" y="1996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121582" y="2484725"/>
              <a:ext cx="37175" cy="357970"/>
            </a:xfrm>
            <a:custGeom>
              <a:avLst/>
              <a:gdLst/>
              <a:ahLst/>
              <a:cxnLst/>
              <a:rect l="0" t="0" r="0" b="0"/>
              <a:pathLst>
                <a:path w="37175" h="357970">
                  <a:moveTo>
                    <a:pt x="5589" y="0"/>
                  </a:moveTo>
                  <a:lnTo>
                    <a:pt x="0" y="16768"/>
                  </a:lnTo>
                  <a:lnTo>
                    <a:pt x="3272" y="65790"/>
                  </a:lnTo>
                  <a:lnTo>
                    <a:pt x="6072" y="123089"/>
                  </a:lnTo>
                  <a:lnTo>
                    <a:pt x="13791" y="169052"/>
                  </a:lnTo>
                  <a:lnTo>
                    <a:pt x="22317" y="230114"/>
                  </a:lnTo>
                  <a:lnTo>
                    <a:pt x="26533" y="285121"/>
                  </a:lnTo>
                  <a:lnTo>
                    <a:pt x="34725" y="336864"/>
                  </a:lnTo>
                  <a:lnTo>
                    <a:pt x="3717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032414" y="2590010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26086" y="19128"/>
                  </a:lnTo>
                  <a:lnTo>
                    <a:pt x="93511" y="34263"/>
                  </a:lnTo>
                  <a:lnTo>
                    <a:pt x="41175" y="4368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221927" y="2442611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0" y="0"/>
                  </a:moveTo>
                  <a:lnTo>
                    <a:pt x="17959" y="61088"/>
                  </a:lnTo>
                  <a:lnTo>
                    <a:pt x="3158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324699" y="2616006"/>
              <a:ext cx="174256" cy="237217"/>
            </a:xfrm>
            <a:custGeom>
              <a:avLst/>
              <a:gdLst/>
              <a:ahLst/>
              <a:cxnLst/>
              <a:rect l="0" t="0" r="0" b="0"/>
              <a:pathLst>
                <a:path w="174256" h="237217">
                  <a:moveTo>
                    <a:pt x="97270" y="5589"/>
                  </a:moveTo>
                  <a:lnTo>
                    <a:pt x="80502" y="0"/>
                  </a:lnTo>
                  <a:lnTo>
                    <a:pt x="62911" y="376"/>
                  </a:lnTo>
                  <a:lnTo>
                    <a:pt x="43395" y="5612"/>
                  </a:lnTo>
                  <a:lnTo>
                    <a:pt x="23022" y="15738"/>
                  </a:lnTo>
                  <a:lnTo>
                    <a:pt x="8509" y="31157"/>
                  </a:lnTo>
                  <a:lnTo>
                    <a:pt x="3001" y="40182"/>
                  </a:lnTo>
                  <a:lnTo>
                    <a:pt x="0" y="59569"/>
                  </a:lnTo>
                  <a:lnTo>
                    <a:pt x="838" y="69651"/>
                  </a:lnTo>
                  <a:lnTo>
                    <a:pt x="4906" y="77543"/>
                  </a:lnTo>
                  <a:lnTo>
                    <a:pt x="18784" y="89432"/>
                  </a:lnTo>
                  <a:lnTo>
                    <a:pt x="27398" y="91900"/>
                  </a:lnTo>
                  <a:lnTo>
                    <a:pt x="87077" y="98560"/>
                  </a:lnTo>
                  <a:lnTo>
                    <a:pt x="117256" y="109045"/>
                  </a:lnTo>
                  <a:lnTo>
                    <a:pt x="156328" y="139634"/>
                  </a:lnTo>
                  <a:lnTo>
                    <a:pt x="172220" y="165799"/>
                  </a:lnTo>
                  <a:lnTo>
                    <a:pt x="174255" y="185588"/>
                  </a:lnTo>
                  <a:lnTo>
                    <a:pt x="173160" y="195779"/>
                  </a:lnTo>
                  <a:lnTo>
                    <a:pt x="162584" y="213340"/>
                  </a:lnTo>
                  <a:lnTo>
                    <a:pt x="154850" y="221299"/>
                  </a:lnTo>
                  <a:lnTo>
                    <a:pt x="133780" y="230142"/>
                  </a:lnTo>
                  <a:lnTo>
                    <a:pt x="76535" y="235819"/>
                  </a:lnTo>
                  <a:lnTo>
                    <a:pt x="23570" y="237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4686059" y="2643498"/>
              <a:ext cx="171740" cy="162466"/>
            </a:xfrm>
            <a:custGeom>
              <a:avLst/>
              <a:gdLst/>
              <a:ahLst/>
              <a:cxnLst/>
              <a:rect l="0" t="0" r="0" b="0"/>
              <a:pathLst>
                <a:path w="171740" h="162466">
                  <a:moveTo>
                    <a:pt x="30708" y="51797"/>
                  </a:moveTo>
                  <a:lnTo>
                    <a:pt x="21643" y="110414"/>
                  </a:lnTo>
                  <a:lnTo>
                    <a:pt x="20613" y="156382"/>
                  </a:lnTo>
                  <a:lnTo>
                    <a:pt x="18129" y="162465"/>
                  </a:lnTo>
                  <a:lnTo>
                    <a:pt x="14133" y="161840"/>
                  </a:lnTo>
                  <a:lnTo>
                    <a:pt x="9129" y="156745"/>
                  </a:lnTo>
                  <a:lnTo>
                    <a:pt x="3569" y="138605"/>
                  </a:lnTo>
                  <a:lnTo>
                    <a:pt x="0" y="88831"/>
                  </a:lnTo>
                  <a:lnTo>
                    <a:pt x="4971" y="42233"/>
                  </a:lnTo>
                  <a:lnTo>
                    <a:pt x="13810" y="17910"/>
                  </a:lnTo>
                  <a:lnTo>
                    <a:pt x="19442" y="8149"/>
                  </a:lnTo>
                  <a:lnTo>
                    <a:pt x="29047" y="2811"/>
                  </a:lnTo>
                  <a:lnTo>
                    <a:pt x="55316" y="0"/>
                  </a:lnTo>
                  <a:lnTo>
                    <a:pt x="77130" y="5769"/>
                  </a:lnTo>
                  <a:lnTo>
                    <a:pt x="105684" y="25291"/>
                  </a:lnTo>
                  <a:lnTo>
                    <a:pt x="141184" y="63329"/>
                  </a:lnTo>
                  <a:lnTo>
                    <a:pt x="162321" y="105808"/>
                  </a:lnTo>
                  <a:lnTo>
                    <a:pt x="171739" y="139810"/>
                  </a:lnTo>
                  <a:lnTo>
                    <a:pt x="171522" y="145567"/>
                  </a:lnTo>
                  <a:lnTo>
                    <a:pt x="167578" y="1570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4878386" y="2674238"/>
              <a:ext cx="119885" cy="183028"/>
            </a:xfrm>
            <a:custGeom>
              <a:avLst/>
              <a:gdLst/>
              <a:ahLst/>
              <a:cxnLst/>
              <a:rect l="0" t="0" r="0" b="0"/>
              <a:pathLst>
                <a:path w="119885" h="183028">
                  <a:moveTo>
                    <a:pt x="70007" y="21057"/>
                  </a:moveTo>
                  <a:lnTo>
                    <a:pt x="64418" y="4289"/>
                  </a:lnTo>
                  <a:lnTo>
                    <a:pt x="59262" y="1690"/>
                  </a:lnTo>
                  <a:lnTo>
                    <a:pt x="52315" y="2296"/>
                  </a:lnTo>
                  <a:lnTo>
                    <a:pt x="44175" y="5040"/>
                  </a:lnTo>
                  <a:lnTo>
                    <a:pt x="32010" y="17448"/>
                  </a:lnTo>
                  <a:lnTo>
                    <a:pt x="4822" y="66422"/>
                  </a:lnTo>
                  <a:lnTo>
                    <a:pt x="0" y="109498"/>
                  </a:lnTo>
                  <a:lnTo>
                    <a:pt x="6630" y="145528"/>
                  </a:lnTo>
                  <a:lnTo>
                    <a:pt x="16883" y="167624"/>
                  </a:lnTo>
                  <a:lnTo>
                    <a:pt x="25232" y="174920"/>
                  </a:lnTo>
                  <a:lnTo>
                    <a:pt x="46988" y="183027"/>
                  </a:lnTo>
                  <a:lnTo>
                    <a:pt x="57001" y="182850"/>
                  </a:lnTo>
                  <a:lnTo>
                    <a:pt x="74365" y="176413"/>
                  </a:lnTo>
                  <a:lnTo>
                    <a:pt x="97295" y="159635"/>
                  </a:lnTo>
                  <a:lnTo>
                    <a:pt x="113317" y="134257"/>
                  </a:lnTo>
                  <a:lnTo>
                    <a:pt x="119884" y="93332"/>
                  </a:lnTo>
                  <a:lnTo>
                    <a:pt x="115182" y="67217"/>
                  </a:lnTo>
                  <a:lnTo>
                    <a:pt x="99379" y="35904"/>
                  </a:lnTo>
                  <a:lnTo>
                    <a:pt x="86571" y="20637"/>
                  </a:lnTo>
                  <a:lnTo>
                    <a:pt x="5947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032621" y="2463668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3" y="169786"/>
                  </a:lnTo>
                  <a:lnTo>
                    <a:pt x="12997" y="222662"/>
                  </a:lnTo>
                  <a:lnTo>
                    <a:pt x="19465" y="277559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4916808" y="2558425"/>
              <a:ext cx="210571" cy="63171"/>
            </a:xfrm>
            <a:custGeom>
              <a:avLst/>
              <a:gdLst/>
              <a:ahLst/>
              <a:cxnLst/>
              <a:rect l="0" t="0" r="0" b="0"/>
              <a:pathLst>
                <a:path w="210571" h="63171">
                  <a:moveTo>
                    <a:pt x="210570" y="0"/>
                  </a:moveTo>
                  <a:lnTo>
                    <a:pt x="157542" y="14654"/>
                  </a:lnTo>
                  <a:lnTo>
                    <a:pt x="107332" y="28197"/>
                  </a:lnTo>
                  <a:lnTo>
                    <a:pt x="44001" y="45639"/>
                  </a:lnTo>
                  <a:lnTo>
                    <a:pt x="0" y="631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5316890" y="2684766"/>
              <a:ext cx="10530" cy="147400"/>
            </a:xfrm>
            <a:custGeom>
              <a:avLst/>
              <a:gdLst/>
              <a:ahLst/>
              <a:cxnLst/>
              <a:rect l="0" t="0" r="0" b="0"/>
              <a:pathLst>
                <a:path w="10530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8"/>
                  </a:lnTo>
                  <a:lnTo>
                    <a:pt x="1052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295834" y="2579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5390590" y="2682541"/>
              <a:ext cx="200043" cy="152235"/>
            </a:xfrm>
            <a:custGeom>
              <a:avLst/>
              <a:gdLst/>
              <a:ahLst/>
              <a:cxnLst/>
              <a:rect l="0" t="0" r="0" b="0"/>
              <a:pathLst>
                <a:path w="200043" h="152235">
                  <a:moveTo>
                    <a:pt x="0" y="54868"/>
                  </a:moveTo>
                  <a:lnTo>
                    <a:pt x="5589" y="113485"/>
                  </a:lnTo>
                  <a:lnTo>
                    <a:pt x="20244" y="148275"/>
                  </a:lnTo>
                  <a:lnTo>
                    <a:pt x="22854" y="152234"/>
                  </a:lnTo>
                  <a:lnTo>
                    <a:pt x="23425" y="151364"/>
                  </a:lnTo>
                  <a:lnTo>
                    <a:pt x="12932" y="94362"/>
                  </a:lnTo>
                  <a:lnTo>
                    <a:pt x="11003" y="40312"/>
                  </a:lnTo>
                  <a:lnTo>
                    <a:pt x="16259" y="4152"/>
                  </a:lnTo>
                  <a:lnTo>
                    <a:pt x="20198" y="0"/>
                  </a:lnTo>
                  <a:lnTo>
                    <a:pt x="25163" y="742"/>
                  </a:lnTo>
                  <a:lnTo>
                    <a:pt x="36920" y="10925"/>
                  </a:lnTo>
                  <a:lnTo>
                    <a:pt x="81215" y="68101"/>
                  </a:lnTo>
                  <a:lnTo>
                    <a:pt x="85729" y="77728"/>
                  </a:lnTo>
                  <a:lnTo>
                    <a:pt x="88738" y="79466"/>
                  </a:lnTo>
                  <a:lnTo>
                    <a:pt x="90744" y="75946"/>
                  </a:lnTo>
                  <a:lnTo>
                    <a:pt x="99553" y="36675"/>
                  </a:lnTo>
                  <a:lnTo>
                    <a:pt x="106143" y="29871"/>
                  </a:lnTo>
                  <a:lnTo>
                    <a:pt x="115216" y="26505"/>
                  </a:lnTo>
                  <a:lnTo>
                    <a:pt x="125943" y="25431"/>
                  </a:lnTo>
                  <a:lnTo>
                    <a:pt x="135435" y="29394"/>
                  </a:lnTo>
                  <a:lnTo>
                    <a:pt x="152220" y="46276"/>
                  </a:lnTo>
                  <a:lnTo>
                    <a:pt x="187274" y="107680"/>
                  </a:lnTo>
                  <a:lnTo>
                    <a:pt x="200042" y="1390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5643274" y="2654718"/>
              <a:ext cx="108429" cy="312366"/>
            </a:xfrm>
            <a:custGeom>
              <a:avLst/>
              <a:gdLst/>
              <a:ahLst/>
              <a:cxnLst/>
              <a:rect l="0" t="0" r="0" b="0"/>
              <a:pathLst>
                <a:path w="108429" h="312366">
                  <a:moveTo>
                    <a:pt x="0" y="51105"/>
                  </a:moveTo>
                  <a:lnTo>
                    <a:pt x="11453" y="100036"/>
                  </a:lnTo>
                  <a:lnTo>
                    <a:pt x="18211" y="147882"/>
                  </a:lnTo>
                  <a:lnTo>
                    <a:pt x="26084" y="205272"/>
                  </a:lnTo>
                  <a:lnTo>
                    <a:pt x="29956" y="256272"/>
                  </a:lnTo>
                  <a:lnTo>
                    <a:pt x="37330" y="311387"/>
                  </a:lnTo>
                  <a:lnTo>
                    <a:pt x="36585" y="312365"/>
                  </a:lnTo>
                  <a:lnTo>
                    <a:pt x="32638" y="302921"/>
                  </a:lnTo>
                  <a:lnTo>
                    <a:pt x="23691" y="252492"/>
                  </a:lnTo>
                  <a:lnTo>
                    <a:pt x="18718" y="198903"/>
                  </a:lnTo>
                  <a:lnTo>
                    <a:pt x="9836" y="145980"/>
                  </a:lnTo>
                  <a:lnTo>
                    <a:pt x="2915" y="96374"/>
                  </a:lnTo>
                  <a:lnTo>
                    <a:pt x="3983" y="55160"/>
                  </a:lnTo>
                  <a:lnTo>
                    <a:pt x="14825" y="9792"/>
                  </a:lnTo>
                  <a:lnTo>
                    <a:pt x="20412" y="3676"/>
                  </a:lnTo>
                  <a:lnTo>
                    <a:pt x="27646" y="769"/>
                  </a:lnTo>
                  <a:lnTo>
                    <a:pt x="35978" y="0"/>
                  </a:lnTo>
                  <a:lnTo>
                    <a:pt x="54595" y="5385"/>
                  </a:lnTo>
                  <a:lnTo>
                    <a:pt x="73397" y="16747"/>
                  </a:lnTo>
                  <a:lnTo>
                    <a:pt x="95967" y="42875"/>
                  </a:lnTo>
                  <a:lnTo>
                    <a:pt x="106213" y="62655"/>
                  </a:lnTo>
                  <a:lnTo>
                    <a:pt x="108428" y="86264"/>
                  </a:lnTo>
                  <a:lnTo>
                    <a:pt x="104342" y="110015"/>
                  </a:lnTo>
                  <a:lnTo>
                    <a:pt x="94728" y="128370"/>
                  </a:lnTo>
                  <a:lnTo>
                    <a:pt x="79536" y="141208"/>
                  </a:lnTo>
                  <a:lnTo>
                    <a:pt x="62256" y="149642"/>
                  </a:lnTo>
                  <a:lnTo>
                    <a:pt x="31586" y="1563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776732" y="2642653"/>
              <a:ext cx="235041" cy="185788"/>
            </a:xfrm>
            <a:custGeom>
              <a:avLst/>
              <a:gdLst/>
              <a:ahLst/>
              <a:cxnLst/>
              <a:rect l="0" t="0" r="0" b="0"/>
              <a:pathLst>
                <a:path w="235041" h="185788">
                  <a:moveTo>
                    <a:pt x="66584" y="52642"/>
                  </a:moveTo>
                  <a:lnTo>
                    <a:pt x="55406" y="41463"/>
                  </a:lnTo>
                  <a:lnTo>
                    <a:pt x="49773" y="40510"/>
                  </a:lnTo>
                  <a:lnTo>
                    <a:pt x="43679" y="42214"/>
                  </a:lnTo>
                  <a:lnTo>
                    <a:pt x="17086" y="61760"/>
                  </a:lnTo>
                  <a:lnTo>
                    <a:pt x="1875" y="86929"/>
                  </a:lnTo>
                  <a:lnTo>
                    <a:pt x="0" y="106485"/>
                  </a:lnTo>
                  <a:lnTo>
                    <a:pt x="8328" y="153225"/>
                  </a:lnTo>
                  <a:lnTo>
                    <a:pt x="13709" y="162981"/>
                  </a:lnTo>
                  <a:lnTo>
                    <a:pt x="29046" y="176941"/>
                  </a:lnTo>
                  <a:lnTo>
                    <a:pt x="50681" y="183925"/>
                  </a:lnTo>
                  <a:lnTo>
                    <a:pt x="63001" y="185787"/>
                  </a:lnTo>
                  <a:lnTo>
                    <a:pt x="82929" y="181618"/>
                  </a:lnTo>
                  <a:lnTo>
                    <a:pt x="99585" y="170796"/>
                  </a:lnTo>
                  <a:lnTo>
                    <a:pt x="114787" y="154288"/>
                  </a:lnTo>
                  <a:lnTo>
                    <a:pt x="118606" y="144972"/>
                  </a:lnTo>
                  <a:lnTo>
                    <a:pt x="119731" y="125263"/>
                  </a:lnTo>
                  <a:lnTo>
                    <a:pt x="108198" y="94436"/>
                  </a:lnTo>
                  <a:lnTo>
                    <a:pt x="108365" y="88694"/>
                  </a:lnTo>
                  <a:lnTo>
                    <a:pt x="111986" y="86035"/>
                  </a:lnTo>
                  <a:lnTo>
                    <a:pt x="117909" y="85433"/>
                  </a:lnTo>
                  <a:lnTo>
                    <a:pt x="130729" y="91002"/>
                  </a:lnTo>
                  <a:lnTo>
                    <a:pt x="144226" y="102446"/>
                  </a:lnTo>
                  <a:lnTo>
                    <a:pt x="163808" y="129790"/>
                  </a:lnTo>
                  <a:lnTo>
                    <a:pt x="174030" y="157649"/>
                  </a:lnTo>
                  <a:lnTo>
                    <a:pt x="158301" y="129883"/>
                  </a:lnTo>
                  <a:lnTo>
                    <a:pt x="148292" y="105688"/>
                  </a:lnTo>
                  <a:lnTo>
                    <a:pt x="143843" y="79338"/>
                  </a:lnTo>
                  <a:lnTo>
                    <a:pt x="148105" y="55148"/>
                  </a:lnTo>
                  <a:lnTo>
                    <a:pt x="152517" y="43784"/>
                  </a:lnTo>
                  <a:lnTo>
                    <a:pt x="166778" y="28038"/>
                  </a:lnTo>
                  <a:lnTo>
                    <a:pt x="204528" y="8397"/>
                  </a:lnTo>
                  <a:lnTo>
                    <a:pt x="23504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110992" y="2474197"/>
              <a:ext cx="37652" cy="357969"/>
            </a:xfrm>
            <a:custGeom>
              <a:avLst/>
              <a:gdLst/>
              <a:ahLst/>
              <a:cxnLst/>
              <a:rect l="0" t="0" r="0" b="0"/>
              <a:pathLst>
                <a:path w="37652" h="357969">
                  <a:moveTo>
                    <a:pt x="6065" y="0"/>
                  </a:moveTo>
                  <a:lnTo>
                    <a:pt x="0" y="32452"/>
                  </a:lnTo>
                  <a:lnTo>
                    <a:pt x="4520" y="83229"/>
                  </a:lnTo>
                  <a:lnTo>
                    <a:pt x="8727" y="133454"/>
                  </a:lnTo>
                  <a:lnTo>
                    <a:pt x="14263" y="184211"/>
                  </a:lnTo>
                  <a:lnTo>
                    <a:pt x="19023" y="240584"/>
                  </a:lnTo>
                  <a:lnTo>
                    <a:pt x="24722" y="291213"/>
                  </a:lnTo>
                  <a:lnTo>
                    <a:pt x="29531" y="329610"/>
                  </a:lnTo>
                  <a:lnTo>
                    <a:pt x="37651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5990715" y="2550742"/>
              <a:ext cx="221100" cy="18212"/>
            </a:xfrm>
            <a:custGeom>
              <a:avLst/>
              <a:gdLst/>
              <a:ahLst/>
              <a:cxnLst/>
              <a:rect l="0" t="0" r="0" b="0"/>
              <a:pathLst>
                <a:path w="221100" h="18212">
                  <a:moveTo>
                    <a:pt x="221099" y="18211"/>
                  </a:moveTo>
                  <a:lnTo>
                    <a:pt x="169048" y="6758"/>
                  </a:lnTo>
                  <a:lnTo>
                    <a:pt x="119109" y="0"/>
                  </a:lnTo>
                  <a:lnTo>
                    <a:pt x="77796" y="1117"/>
                  </a:lnTo>
                  <a:lnTo>
                    <a:pt x="17870" y="14053"/>
                  </a:lnTo>
                  <a:lnTo>
                    <a:pt x="0" y="18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204522" y="2691960"/>
              <a:ext cx="165220" cy="109004"/>
            </a:xfrm>
            <a:custGeom>
              <a:avLst/>
              <a:gdLst/>
              <a:ahLst/>
              <a:cxnLst/>
              <a:rect l="0" t="0" r="0" b="0"/>
              <a:pathLst>
                <a:path w="165220" h="109004">
                  <a:moveTo>
                    <a:pt x="102048" y="55977"/>
                  </a:moveTo>
                  <a:lnTo>
                    <a:pt x="92473" y="31931"/>
                  </a:lnTo>
                  <a:lnTo>
                    <a:pt x="81805" y="17604"/>
                  </a:lnTo>
                  <a:lnTo>
                    <a:pt x="57056" y="1974"/>
                  </a:lnTo>
                  <a:lnTo>
                    <a:pt x="37598" y="0"/>
                  </a:lnTo>
                  <a:lnTo>
                    <a:pt x="27496" y="1112"/>
                  </a:lnTo>
                  <a:lnTo>
                    <a:pt x="19591" y="6532"/>
                  </a:lnTo>
                  <a:lnTo>
                    <a:pt x="7689" y="25033"/>
                  </a:lnTo>
                  <a:lnTo>
                    <a:pt x="0" y="61756"/>
                  </a:lnTo>
                  <a:lnTo>
                    <a:pt x="4440" y="82333"/>
                  </a:lnTo>
                  <a:lnTo>
                    <a:pt x="8900" y="91095"/>
                  </a:lnTo>
                  <a:lnTo>
                    <a:pt x="16553" y="95767"/>
                  </a:lnTo>
                  <a:lnTo>
                    <a:pt x="37534" y="97838"/>
                  </a:lnTo>
                  <a:lnTo>
                    <a:pt x="47340" y="94413"/>
                  </a:lnTo>
                  <a:lnTo>
                    <a:pt x="64475" y="81249"/>
                  </a:lnTo>
                  <a:lnTo>
                    <a:pt x="73651" y="60580"/>
                  </a:lnTo>
                  <a:lnTo>
                    <a:pt x="76098" y="48517"/>
                  </a:lnTo>
                  <a:lnTo>
                    <a:pt x="78899" y="45155"/>
                  </a:lnTo>
                  <a:lnTo>
                    <a:pt x="81936" y="47593"/>
                  </a:lnTo>
                  <a:lnTo>
                    <a:pt x="111202" y="103772"/>
                  </a:lnTo>
                  <a:lnTo>
                    <a:pt x="118679" y="107728"/>
                  </a:lnTo>
                  <a:lnTo>
                    <a:pt x="136346" y="109003"/>
                  </a:lnTo>
                  <a:lnTo>
                    <a:pt x="149657" y="105671"/>
                  </a:lnTo>
                  <a:lnTo>
                    <a:pt x="165219" y="980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369741" y="2695295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0" y="0"/>
                  </a:moveTo>
                  <a:lnTo>
                    <a:pt x="3120" y="42692"/>
                  </a:lnTo>
                  <a:lnTo>
                    <a:pt x="15619" y="87813"/>
                  </a:lnTo>
                  <a:lnTo>
                    <a:pt x="13571" y="82312"/>
                  </a:lnTo>
                  <a:lnTo>
                    <a:pt x="12300" y="35713"/>
                  </a:lnTo>
                  <a:lnTo>
                    <a:pt x="16385" y="12363"/>
                  </a:lnTo>
                  <a:lnTo>
                    <a:pt x="22622" y="5902"/>
                  </a:lnTo>
                  <a:lnTo>
                    <a:pt x="31458" y="2765"/>
                  </a:lnTo>
                  <a:lnTo>
                    <a:pt x="42029" y="1843"/>
                  </a:lnTo>
                  <a:lnTo>
                    <a:pt x="51416" y="4738"/>
                  </a:lnTo>
                  <a:lnTo>
                    <a:pt x="68085" y="17314"/>
                  </a:lnTo>
                  <a:lnTo>
                    <a:pt x="96680" y="61218"/>
                  </a:lnTo>
                  <a:lnTo>
                    <a:pt x="121215" y="122661"/>
                  </a:lnTo>
                  <a:lnTo>
                    <a:pt x="126342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6559253" y="2526839"/>
              <a:ext cx="31587" cy="357970"/>
            </a:xfrm>
            <a:custGeom>
              <a:avLst/>
              <a:gdLst/>
              <a:ahLst/>
              <a:cxnLst/>
              <a:rect l="0" t="0" r="0" b="0"/>
              <a:pathLst>
                <a:path w="31587" h="357970">
                  <a:moveTo>
                    <a:pt x="0" y="0"/>
                  </a:moveTo>
                  <a:lnTo>
                    <a:pt x="0" y="60383"/>
                  </a:lnTo>
                  <a:lnTo>
                    <a:pt x="3120" y="111868"/>
                  </a:lnTo>
                  <a:lnTo>
                    <a:pt x="9066" y="171186"/>
                  </a:lnTo>
                  <a:lnTo>
                    <a:pt x="15685" y="225027"/>
                  </a:lnTo>
                  <a:lnTo>
                    <a:pt x="19466" y="279844"/>
                  </a:lnTo>
                  <a:lnTo>
                    <a:pt x="27979" y="337684"/>
                  </a:lnTo>
                  <a:lnTo>
                    <a:pt x="3158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485554" y="2632124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16892" y="5589"/>
                  </a:lnTo>
                  <a:lnTo>
                    <a:pt x="59441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717181" y="2495253"/>
              <a:ext cx="115251" cy="231628"/>
            </a:xfrm>
            <a:custGeom>
              <a:avLst/>
              <a:gdLst/>
              <a:ahLst/>
              <a:cxnLst/>
              <a:rect l="0" t="0" r="0" b="0"/>
              <a:pathLst>
                <a:path w="115251" h="231628">
                  <a:moveTo>
                    <a:pt x="0" y="0"/>
                  </a:moveTo>
                  <a:lnTo>
                    <a:pt x="17981" y="15641"/>
                  </a:lnTo>
                  <a:lnTo>
                    <a:pt x="74354" y="38438"/>
                  </a:lnTo>
                  <a:lnTo>
                    <a:pt x="95048" y="45550"/>
                  </a:lnTo>
                  <a:lnTo>
                    <a:pt x="109704" y="58849"/>
                  </a:lnTo>
                  <a:lnTo>
                    <a:pt x="115250" y="67309"/>
                  </a:lnTo>
                  <a:lnTo>
                    <a:pt x="114268" y="72949"/>
                  </a:lnTo>
                  <a:lnTo>
                    <a:pt x="108934" y="76709"/>
                  </a:lnTo>
                  <a:lnTo>
                    <a:pt x="52039" y="95021"/>
                  </a:lnTo>
                  <a:lnTo>
                    <a:pt x="32486" y="103063"/>
                  </a:lnTo>
                  <a:lnTo>
                    <a:pt x="15998" y="114436"/>
                  </a:lnTo>
                  <a:lnTo>
                    <a:pt x="10666" y="123084"/>
                  </a:lnTo>
                  <a:lnTo>
                    <a:pt x="4740" y="145172"/>
                  </a:lnTo>
                  <a:lnTo>
                    <a:pt x="6994" y="183914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738238" y="288480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7022507" y="3074321"/>
            <a:ext cx="3126965" cy="1684560"/>
            <a:chOff x="7022507" y="3074321"/>
            <a:chExt cx="3126965" cy="1684560"/>
          </a:xfrm>
        </p:grpSpPr>
        <p:sp>
          <p:nvSpPr>
            <p:cNvPr id="169" name="Freeform 168"/>
            <p:cNvSpPr/>
            <p:nvPr/>
          </p:nvSpPr>
          <p:spPr>
            <a:xfrm>
              <a:off x="7201926" y="3137492"/>
              <a:ext cx="20624" cy="263213"/>
            </a:xfrm>
            <a:custGeom>
              <a:avLst/>
              <a:gdLst/>
              <a:ahLst/>
              <a:cxnLst/>
              <a:rect l="0" t="0" r="0" b="0"/>
              <a:pathLst>
                <a:path w="20624" h="263213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6887" y="165971"/>
                  </a:lnTo>
                  <a:lnTo>
                    <a:pt x="12580" y="226283"/>
                  </a:lnTo>
                  <a:lnTo>
                    <a:pt x="2062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7022507" y="3074321"/>
              <a:ext cx="336913" cy="94757"/>
            </a:xfrm>
            <a:custGeom>
              <a:avLst/>
              <a:gdLst/>
              <a:ahLst/>
              <a:cxnLst/>
              <a:rect l="0" t="0" r="0" b="0"/>
              <a:pathLst>
                <a:path w="336913" h="94757">
                  <a:moveTo>
                    <a:pt x="336912" y="0"/>
                  </a:moveTo>
                  <a:lnTo>
                    <a:pt x="275801" y="17958"/>
                  </a:lnTo>
                  <a:lnTo>
                    <a:pt x="215781" y="35149"/>
                  </a:lnTo>
                  <a:lnTo>
                    <a:pt x="161080" y="50313"/>
                  </a:lnTo>
                  <a:lnTo>
                    <a:pt x="105216" y="71506"/>
                  </a:lnTo>
                  <a:lnTo>
                    <a:pt x="43491" y="8978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7339821" y="3084849"/>
              <a:ext cx="324926" cy="347442"/>
            </a:xfrm>
            <a:custGeom>
              <a:avLst/>
              <a:gdLst/>
              <a:ahLst/>
              <a:cxnLst/>
              <a:rect l="0" t="0" r="0" b="0"/>
              <a:pathLst>
                <a:path w="324926" h="347442">
                  <a:moveTo>
                    <a:pt x="9070" y="0"/>
                  </a:moveTo>
                  <a:lnTo>
                    <a:pt x="9070" y="50433"/>
                  </a:lnTo>
                  <a:lnTo>
                    <a:pt x="9070" y="105410"/>
                  </a:lnTo>
                  <a:lnTo>
                    <a:pt x="9070" y="153545"/>
                  </a:lnTo>
                  <a:lnTo>
                    <a:pt x="9070" y="203163"/>
                  </a:lnTo>
                  <a:lnTo>
                    <a:pt x="9070" y="262443"/>
                  </a:lnTo>
                  <a:lnTo>
                    <a:pt x="3481" y="313624"/>
                  </a:lnTo>
                  <a:lnTo>
                    <a:pt x="1834" y="316707"/>
                  </a:lnTo>
                  <a:lnTo>
                    <a:pt x="737" y="314083"/>
                  </a:lnTo>
                  <a:lnTo>
                    <a:pt x="0" y="263716"/>
                  </a:lnTo>
                  <a:lnTo>
                    <a:pt x="8202" y="224888"/>
                  </a:lnTo>
                  <a:lnTo>
                    <a:pt x="31342" y="182853"/>
                  </a:lnTo>
                  <a:lnTo>
                    <a:pt x="37956" y="174545"/>
                  </a:lnTo>
                  <a:lnTo>
                    <a:pt x="45875" y="170175"/>
                  </a:lnTo>
                  <a:lnTo>
                    <a:pt x="64032" y="168441"/>
                  </a:lnTo>
                  <a:lnTo>
                    <a:pt x="80681" y="174688"/>
                  </a:lnTo>
                  <a:lnTo>
                    <a:pt x="88396" y="179630"/>
                  </a:lnTo>
                  <a:lnTo>
                    <a:pt x="100088" y="194479"/>
                  </a:lnTo>
                  <a:lnTo>
                    <a:pt x="124555" y="253120"/>
                  </a:lnTo>
                  <a:lnTo>
                    <a:pt x="138857" y="294884"/>
                  </a:lnTo>
                  <a:lnTo>
                    <a:pt x="141218" y="297195"/>
                  </a:lnTo>
                  <a:lnTo>
                    <a:pt x="142792" y="294057"/>
                  </a:lnTo>
                  <a:lnTo>
                    <a:pt x="143842" y="287285"/>
                  </a:lnTo>
                  <a:lnTo>
                    <a:pt x="151247" y="273521"/>
                  </a:lnTo>
                  <a:lnTo>
                    <a:pt x="175065" y="245622"/>
                  </a:lnTo>
                  <a:lnTo>
                    <a:pt x="200973" y="230185"/>
                  </a:lnTo>
                  <a:lnTo>
                    <a:pt x="261963" y="207242"/>
                  </a:lnTo>
                  <a:lnTo>
                    <a:pt x="293402" y="190997"/>
                  </a:lnTo>
                  <a:lnTo>
                    <a:pt x="308185" y="174965"/>
                  </a:lnTo>
                  <a:lnTo>
                    <a:pt x="313765" y="165777"/>
                  </a:lnTo>
                  <a:lnTo>
                    <a:pt x="315145" y="157311"/>
                  </a:lnTo>
                  <a:lnTo>
                    <a:pt x="313725" y="149328"/>
                  </a:lnTo>
                  <a:lnTo>
                    <a:pt x="310439" y="141666"/>
                  </a:lnTo>
                  <a:lnTo>
                    <a:pt x="297430" y="130033"/>
                  </a:lnTo>
                  <a:lnTo>
                    <a:pt x="278780" y="122134"/>
                  </a:lnTo>
                  <a:lnTo>
                    <a:pt x="254893" y="118623"/>
                  </a:lnTo>
                  <a:lnTo>
                    <a:pt x="244312" y="121196"/>
                  </a:lnTo>
                  <a:lnTo>
                    <a:pt x="226316" y="133414"/>
                  </a:lnTo>
                  <a:lnTo>
                    <a:pt x="213638" y="153662"/>
                  </a:lnTo>
                  <a:lnTo>
                    <a:pt x="193330" y="211178"/>
                  </a:lnTo>
                  <a:lnTo>
                    <a:pt x="190787" y="250395"/>
                  </a:lnTo>
                  <a:lnTo>
                    <a:pt x="198093" y="289311"/>
                  </a:lnTo>
                  <a:lnTo>
                    <a:pt x="208504" y="308347"/>
                  </a:lnTo>
                  <a:lnTo>
                    <a:pt x="224049" y="321487"/>
                  </a:lnTo>
                  <a:lnTo>
                    <a:pt x="262625" y="339454"/>
                  </a:lnTo>
                  <a:lnTo>
                    <a:pt x="32492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7959544" y="3105906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49263"/>
                  </a:lnTo>
                  <a:lnTo>
                    <a:pt x="0" y="100515"/>
                  </a:lnTo>
                  <a:lnTo>
                    <a:pt x="0" y="158464"/>
                  </a:lnTo>
                  <a:lnTo>
                    <a:pt x="1170" y="210859"/>
                  </a:lnTo>
                  <a:lnTo>
                    <a:pt x="8333" y="267429"/>
                  </a:lnTo>
                  <a:lnTo>
                    <a:pt x="10095" y="328646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7843730" y="3263834"/>
              <a:ext cx="200043" cy="21058"/>
            </a:xfrm>
            <a:custGeom>
              <a:avLst/>
              <a:gdLst/>
              <a:ahLst/>
              <a:cxnLst/>
              <a:rect l="0" t="0" r="0" b="0"/>
              <a:pathLst>
                <a:path w="200043" h="21058">
                  <a:moveTo>
                    <a:pt x="200042" y="0"/>
                  </a:moveTo>
                  <a:lnTo>
                    <a:pt x="151111" y="0"/>
                  </a:lnTo>
                  <a:lnTo>
                    <a:pt x="91980" y="5589"/>
                  </a:lnTo>
                  <a:lnTo>
                    <a:pt x="37580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8075357" y="3305948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0" y="58617"/>
                  </a:lnTo>
                  <a:lnTo>
                    <a:pt x="1170" y="108111"/>
                  </a:lnTo>
                  <a:lnTo>
                    <a:pt x="3120" y="114188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8075357" y="32322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8148846" y="3282727"/>
              <a:ext cx="116025" cy="161446"/>
            </a:xfrm>
            <a:custGeom>
              <a:avLst/>
              <a:gdLst/>
              <a:ahLst/>
              <a:cxnLst/>
              <a:rect l="0" t="0" r="0" b="0"/>
              <a:pathLst>
                <a:path w="116025" h="161446">
                  <a:moveTo>
                    <a:pt x="105496" y="44278"/>
                  </a:moveTo>
                  <a:lnTo>
                    <a:pt x="105496" y="21921"/>
                  </a:lnTo>
                  <a:lnTo>
                    <a:pt x="101986" y="14165"/>
                  </a:lnTo>
                  <a:lnTo>
                    <a:pt x="88728" y="2429"/>
                  </a:lnTo>
                  <a:lnTo>
                    <a:pt x="80279" y="0"/>
                  </a:lnTo>
                  <a:lnTo>
                    <a:pt x="61533" y="422"/>
                  </a:lnTo>
                  <a:lnTo>
                    <a:pt x="31249" y="12826"/>
                  </a:lnTo>
                  <a:lnTo>
                    <a:pt x="5638" y="36909"/>
                  </a:lnTo>
                  <a:lnTo>
                    <a:pt x="1489" y="47554"/>
                  </a:lnTo>
                  <a:lnTo>
                    <a:pt x="0" y="71860"/>
                  </a:lnTo>
                  <a:lnTo>
                    <a:pt x="5738" y="111852"/>
                  </a:lnTo>
                  <a:lnTo>
                    <a:pt x="14755" y="133193"/>
                  </a:lnTo>
                  <a:lnTo>
                    <a:pt x="20435" y="142159"/>
                  </a:lnTo>
                  <a:lnTo>
                    <a:pt x="36106" y="155241"/>
                  </a:lnTo>
                  <a:lnTo>
                    <a:pt x="45198" y="160367"/>
                  </a:lnTo>
                  <a:lnTo>
                    <a:pt x="53599" y="161445"/>
                  </a:lnTo>
                  <a:lnTo>
                    <a:pt x="116024" y="139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8338570" y="3116435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54144"/>
                  </a:lnTo>
                  <a:lnTo>
                    <a:pt x="10528" y="101440"/>
                  </a:lnTo>
                  <a:lnTo>
                    <a:pt x="4939" y="163537"/>
                  </a:lnTo>
                  <a:lnTo>
                    <a:pt x="975" y="225239"/>
                  </a:lnTo>
                  <a:lnTo>
                    <a:pt x="192" y="28370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8368046" y="3263834"/>
              <a:ext cx="86338" cy="182084"/>
            </a:xfrm>
            <a:custGeom>
              <a:avLst/>
              <a:gdLst/>
              <a:ahLst/>
              <a:cxnLst/>
              <a:rect l="0" t="0" r="0" b="0"/>
              <a:pathLst>
                <a:path w="86338" h="182084">
                  <a:moveTo>
                    <a:pt x="75809" y="0"/>
                  </a:moveTo>
                  <a:lnTo>
                    <a:pt x="16216" y="49498"/>
                  </a:lnTo>
                  <a:lnTo>
                    <a:pt x="700" y="75887"/>
                  </a:lnTo>
                  <a:lnTo>
                    <a:pt x="0" y="85687"/>
                  </a:lnTo>
                  <a:lnTo>
                    <a:pt x="5461" y="105933"/>
                  </a:lnTo>
                  <a:lnTo>
                    <a:pt x="28032" y="146357"/>
                  </a:lnTo>
                  <a:lnTo>
                    <a:pt x="41316" y="162924"/>
                  </a:lnTo>
                  <a:lnTo>
                    <a:pt x="67539" y="179815"/>
                  </a:lnTo>
                  <a:lnTo>
                    <a:pt x="73805" y="181878"/>
                  </a:lnTo>
                  <a:lnTo>
                    <a:pt x="77983" y="182083"/>
                  </a:lnTo>
                  <a:lnTo>
                    <a:pt x="8633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8446702" y="3260657"/>
              <a:ext cx="123496" cy="188572"/>
            </a:xfrm>
            <a:custGeom>
              <a:avLst/>
              <a:gdLst/>
              <a:ahLst/>
              <a:cxnLst/>
              <a:rect l="0" t="0" r="0" b="0"/>
              <a:pathLst>
                <a:path w="123496" h="188572">
                  <a:moveTo>
                    <a:pt x="28738" y="118990"/>
                  </a:moveTo>
                  <a:lnTo>
                    <a:pt x="87301" y="69492"/>
                  </a:lnTo>
                  <a:lnTo>
                    <a:pt x="103542" y="43103"/>
                  </a:lnTo>
                  <a:lnTo>
                    <a:pt x="104344" y="34474"/>
                  </a:lnTo>
                  <a:lnTo>
                    <a:pt x="98995" y="18647"/>
                  </a:lnTo>
                  <a:lnTo>
                    <a:pt x="85700" y="6933"/>
                  </a:lnTo>
                  <a:lnTo>
                    <a:pt x="77242" y="2171"/>
                  </a:lnTo>
                  <a:lnTo>
                    <a:pt x="58484" y="0"/>
                  </a:lnTo>
                  <a:lnTo>
                    <a:pt x="39619" y="4105"/>
                  </a:lnTo>
                  <a:lnTo>
                    <a:pt x="23436" y="13728"/>
                  </a:lnTo>
                  <a:lnTo>
                    <a:pt x="11563" y="32043"/>
                  </a:lnTo>
                  <a:lnTo>
                    <a:pt x="3558" y="56950"/>
                  </a:lnTo>
                  <a:lnTo>
                    <a:pt x="0" y="87518"/>
                  </a:lnTo>
                  <a:lnTo>
                    <a:pt x="4657" y="114361"/>
                  </a:lnTo>
                  <a:lnTo>
                    <a:pt x="20433" y="146085"/>
                  </a:lnTo>
                  <a:lnTo>
                    <a:pt x="46726" y="177765"/>
                  </a:lnTo>
                  <a:lnTo>
                    <a:pt x="66758" y="186056"/>
                  </a:lnTo>
                  <a:lnTo>
                    <a:pt x="88920" y="188571"/>
                  </a:lnTo>
                  <a:lnTo>
                    <a:pt x="123495" y="1821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8633425" y="3105906"/>
              <a:ext cx="10472" cy="326385"/>
            </a:xfrm>
            <a:custGeom>
              <a:avLst/>
              <a:gdLst/>
              <a:ahLst/>
              <a:cxnLst/>
              <a:rect l="0" t="0" r="0" b="0"/>
              <a:pathLst>
                <a:path w="10472" h="326385">
                  <a:moveTo>
                    <a:pt x="10471" y="0"/>
                  </a:moveTo>
                  <a:lnTo>
                    <a:pt x="3236" y="27557"/>
                  </a:lnTo>
                  <a:lnTo>
                    <a:pt x="593" y="90018"/>
                  </a:lnTo>
                  <a:lnTo>
                    <a:pt x="136" y="142876"/>
                  </a:lnTo>
                  <a:lnTo>
                    <a:pt x="0" y="194412"/>
                  </a:lnTo>
                  <a:lnTo>
                    <a:pt x="3080" y="247897"/>
                  </a:lnTo>
                  <a:lnTo>
                    <a:pt x="8281" y="290260"/>
                  </a:lnTo>
                  <a:lnTo>
                    <a:pt x="1047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8538611" y="3200663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9840" y="5589"/>
                  </a:lnTo>
                  <a:lnTo>
                    <a:pt x="53242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8859997" y="3282602"/>
              <a:ext cx="134447" cy="346517"/>
            </a:xfrm>
            <a:custGeom>
              <a:avLst/>
              <a:gdLst/>
              <a:ahLst/>
              <a:cxnLst/>
              <a:rect l="0" t="0" r="0" b="0"/>
              <a:pathLst>
                <a:path w="134447" h="346517">
                  <a:moveTo>
                    <a:pt x="36583" y="118102"/>
                  </a:moveTo>
                  <a:lnTo>
                    <a:pt x="36583" y="175366"/>
                  </a:lnTo>
                  <a:lnTo>
                    <a:pt x="36583" y="224757"/>
                  </a:lnTo>
                  <a:lnTo>
                    <a:pt x="39703" y="273316"/>
                  </a:lnTo>
                  <a:lnTo>
                    <a:pt x="44916" y="320459"/>
                  </a:lnTo>
                  <a:lnTo>
                    <a:pt x="44966" y="344909"/>
                  </a:lnTo>
                  <a:lnTo>
                    <a:pt x="43342" y="346516"/>
                  </a:lnTo>
                  <a:lnTo>
                    <a:pt x="41089" y="344078"/>
                  </a:lnTo>
                  <a:lnTo>
                    <a:pt x="29068" y="312608"/>
                  </a:lnTo>
                  <a:lnTo>
                    <a:pt x="18547" y="252493"/>
                  </a:lnTo>
                  <a:lnTo>
                    <a:pt x="10534" y="195471"/>
                  </a:lnTo>
                  <a:lnTo>
                    <a:pt x="4922" y="133602"/>
                  </a:lnTo>
                  <a:lnTo>
                    <a:pt x="0" y="71294"/>
                  </a:lnTo>
                  <a:lnTo>
                    <a:pt x="9600" y="24498"/>
                  </a:lnTo>
                  <a:lnTo>
                    <a:pt x="15085" y="15925"/>
                  </a:lnTo>
                  <a:lnTo>
                    <a:pt x="30538" y="3280"/>
                  </a:lnTo>
                  <a:lnTo>
                    <a:pt x="49104" y="0"/>
                  </a:lnTo>
                  <a:lnTo>
                    <a:pt x="69054" y="3611"/>
                  </a:lnTo>
                  <a:lnTo>
                    <a:pt x="89619" y="13015"/>
                  </a:lnTo>
                  <a:lnTo>
                    <a:pt x="115338" y="37052"/>
                  </a:lnTo>
                  <a:lnTo>
                    <a:pt x="132188" y="66401"/>
                  </a:lnTo>
                  <a:lnTo>
                    <a:pt x="134446" y="90055"/>
                  </a:lnTo>
                  <a:lnTo>
                    <a:pt x="130381" y="113825"/>
                  </a:lnTo>
                  <a:lnTo>
                    <a:pt x="120775" y="132189"/>
                  </a:lnTo>
                  <a:lnTo>
                    <a:pt x="102468" y="145030"/>
                  </a:lnTo>
                  <a:lnTo>
                    <a:pt x="68973" y="155717"/>
                  </a:lnTo>
                  <a:lnTo>
                    <a:pt x="36583" y="1602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9033450" y="3284891"/>
              <a:ext cx="84230" cy="180425"/>
            </a:xfrm>
            <a:custGeom>
              <a:avLst/>
              <a:gdLst/>
              <a:ahLst/>
              <a:cxnLst/>
              <a:rect l="0" t="0" r="0" b="0"/>
              <a:pathLst>
                <a:path w="84230" h="180425">
                  <a:moveTo>
                    <a:pt x="0" y="84228"/>
                  </a:moveTo>
                  <a:lnTo>
                    <a:pt x="5590" y="142845"/>
                  </a:lnTo>
                  <a:lnTo>
                    <a:pt x="15619" y="180424"/>
                  </a:lnTo>
                  <a:lnTo>
                    <a:pt x="3894" y="126897"/>
                  </a:lnTo>
                  <a:lnTo>
                    <a:pt x="769" y="73116"/>
                  </a:lnTo>
                  <a:lnTo>
                    <a:pt x="2682" y="47704"/>
                  </a:lnTo>
                  <a:lnTo>
                    <a:pt x="11330" y="28611"/>
                  </a:lnTo>
                  <a:lnTo>
                    <a:pt x="26093" y="15445"/>
                  </a:lnTo>
                  <a:lnTo>
                    <a:pt x="44353" y="6865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9202557" y="3337533"/>
              <a:ext cx="9879" cy="147400"/>
            </a:xfrm>
            <a:custGeom>
              <a:avLst/>
              <a:gdLst/>
              <a:ahLst/>
              <a:cxnLst/>
              <a:rect l="0" t="0" r="0" b="0"/>
              <a:pathLst>
                <a:path w="9879" h="147400">
                  <a:moveTo>
                    <a:pt x="9878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2662" y="119970"/>
                  </a:lnTo>
                  <a:lnTo>
                    <a:pt x="9878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9222964" y="321119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9270146" y="3287818"/>
              <a:ext cx="100217" cy="186587"/>
            </a:xfrm>
            <a:custGeom>
              <a:avLst/>
              <a:gdLst/>
              <a:ahLst/>
              <a:cxnLst/>
              <a:rect l="0" t="0" r="0" b="0"/>
              <a:pathLst>
                <a:path w="100217" h="186587">
                  <a:moveTo>
                    <a:pt x="100216" y="18130"/>
                  </a:moveTo>
                  <a:lnTo>
                    <a:pt x="89038" y="6951"/>
                  </a:lnTo>
                  <a:lnTo>
                    <a:pt x="71072" y="1463"/>
                  </a:lnTo>
                  <a:lnTo>
                    <a:pt x="59730" y="0"/>
                  </a:lnTo>
                  <a:lnTo>
                    <a:pt x="40888" y="4613"/>
                  </a:lnTo>
                  <a:lnTo>
                    <a:pt x="9728" y="26638"/>
                  </a:lnTo>
                  <a:lnTo>
                    <a:pt x="1508" y="49207"/>
                  </a:lnTo>
                  <a:lnTo>
                    <a:pt x="0" y="91679"/>
                  </a:lnTo>
                  <a:lnTo>
                    <a:pt x="6543" y="118669"/>
                  </a:lnTo>
                  <a:lnTo>
                    <a:pt x="43514" y="169843"/>
                  </a:lnTo>
                  <a:lnTo>
                    <a:pt x="57858" y="179145"/>
                  </a:lnTo>
                  <a:lnTo>
                    <a:pt x="79160" y="186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9405212" y="3303413"/>
              <a:ext cx="101914" cy="181520"/>
            </a:xfrm>
            <a:custGeom>
              <a:avLst/>
              <a:gdLst/>
              <a:ahLst/>
              <a:cxnLst/>
              <a:rect l="0" t="0" r="0" b="0"/>
              <a:pathLst>
                <a:path w="101914" h="181520">
                  <a:moveTo>
                    <a:pt x="17793" y="65706"/>
                  </a:moveTo>
                  <a:lnTo>
                    <a:pt x="55271" y="57372"/>
                  </a:lnTo>
                  <a:lnTo>
                    <a:pt x="77733" y="53813"/>
                  </a:lnTo>
                  <a:lnTo>
                    <a:pt x="95516" y="44433"/>
                  </a:lnTo>
                  <a:lnTo>
                    <a:pt x="100024" y="37486"/>
                  </a:lnTo>
                  <a:lnTo>
                    <a:pt x="101913" y="20408"/>
                  </a:lnTo>
                  <a:lnTo>
                    <a:pt x="98440" y="13280"/>
                  </a:lnTo>
                  <a:lnTo>
                    <a:pt x="85221" y="2241"/>
                  </a:lnTo>
                  <a:lnTo>
                    <a:pt x="76783" y="0"/>
                  </a:lnTo>
                  <a:lnTo>
                    <a:pt x="58049" y="628"/>
                  </a:lnTo>
                  <a:lnTo>
                    <a:pt x="27771" y="13148"/>
                  </a:lnTo>
                  <a:lnTo>
                    <a:pt x="13260" y="28309"/>
                  </a:lnTo>
                  <a:lnTo>
                    <a:pt x="7752" y="37265"/>
                  </a:lnTo>
                  <a:lnTo>
                    <a:pt x="0" y="77816"/>
                  </a:lnTo>
                  <a:lnTo>
                    <a:pt x="3293" y="115698"/>
                  </a:lnTo>
                  <a:lnTo>
                    <a:pt x="11738" y="135108"/>
                  </a:lnTo>
                  <a:lnTo>
                    <a:pt x="36224" y="166632"/>
                  </a:lnTo>
                  <a:lnTo>
                    <a:pt x="49772" y="174903"/>
                  </a:lnTo>
                  <a:lnTo>
                    <a:pt x="70435" y="181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9599341" y="3300359"/>
              <a:ext cx="160873" cy="289859"/>
            </a:xfrm>
            <a:custGeom>
              <a:avLst/>
              <a:gdLst/>
              <a:ahLst/>
              <a:cxnLst/>
              <a:rect l="0" t="0" r="0" b="0"/>
              <a:pathLst>
                <a:path w="160873" h="289859">
                  <a:moveTo>
                    <a:pt x="97405" y="5589"/>
                  </a:moveTo>
                  <a:lnTo>
                    <a:pt x="75048" y="0"/>
                  </a:lnTo>
                  <a:lnTo>
                    <a:pt x="66123" y="693"/>
                  </a:lnTo>
                  <a:lnTo>
                    <a:pt x="41213" y="12847"/>
                  </a:lnTo>
                  <a:lnTo>
                    <a:pt x="22128" y="24802"/>
                  </a:lnTo>
                  <a:lnTo>
                    <a:pt x="8187" y="41034"/>
                  </a:lnTo>
                  <a:lnTo>
                    <a:pt x="2831" y="50276"/>
                  </a:lnTo>
                  <a:lnTo>
                    <a:pt x="0" y="69903"/>
                  </a:lnTo>
                  <a:lnTo>
                    <a:pt x="883" y="80051"/>
                  </a:lnTo>
                  <a:lnTo>
                    <a:pt x="4981" y="87985"/>
                  </a:lnTo>
                  <a:lnTo>
                    <a:pt x="18893" y="99921"/>
                  </a:lnTo>
                  <a:lnTo>
                    <a:pt x="76850" y="124566"/>
                  </a:lnTo>
                  <a:lnTo>
                    <a:pt x="139354" y="167416"/>
                  </a:lnTo>
                  <a:lnTo>
                    <a:pt x="155434" y="181237"/>
                  </a:lnTo>
                  <a:lnTo>
                    <a:pt x="159488" y="191708"/>
                  </a:lnTo>
                  <a:lnTo>
                    <a:pt x="160872" y="218940"/>
                  </a:lnTo>
                  <a:lnTo>
                    <a:pt x="157264" y="230881"/>
                  </a:lnTo>
                  <a:lnTo>
                    <a:pt x="143896" y="250388"/>
                  </a:lnTo>
                  <a:lnTo>
                    <a:pt x="116640" y="274524"/>
                  </a:lnTo>
                  <a:lnTo>
                    <a:pt x="93475" y="283043"/>
                  </a:lnTo>
                  <a:lnTo>
                    <a:pt x="44763" y="2898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7143736" y="3653388"/>
              <a:ext cx="131457" cy="379027"/>
            </a:xfrm>
            <a:custGeom>
              <a:avLst/>
              <a:gdLst/>
              <a:ahLst/>
              <a:cxnLst/>
              <a:rect l="0" t="0" r="0" b="0"/>
              <a:pathLst>
                <a:path w="131457" h="379027">
                  <a:moveTo>
                    <a:pt x="36699" y="379026"/>
                  </a:moveTo>
                  <a:lnTo>
                    <a:pt x="28366" y="341548"/>
                  </a:lnTo>
                  <a:lnTo>
                    <a:pt x="19224" y="283710"/>
                  </a:lnTo>
                  <a:lnTo>
                    <a:pt x="13230" y="227704"/>
                  </a:lnTo>
                  <a:lnTo>
                    <a:pt x="7518" y="177822"/>
                  </a:lnTo>
                  <a:lnTo>
                    <a:pt x="0" y="119744"/>
                  </a:lnTo>
                  <a:lnTo>
                    <a:pt x="1778" y="85393"/>
                  </a:lnTo>
                  <a:lnTo>
                    <a:pt x="9870" y="66808"/>
                  </a:lnTo>
                  <a:lnTo>
                    <a:pt x="15303" y="58577"/>
                  </a:lnTo>
                  <a:lnTo>
                    <a:pt x="30700" y="46311"/>
                  </a:lnTo>
                  <a:lnTo>
                    <a:pt x="86645" y="17884"/>
                  </a:lnTo>
                  <a:lnTo>
                    <a:pt x="131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7085679" y="3842901"/>
              <a:ext cx="168456" cy="63172"/>
            </a:xfrm>
            <a:custGeom>
              <a:avLst/>
              <a:gdLst/>
              <a:ahLst/>
              <a:cxnLst/>
              <a:rect l="0" t="0" r="0" b="0"/>
              <a:pathLst>
                <a:path w="168456" h="63172">
                  <a:moveTo>
                    <a:pt x="168455" y="0"/>
                  </a:moveTo>
                  <a:lnTo>
                    <a:pt x="113411" y="17959"/>
                  </a:lnTo>
                  <a:lnTo>
                    <a:pt x="53943" y="407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7237135" y="3906072"/>
              <a:ext cx="133863" cy="174138"/>
            </a:xfrm>
            <a:custGeom>
              <a:avLst/>
              <a:gdLst/>
              <a:ahLst/>
              <a:cxnLst/>
              <a:rect l="0" t="0" r="0" b="0"/>
              <a:pathLst>
                <a:path w="133863" h="174138">
                  <a:moveTo>
                    <a:pt x="111756" y="21057"/>
                  </a:moveTo>
                  <a:lnTo>
                    <a:pt x="89399" y="21057"/>
                  </a:lnTo>
                  <a:lnTo>
                    <a:pt x="58728" y="32236"/>
                  </a:lnTo>
                  <a:lnTo>
                    <a:pt x="10563" y="70555"/>
                  </a:lnTo>
                  <a:lnTo>
                    <a:pt x="2440" y="90630"/>
                  </a:lnTo>
                  <a:lnTo>
                    <a:pt x="0" y="113979"/>
                  </a:lnTo>
                  <a:lnTo>
                    <a:pt x="2816" y="136055"/>
                  </a:lnTo>
                  <a:lnTo>
                    <a:pt x="14205" y="154446"/>
                  </a:lnTo>
                  <a:lnTo>
                    <a:pt x="22156" y="162625"/>
                  </a:lnTo>
                  <a:lnTo>
                    <a:pt x="43467" y="171714"/>
                  </a:lnTo>
                  <a:lnTo>
                    <a:pt x="55702" y="174137"/>
                  </a:lnTo>
                  <a:lnTo>
                    <a:pt x="66198" y="173413"/>
                  </a:lnTo>
                  <a:lnTo>
                    <a:pt x="84099" y="166370"/>
                  </a:lnTo>
                  <a:lnTo>
                    <a:pt x="107331" y="143661"/>
                  </a:lnTo>
                  <a:lnTo>
                    <a:pt x="129032" y="114706"/>
                  </a:lnTo>
                  <a:lnTo>
                    <a:pt x="133862" y="94265"/>
                  </a:lnTo>
                  <a:lnTo>
                    <a:pt x="127431" y="46956"/>
                  </a:lnTo>
                  <a:lnTo>
                    <a:pt x="112631" y="17553"/>
                  </a:lnTo>
                  <a:lnTo>
                    <a:pt x="103176" y="7801"/>
                  </a:lnTo>
                  <a:lnTo>
                    <a:pt x="906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7369948" y="3863958"/>
              <a:ext cx="147400" cy="182518"/>
            </a:xfrm>
            <a:custGeom>
              <a:avLst/>
              <a:gdLst/>
              <a:ahLst/>
              <a:cxnLst/>
              <a:rect l="0" t="0" r="0" b="0"/>
              <a:pathLst>
                <a:path w="147400" h="182518">
                  <a:moveTo>
                    <a:pt x="0" y="63171"/>
                  </a:moveTo>
                  <a:lnTo>
                    <a:pt x="19128" y="126599"/>
                  </a:lnTo>
                  <a:lnTo>
                    <a:pt x="45854" y="182517"/>
                  </a:lnTo>
                  <a:lnTo>
                    <a:pt x="44556" y="177045"/>
                  </a:lnTo>
                  <a:lnTo>
                    <a:pt x="22085" y="125248"/>
                  </a:lnTo>
                  <a:lnTo>
                    <a:pt x="13952" y="83254"/>
                  </a:lnTo>
                  <a:lnTo>
                    <a:pt x="17132" y="44945"/>
                  </a:lnTo>
                  <a:lnTo>
                    <a:pt x="28671" y="25435"/>
                  </a:lnTo>
                  <a:lnTo>
                    <a:pt x="36661" y="16957"/>
                  </a:lnTo>
                  <a:lnTo>
                    <a:pt x="58017" y="7537"/>
                  </a:lnTo>
                  <a:lnTo>
                    <a:pt x="120031" y="993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7791088" y="3821844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31585" y="0"/>
                  </a:moveTo>
                  <a:lnTo>
                    <a:pt x="23252" y="37478"/>
                  </a:lnTo>
                  <a:lnTo>
                    <a:pt x="14110" y="97656"/>
                  </a:lnTo>
                  <a:lnTo>
                    <a:pt x="11590" y="150208"/>
                  </a:lnTo>
                  <a:lnTo>
                    <a:pt x="9673" y="202173"/>
                  </a:lnTo>
                  <a:lnTo>
                    <a:pt x="2257" y="252889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7685803" y="3895544"/>
              <a:ext cx="178986" cy="10529"/>
            </a:xfrm>
            <a:custGeom>
              <a:avLst/>
              <a:gdLst/>
              <a:ahLst/>
              <a:cxnLst/>
              <a:rect l="0" t="0" r="0" b="0"/>
              <a:pathLst>
                <a:path w="178986" h="10529">
                  <a:moveTo>
                    <a:pt x="178985" y="0"/>
                  </a:moveTo>
                  <a:lnTo>
                    <a:pt x="120367" y="0"/>
                  </a:lnTo>
                  <a:lnTo>
                    <a:pt x="60128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7941780" y="3758673"/>
              <a:ext cx="261624" cy="347442"/>
            </a:xfrm>
            <a:custGeom>
              <a:avLst/>
              <a:gdLst/>
              <a:ahLst/>
              <a:cxnLst/>
              <a:rect l="0" t="0" r="0" b="0"/>
              <a:pathLst>
                <a:path w="261624" h="347442">
                  <a:moveTo>
                    <a:pt x="7235" y="0"/>
                  </a:moveTo>
                  <a:lnTo>
                    <a:pt x="0" y="27556"/>
                  </a:lnTo>
                  <a:lnTo>
                    <a:pt x="477" y="80660"/>
                  </a:lnTo>
                  <a:lnTo>
                    <a:pt x="5900" y="142405"/>
                  </a:lnTo>
                  <a:lnTo>
                    <a:pt x="6840" y="196092"/>
                  </a:lnTo>
                  <a:lnTo>
                    <a:pt x="7118" y="249044"/>
                  </a:lnTo>
                  <a:lnTo>
                    <a:pt x="6042" y="301575"/>
                  </a:lnTo>
                  <a:lnTo>
                    <a:pt x="4100" y="300486"/>
                  </a:lnTo>
                  <a:lnTo>
                    <a:pt x="1635" y="295081"/>
                  </a:lnTo>
                  <a:lnTo>
                    <a:pt x="3756" y="265116"/>
                  </a:lnTo>
                  <a:lnTo>
                    <a:pt x="16124" y="222644"/>
                  </a:lnTo>
                  <a:lnTo>
                    <a:pt x="27173" y="205798"/>
                  </a:lnTo>
                  <a:lnTo>
                    <a:pt x="34565" y="201539"/>
                  </a:lnTo>
                  <a:lnTo>
                    <a:pt x="52137" y="199928"/>
                  </a:lnTo>
                  <a:lnTo>
                    <a:pt x="60567" y="203475"/>
                  </a:lnTo>
                  <a:lnTo>
                    <a:pt x="76172" y="216775"/>
                  </a:lnTo>
                  <a:lnTo>
                    <a:pt x="92522" y="243994"/>
                  </a:lnTo>
                  <a:lnTo>
                    <a:pt x="107357" y="293038"/>
                  </a:lnTo>
                  <a:lnTo>
                    <a:pt x="110990" y="324563"/>
                  </a:lnTo>
                  <a:lnTo>
                    <a:pt x="111500" y="322830"/>
                  </a:lnTo>
                  <a:lnTo>
                    <a:pt x="114725" y="276350"/>
                  </a:lnTo>
                  <a:lnTo>
                    <a:pt x="123639" y="258913"/>
                  </a:lnTo>
                  <a:lnTo>
                    <a:pt x="141639" y="246484"/>
                  </a:lnTo>
                  <a:lnTo>
                    <a:pt x="196424" y="225178"/>
                  </a:lnTo>
                  <a:lnTo>
                    <a:pt x="227067" y="213079"/>
                  </a:lnTo>
                  <a:lnTo>
                    <a:pt x="243759" y="201546"/>
                  </a:lnTo>
                  <a:lnTo>
                    <a:pt x="255856" y="185503"/>
                  </a:lnTo>
                  <a:lnTo>
                    <a:pt x="260720" y="176311"/>
                  </a:lnTo>
                  <a:lnTo>
                    <a:pt x="261623" y="166674"/>
                  </a:lnTo>
                  <a:lnTo>
                    <a:pt x="256387" y="146607"/>
                  </a:lnTo>
                  <a:lnTo>
                    <a:pt x="243142" y="132229"/>
                  </a:lnTo>
                  <a:lnTo>
                    <a:pt x="234696" y="126757"/>
                  </a:lnTo>
                  <a:lnTo>
                    <a:pt x="225557" y="126619"/>
                  </a:lnTo>
                  <a:lnTo>
                    <a:pt x="206042" y="135824"/>
                  </a:lnTo>
                  <a:lnTo>
                    <a:pt x="158651" y="175691"/>
                  </a:lnTo>
                  <a:lnTo>
                    <a:pt x="150571" y="198968"/>
                  </a:lnTo>
                  <a:lnTo>
                    <a:pt x="145383" y="261571"/>
                  </a:lnTo>
                  <a:lnTo>
                    <a:pt x="150913" y="289389"/>
                  </a:lnTo>
                  <a:lnTo>
                    <a:pt x="162339" y="312281"/>
                  </a:lnTo>
                  <a:lnTo>
                    <a:pt x="179115" y="330254"/>
                  </a:lnTo>
                  <a:lnTo>
                    <a:pt x="195151" y="339802"/>
                  </a:lnTo>
                  <a:lnTo>
                    <a:pt x="21780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8382571" y="3932068"/>
              <a:ext cx="126654" cy="197704"/>
            </a:xfrm>
            <a:custGeom>
              <a:avLst/>
              <a:gdLst/>
              <a:ahLst/>
              <a:cxnLst/>
              <a:rect l="0" t="0" r="0" b="0"/>
              <a:pathLst>
                <a:path w="126654" h="197704">
                  <a:moveTo>
                    <a:pt x="92869" y="5590"/>
                  </a:moveTo>
                  <a:lnTo>
                    <a:pt x="76101" y="0"/>
                  </a:lnTo>
                  <a:lnTo>
                    <a:pt x="58510" y="3496"/>
                  </a:lnTo>
                  <a:lnTo>
                    <a:pt x="31996" y="18617"/>
                  </a:lnTo>
                  <a:lnTo>
                    <a:pt x="17851" y="32437"/>
                  </a:lnTo>
                  <a:lnTo>
                    <a:pt x="7666" y="50277"/>
                  </a:lnTo>
                  <a:lnTo>
                    <a:pt x="0" y="107137"/>
                  </a:lnTo>
                  <a:lnTo>
                    <a:pt x="1012" y="153961"/>
                  </a:lnTo>
                  <a:lnTo>
                    <a:pt x="9540" y="175258"/>
                  </a:lnTo>
                  <a:lnTo>
                    <a:pt x="24249" y="189402"/>
                  </a:lnTo>
                  <a:lnTo>
                    <a:pt x="33085" y="194812"/>
                  </a:lnTo>
                  <a:lnTo>
                    <a:pt x="52260" y="197703"/>
                  </a:lnTo>
                  <a:lnTo>
                    <a:pt x="62287" y="196836"/>
                  </a:lnTo>
                  <a:lnTo>
                    <a:pt x="79667" y="189634"/>
                  </a:lnTo>
                  <a:lnTo>
                    <a:pt x="87577" y="184438"/>
                  </a:lnTo>
                  <a:lnTo>
                    <a:pt x="109889" y="154768"/>
                  </a:lnTo>
                  <a:lnTo>
                    <a:pt x="125729" y="116341"/>
                  </a:lnTo>
                  <a:lnTo>
                    <a:pt x="126653" y="75320"/>
                  </a:lnTo>
                  <a:lnTo>
                    <a:pt x="119193" y="53739"/>
                  </a:lnTo>
                  <a:lnTo>
                    <a:pt x="108078" y="37518"/>
                  </a:lnTo>
                  <a:lnTo>
                    <a:pt x="82340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8559669" y="3779730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8" y="216372"/>
                  </a:lnTo>
                  <a:lnTo>
                    <a:pt x="9552" y="277964"/>
                  </a:lnTo>
                  <a:lnTo>
                    <a:pt x="10528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8635776" y="3749190"/>
              <a:ext cx="245667" cy="346396"/>
            </a:xfrm>
            <a:custGeom>
              <a:avLst/>
              <a:gdLst/>
              <a:ahLst/>
              <a:cxnLst/>
              <a:rect l="0" t="0" r="0" b="0"/>
              <a:pathLst>
                <a:path w="245667" h="346396">
                  <a:moveTo>
                    <a:pt x="92348" y="272696"/>
                  </a:moveTo>
                  <a:lnTo>
                    <a:pt x="89229" y="230004"/>
                  </a:lnTo>
                  <a:lnTo>
                    <a:pt x="86759" y="219668"/>
                  </a:lnTo>
                  <a:lnTo>
                    <a:pt x="81603" y="211608"/>
                  </a:lnTo>
                  <a:lnTo>
                    <a:pt x="66516" y="199532"/>
                  </a:lnTo>
                  <a:lnTo>
                    <a:pt x="48112" y="196505"/>
                  </a:lnTo>
                  <a:lnTo>
                    <a:pt x="38291" y="197335"/>
                  </a:lnTo>
                  <a:lnTo>
                    <a:pt x="30574" y="201398"/>
                  </a:lnTo>
                  <a:lnTo>
                    <a:pt x="18879" y="215272"/>
                  </a:lnTo>
                  <a:lnTo>
                    <a:pt x="5719" y="242813"/>
                  </a:lnTo>
                  <a:lnTo>
                    <a:pt x="0" y="278789"/>
                  </a:lnTo>
                  <a:lnTo>
                    <a:pt x="3894" y="313496"/>
                  </a:lnTo>
                  <a:lnTo>
                    <a:pt x="12481" y="332163"/>
                  </a:lnTo>
                  <a:lnTo>
                    <a:pt x="18046" y="340417"/>
                  </a:lnTo>
                  <a:lnTo>
                    <a:pt x="24096" y="343579"/>
                  </a:lnTo>
                  <a:lnTo>
                    <a:pt x="30470" y="343348"/>
                  </a:lnTo>
                  <a:lnTo>
                    <a:pt x="37058" y="340854"/>
                  </a:lnTo>
                  <a:lnTo>
                    <a:pt x="57508" y="320577"/>
                  </a:lnTo>
                  <a:lnTo>
                    <a:pt x="92382" y="260616"/>
                  </a:lnTo>
                  <a:lnTo>
                    <a:pt x="114842" y="200120"/>
                  </a:lnTo>
                  <a:lnTo>
                    <a:pt x="126829" y="149156"/>
                  </a:lnTo>
                  <a:lnTo>
                    <a:pt x="132200" y="97011"/>
                  </a:lnTo>
                  <a:lnTo>
                    <a:pt x="132845" y="35395"/>
                  </a:lnTo>
                  <a:lnTo>
                    <a:pt x="128675" y="6571"/>
                  </a:lnTo>
                  <a:lnTo>
                    <a:pt x="125924" y="523"/>
                  </a:lnTo>
                  <a:lnTo>
                    <a:pt x="122921" y="0"/>
                  </a:lnTo>
                  <a:lnTo>
                    <a:pt x="119750" y="3161"/>
                  </a:lnTo>
                  <a:lnTo>
                    <a:pt x="111121" y="57581"/>
                  </a:lnTo>
                  <a:lnTo>
                    <a:pt x="105319" y="109133"/>
                  </a:lnTo>
                  <a:lnTo>
                    <a:pt x="103600" y="168860"/>
                  </a:lnTo>
                  <a:lnTo>
                    <a:pt x="103092" y="227892"/>
                  </a:lnTo>
                  <a:lnTo>
                    <a:pt x="106060" y="279308"/>
                  </a:lnTo>
                  <a:lnTo>
                    <a:pt x="108508" y="294651"/>
                  </a:lnTo>
                  <a:lnTo>
                    <a:pt x="114820" y="303711"/>
                  </a:lnTo>
                  <a:lnTo>
                    <a:pt x="123707" y="308580"/>
                  </a:lnTo>
                  <a:lnTo>
                    <a:pt x="134311" y="310657"/>
                  </a:lnTo>
                  <a:lnTo>
                    <a:pt x="143720" y="309701"/>
                  </a:lnTo>
                  <a:lnTo>
                    <a:pt x="160414" y="302401"/>
                  </a:lnTo>
                  <a:lnTo>
                    <a:pt x="218783" y="258342"/>
                  </a:lnTo>
                  <a:lnTo>
                    <a:pt x="234718" y="244479"/>
                  </a:lnTo>
                  <a:lnTo>
                    <a:pt x="243361" y="224280"/>
                  </a:lnTo>
                  <a:lnTo>
                    <a:pt x="245666" y="212343"/>
                  </a:lnTo>
                  <a:lnTo>
                    <a:pt x="244863" y="202045"/>
                  </a:lnTo>
                  <a:lnTo>
                    <a:pt x="237731" y="184363"/>
                  </a:lnTo>
                  <a:lnTo>
                    <a:pt x="223643" y="171826"/>
                  </a:lnTo>
                  <a:lnTo>
                    <a:pt x="214973" y="166845"/>
                  </a:lnTo>
                  <a:lnTo>
                    <a:pt x="205684" y="165864"/>
                  </a:lnTo>
                  <a:lnTo>
                    <a:pt x="186004" y="171012"/>
                  </a:lnTo>
                  <a:lnTo>
                    <a:pt x="168678" y="187339"/>
                  </a:lnTo>
                  <a:lnTo>
                    <a:pt x="155518" y="210193"/>
                  </a:lnTo>
                  <a:lnTo>
                    <a:pt x="147070" y="262993"/>
                  </a:lnTo>
                  <a:lnTo>
                    <a:pt x="148255" y="288270"/>
                  </a:lnTo>
                  <a:lnTo>
                    <a:pt x="156580" y="307304"/>
                  </a:lnTo>
                  <a:lnTo>
                    <a:pt x="174421" y="331173"/>
                  </a:lnTo>
                  <a:lnTo>
                    <a:pt x="193945" y="339630"/>
                  </a:lnTo>
                  <a:lnTo>
                    <a:pt x="229219" y="3463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8923443" y="3916601"/>
              <a:ext cx="120537" cy="188637"/>
            </a:xfrm>
            <a:custGeom>
              <a:avLst/>
              <a:gdLst/>
              <a:ahLst/>
              <a:cxnLst/>
              <a:rect l="0" t="0" r="0" b="0"/>
              <a:pathLst>
                <a:path w="120537" h="188637">
                  <a:moveTo>
                    <a:pt x="25780" y="94756"/>
                  </a:moveTo>
                  <a:lnTo>
                    <a:pt x="28899" y="137448"/>
                  </a:lnTo>
                  <a:lnTo>
                    <a:pt x="34845" y="184688"/>
                  </a:lnTo>
                  <a:lnTo>
                    <a:pt x="34162" y="188636"/>
                  </a:lnTo>
                  <a:lnTo>
                    <a:pt x="32539" y="186588"/>
                  </a:lnTo>
                  <a:lnTo>
                    <a:pt x="11521" y="125554"/>
                  </a:lnTo>
                  <a:lnTo>
                    <a:pt x="0" y="76837"/>
                  </a:lnTo>
                  <a:lnTo>
                    <a:pt x="1844" y="54036"/>
                  </a:lnTo>
                  <a:lnTo>
                    <a:pt x="9683" y="35324"/>
                  </a:lnTo>
                  <a:lnTo>
                    <a:pt x="15048" y="27059"/>
                  </a:lnTo>
                  <a:lnTo>
                    <a:pt x="30369" y="14756"/>
                  </a:lnTo>
                  <a:lnTo>
                    <a:pt x="50046" y="6558"/>
                  </a:lnTo>
                  <a:lnTo>
                    <a:pt x="94567" y="1295"/>
                  </a:lnTo>
                  <a:lnTo>
                    <a:pt x="12053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9222964" y="3924356"/>
              <a:ext cx="109298" cy="181759"/>
            </a:xfrm>
            <a:custGeom>
              <a:avLst/>
              <a:gdLst/>
              <a:ahLst/>
              <a:cxnLst/>
              <a:rect l="0" t="0" r="0" b="0"/>
              <a:pathLst>
                <a:path w="109298" h="181759">
                  <a:moveTo>
                    <a:pt x="94756" y="13302"/>
                  </a:moveTo>
                  <a:lnTo>
                    <a:pt x="83578" y="2123"/>
                  </a:lnTo>
                  <a:lnTo>
                    <a:pt x="76775" y="0"/>
                  </a:lnTo>
                  <a:lnTo>
                    <a:pt x="59858" y="761"/>
                  </a:lnTo>
                  <a:lnTo>
                    <a:pt x="43761" y="8118"/>
                  </a:lnTo>
                  <a:lnTo>
                    <a:pt x="14363" y="31905"/>
                  </a:lnTo>
                  <a:lnTo>
                    <a:pt x="10746" y="39742"/>
                  </a:lnTo>
                  <a:lnTo>
                    <a:pt x="9845" y="57808"/>
                  </a:lnTo>
                  <a:lnTo>
                    <a:pt x="13582" y="65200"/>
                  </a:lnTo>
                  <a:lnTo>
                    <a:pt x="27093" y="76532"/>
                  </a:lnTo>
                  <a:lnTo>
                    <a:pt x="82827" y="100195"/>
                  </a:lnTo>
                  <a:lnTo>
                    <a:pt x="93823" y="106326"/>
                  </a:lnTo>
                  <a:lnTo>
                    <a:pt x="101152" y="115092"/>
                  </a:lnTo>
                  <a:lnTo>
                    <a:pt x="109297" y="137310"/>
                  </a:lnTo>
                  <a:lnTo>
                    <a:pt x="107960" y="147447"/>
                  </a:lnTo>
                  <a:lnTo>
                    <a:pt x="97115" y="164949"/>
                  </a:lnTo>
                  <a:lnTo>
                    <a:pt x="74357" y="174287"/>
                  </a:lnTo>
                  <a:lnTo>
                    <a:pt x="34900" y="179544"/>
                  </a:lnTo>
                  <a:lnTo>
                    <a:pt x="0" y="1817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9444062" y="3748145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3120" y="173425"/>
                  </a:lnTo>
                  <a:lnTo>
                    <a:pt x="8333" y="225690"/>
                  </a:lnTo>
                  <a:lnTo>
                    <a:pt x="12997" y="279390"/>
                  </a:lnTo>
                  <a:lnTo>
                    <a:pt x="18668" y="321818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9328249" y="3868710"/>
              <a:ext cx="221099" cy="16306"/>
            </a:xfrm>
            <a:custGeom>
              <a:avLst/>
              <a:gdLst/>
              <a:ahLst/>
              <a:cxnLst/>
              <a:rect l="0" t="0" r="0" b="0"/>
              <a:pathLst>
                <a:path w="221099" h="16306">
                  <a:moveTo>
                    <a:pt x="221098" y="16305"/>
                  </a:moveTo>
                  <a:lnTo>
                    <a:pt x="193541" y="9069"/>
                  </a:lnTo>
                  <a:lnTo>
                    <a:pt x="137319" y="3307"/>
                  </a:lnTo>
                  <a:lnTo>
                    <a:pt x="110164" y="0"/>
                  </a:lnTo>
                  <a:lnTo>
                    <a:pt x="57895" y="7408"/>
                  </a:lnTo>
                  <a:lnTo>
                    <a:pt x="0" y="16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9549347" y="3969243"/>
              <a:ext cx="111547" cy="167469"/>
            </a:xfrm>
            <a:custGeom>
              <a:avLst/>
              <a:gdLst/>
              <a:ahLst/>
              <a:cxnLst/>
              <a:rect l="0" t="0" r="0" b="0"/>
              <a:pathLst>
                <a:path w="111547" h="167469">
                  <a:moveTo>
                    <a:pt x="0" y="0"/>
                  </a:moveTo>
                  <a:lnTo>
                    <a:pt x="3120" y="57265"/>
                  </a:lnTo>
                  <a:lnTo>
                    <a:pt x="11453" y="106655"/>
                  </a:lnTo>
                  <a:lnTo>
                    <a:pt x="20298" y="137479"/>
                  </a:lnTo>
                  <a:lnTo>
                    <a:pt x="35927" y="158978"/>
                  </a:lnTo>
                  <a:lnTo>
                    <a:pt x="45008" y="164477"/>
                  </a:lnTo>
                  <a:lnTo>
                    <a:pt x="64457" y="167468"/>
                  </a:lnTo>
                  <a:lnTo>
                    <a:pt x="81680" y="161778"/>
                  </a:lnTo>
                  <a:lnTo>
                    <a:pt x="89549" y="156985"/>
                  </a:lnTo>
                  <a:lnTo>
                    <a:pt x="101410" y="136061"/>
                  </a:lnTo>
                  <a:lnTo>
                    <a:pt x="111546" y="94517"/>
                  </a:lnTo>
                  <a:lnTo>
                    <a:pt x="111429" y="55691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9678062" y="3705476"/>
              <a:ext cx="221984" cy="463727"/>
            </a:xfrm>
            <a:custGeom>
              <a:avLst/>
              <a:gdLst/>
              <a:ahLst/>
              <a:cxnLst/>
              <a:rect l="0" t="0" r="0" b="0"/>
              <a:pathLst>
                <a:path w="221984" h="463727">
                  <a:moveTo>
                    <a:pt x="92384" y="369052"/>
                  </a:moveTo>
                  <a:lnTo>
                    <a:pt x="73255" y="316347"/>
                  </a:lnTo>
                  <a:lnTo>
                    <a:pt x="62045" y="300394"/>
                  </a:lnTo>
                  <a:lnTo>
                    <a:pt x="54610" y="297544"/>
                  </a:lnTo>
                  <a:lnTo>
                    <a:pt x="46145" y="297983"/>
                  </a:lnTo>
                  <a:lnTo>
                    <a:pt x="36991" y="300616"/>
                  </a:lnTo>
                  <a:lnTo>
                    <a:pt x="29719" y="305881"/>
                  </a:lnTo>
                  <a:lnTo>
                    <a:pt x="18519" y="321089"/>
                  </a:lnTo>
                  <a:lnTo>
                    <a:pt x="5637" y="349381"/>
                  </a:lnTo>
                  <a:lnTo>
                    <a:pt x="0" y="391170"/>
                  </a:lnTo>
                  <a:lnTo>
                    <a:pt x="3919" y="429418"/>
                  </a:lnTo>
                  <a:lnTo>
                    <a:pt x="15631" y="448914"/>
                  </a:lnTo>
                  <a:lnTo>
                    <a:pt x="23668" y="457388"/>
                  </a:lnTo>
                  <a:lnTo>
                    <a:pt x="32535" y="461868"/>
                  </a:lnTo>
                  <a:lnTo>
                    <a:pt x="51746" y="463726"/>
                  </a:lnTo>
                  <a:lnTo>
                    <a:pt x="60613" y="460244"/>
                  </a:lnTo>
                  <a:lnTo>
                    <a:pt x="76703" y="447017"/>
                  </a:lnTo>
                  <a:lnTo>
                    <a:pt x="93326" y="419839"/>
                  </a:lnTo>
                  <a:lnTo>
                    <a:pt x="109424" y="364743"/>
                  </a:lnTo>
                  <a:lnTo>
                    <a:pt x="123869" y="314518"/>
                  </a:lnTo>
                  <a:lnTo>
                    <a:pt x="131348" y="267496"/>
                  </a:lnTo>
                  <a:lnTo>
                    <a:pt x="136684" y="215349"/>
                  </a:lnTo>
                  <a:lnTo>
                    <a:pt x="140149" y="184926"/>
                  </a:lnTo>
                  <a:lnTo>
                    <a:pt x="135522" y="139151"/>
                  </a:lnTo>
                  <a:lnTo>
                    <a:pt x="126742" y="83344"/>
                  </a:lnTo>
                  <a:lnTo>
                    <a:pt x="116732" y="31584"/>
                  </a:lnTo>
                  <a:lnTo>
                    <a:pt x="109834" y="4987"/>
                  </a:lnTo>
                  <a:lnTo>
                    <a:pt x="105187" y="0"/>
                  </a:lnTo>
                  <a:lnTo>
                    <a:pt x="99749" y="185"/>
                  </a:lnTo>
                  <a:lnTo>
                    <a:pt x="93784" y="3818"/>
                  </a:lnTo>
                  <a:lnTo>
                    <a:pt x="87157" y="23452"/>
                  </a:lnTo>
                  <a:lnTo>
                    <a:pt x="80306" y="70510"/>
                  </a:lnTo>
                  <a:lnTo>
                    <a:pt x="73987" y="128907"/>
                  </a:lnTo>
                  <a:lnTo>
                    <a:pt x="75234" y="184424"/>
                  </a:lnTo>
                  <a:lnTo>
                    <a:pt x="83013" y="239868"/>
                  </a:lnTo>
                  <a:lnTo>
                    <a:pt x="89389" y="283561"/>
                  </a:lnTo>
                  <a:lnTo>
                    <a:pt x="99555" y="345281"/>
                  </a:lnTo>
                  <a:lnTo>
                    <a:pt x="116590" y="406124"/>
                  </a:lnTo>
                  <a:lnTo>
                    <a:pt x="122559" y="418333"/>
                  </a:lnTo>
                  <a:lnTo>
                    <a:pt x="131218" y="426473"/>
                  </a:lnTo>
                  <a:lnTo>
                    <a:pt x="153316" y="435516"/>
                  </a:lnTo>
                  <a:lnTo>
                    <a:pt x="163421" y="434418"/>
                  </a:lnTo>
                  <a:lnTo>
                    <a:pt x="180888" y="423840"/>
                  </a:lnTo>
                  <a:lnTo>
                    <a:pt x="203875" y="398154"/>
                  </a:lnTo>
                  <a:lnTo>
                    <a:pt x="219914" y="362727"/>
                  </a:lnTo>
                  <a:lnTo>
                    <a:pt x="221983" y="336215"/>
                  </a:lnTo>
                  <a:lnTo>
                    <a:pt x="213779" y="286657"/>
                  </a:lnTo>
                  <a:lnTo>
                    <a:pt x="209579" y="282536"/>
                  </a:lnTo>
                  <a:lnTo>
                    <a:pt x="204439" y="283299"/>
                  </a:lnTo>
                  <a:lnTo>
                    <a:pt x="198673" y="287317"/>
                  </a:lnTo>
                  <a:lnTo>
                    <a:pt x="189146" y="301140"/>
                  </a:lnTo>
                  <a:lnTo>
                    <a:pt x="182182" y="321322"/>
                  </a:lnTo>
                  <a:lnTo>
                    <a:pt x="179432" y="363228"/>
                  </a:lnTo>
                  <a:lnTo>
                    <a:pt x="186676" y="398912"/>
                  </a:lnTo>
                  <a:lnTo>
                    <a:pt x="208197" y="442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9920040" y="4026163"/>
              <a:ext cx="82034" cy="132594"/>
            </a:xfrm>
            <a:custGeom>
              <a:avLst/>
              <a:gdLst/>
              <a:ahLst/>
              <a:cxnLst/>
              <a:rect l="0" t="0" r="0" b="0"/>
              <a:pathLst>
                <a:path w="82034" h="132594">
                  <a:moveTo>
                    <a:pt x="8333" y="37837"/>
                  </a:moveTo>
                  <a:lnTo>
                    <a:pt x="0" y="75315"/>
                  </a:lnTo>
                  <a:lnTo>
                    <a:pt x="1575" y="110162"/>
                  </a:lnTo>
                  <a:lnTo>
                    <a:pt x="3827" y="121149"/>
                  </a:lnTo>
                  <a:lnTo>
                    <a:pt x="5330" y="123794"/>
                  </a:lnTo>
                  <a:lnTo>
                    <a:pt x="6331" y="120878"/>
                  </a:lnTo>
                  <a:lnTo>
                    <a:pt x="8070" y="68833"/>
                  </a:lnTo>
                  <a:lnTo>
                    <a:pt x="10595" y="25054"/>
                  </a:lnTo>
                  <a:lnTo>
                    <a:pt x="19478" y="4470"/>
                  </a:lnTo>
                  <a:lnTo>
                    <a:pt x="25121" y="384"/>
                  </a:lnTo>
                  <a:lnTo>
                    <a:pt x="31223" y="0"/>
                  </a:lnTo>
                  <a:lnTo>
                    <a:pt x="37631" y="2084"/>
                  </a:lnTo>
                  <a:lnTo>
                    <a:pt x="43073" y="8152"/>
                  </a:lnTo>
                  <a:lnTo>
                    <a:pt x="69565" y="64502"/>
                  </a:lnTo>
                  <a:lnTo>
                    <a:pt x="80391" y="120391"/>
                  </a:lnTo>
                  <a:lnTo>
                    <a:pt x="82033" y="132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10023130" y="3779730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8332" y="60384"/>
                  </a:lnTo>
                  <a:lnTo>
                    <a:pt x="9877" y="121227"/>
                  </a:lnTo>
                  <a:lnTo>
                    <a:pt x="10335" y="181759"/>
                  </a:lnTo>
                  <a:lnTo>
                    <a:pt x="10470" y="238688"/>
                  </a:lnTo>
                  <a:lnTo>
                    <a:pt x="10511" y="298060"/>
                  </a:lnTo>
                  <a:lnTo>
                    <a:pt x="10523" y="339049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9970487" y="3885015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86654" y="2340"/>
                  </a:lnTo>
                  <a:lnTo>
                    <a:pt x="31904" y="293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10084513" y="3979772"/>
              <a:ext cx="64959" cy="178985"/>
            </a:xfrm>
            <a:custGeom>
              <a:avLst/>
              <a:gdLst/>
              <a:ahLst/>
              <a:cxnLst/>
              <a:rect l="0" t="0" r="0" b="0"/>
              <a:pathLst>
                <a:path w="64959" h="178985">
                  <a:moveTo>
                    <a:pt x="64958" y="0"/>
                  </a:moveTo>
                  <a:lnTo>
                    <a:pt x="33677" y="9575"/>
                  </a:lnTo>
                  <a:lnTo>
                    <a:pt x="17520" y="20243"/>
                  </a:lnTo>
                  <a:lnTo>
                    <a:pt x="5660" y="35903"/>
                  </a:lnTo>
                  <a:lnTo>
                    <a:pt x="860" y="44992"/>
                  </a:lnTo>
                  <a:lnTo>
                    <a:pt x="0" y="53391"/>
                  </a:lnTo>
                  <a:lnTo>
                    <a:pt x="5282" y="68963"/>
                  </a:lnTo>
                  <a:lnTo>
                    <a:pt x="28907" y="105259"/>
                  </a:lnTo>
                  <a:lnTo>
                    <a:pt x="46596" y="121261"/>
                  </a:lnTo>
                  <a:lnTo>
                    <a:pt x="51547" y="129974"/>
                  </a:lnTo>
                  <a:lnTo>
                    <a:pt x="53928" y="149013"/>
                  </a:lnTo>
                  <a:lnTo>
                    <a:pt x="51755" y="156663"/>
                  </a:lnTo>
                  <a:lnTo>
                    <a:pt x="33373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7087276" y="4379810"/>
              <a:ext cx="156331" cy="277424"/>
            </a:xfrm>
            <a:custGeom>
              <a:avLst/>
              <a:gdLst/>
              <a:ahLst/>
              <a:cxnLst/>
              <a:rect l="0" t="0" r="0" b="0"/>
              <a:pathLst>
                <a:path w="156331" h="277424">
                  <a:moveTo>
                    <a:pt x="103688" y="126387"/>
                  </a:moveTo>
                  <a:lnTo>
                    <a:pt x="94622" y="67770"/>
                  </a:lnTo>
                  <a:lnTo>
                    <a:pt x="88003" y="32979"/>
                  </a:lnTo>
                  <a:lnTo>
                    <a:pt x="73044" y="6034"/>
                  </a:lnTo>
                  <a:lnTo>
                    <a:pt x="65711" y="1698"/>
                  </a:lnTo>
                  <a:lnTo>
                    <a:pt x="48204" y="0"/>
                  </a:lnTo>
                  <a:lnTo>
                    <a:pt x="40963" y="3524"/>
                  </a:lnTo>
                  <a:lnTo>
                    <a:pt x="29797" y="16799"/>
                  </a:lnTo>
                  <a:lnTo>
                    <a:pt x="9368" y="75488"/>
                  </a:lnTo>
                  <a:lnTo>
                    <a:pt x="569" y="135830"/>
                  </a:lnTo>
                  <a:lnTo>
                    <a:pt x="0" y="195669"/>
                  </a:lnTo>
                  <a:lnTo>
                    <a:pt x="8104" y="237252"/>
                  </a:lnTo>
                  <a:lnTo>
                    <a:pt x="18702" y="261058"/>
                  </a:lnTo>
                  <a:lnTo>
                    <a:pt x="27144" y="268810"/>
                  </a:lnTo>
                  <a:lnTo>
                    <a:pt x="49001" y="277423"/>
                  </a:lnTo>
                  <a:lnTo>
                    <a:pt x="57871" y="276211"/>
                  </a:lnTo>
                  <a:lnTo>
                    <a:pt x="64954" y="271893"/>
                  </a:lnTo>
                  <a:lnTo>
                    <a:pt x="90318" y="239746"/>
                  </a:lnTo>
                  <a:lnTo>
                    <a:pt x="105315" y="204298"/>
                  </a:lnTo>
                  <a:lnTo>
                    <a:pt x="112458" y="150399"/>
                  </a:lnTo>
                  <a:lnTo>
                    <a:pt x="112525" y="116863"/>
                  </a:lnTo>
                  <a:lnTo>
                    <a:pt x="110749" y="116528"/>
                  </a:lnTo>
                  <a:lnTo>
                    <a:pt x="108396" y="119814"/>
                  </a:lnTo>
                  <a:lnTo>
                    <a:pt x="110672" y="152385"/>
                  </a:lnTo>
                  <a:lnTo>
                    <a:pt x="125202" y="209879"/>
                  </a:lnTo>
                  <a:lnTo>
                    <a:pt x="128559" y="220652"/>
                  </a:lnTo>
                  <a:lnTo>
                    <a:pt x="133137" y="227835"/>
                  </a:lnTo>
                  <a:lnTo>
                    <a:pt x="138528" y="232623"/>
                  </a:lnTo>
                  <a:lnTo>
                    <a:pt x="156330" y="2422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7254134" y="4463459"/>
              <a:ext cx="126343" cy="202917"/>
            </a:xfrm>
            <a:custGeom>
              <a:avLst/>
              <a:gdLst/>
              <a:ahLst/>
              <a:cxnLst/>
              <a:rect l="0" t="0" r="0" b="0"/>
              <a:pathLst>
                <a:path w="126343" h="202917">
                  <a:moveTo>
                    <a:pt x="0" y="32209"/>
                  </a:moveTo>
                  <a:lnTo>
                    <a:pt x="3119" y="74901"/>
                  </a:lnTo>
                  <a:lnTo>
                    <a:pt x="10723" y="135447"/>
                  </a:lnTo>
                  <a:lnTo>
                    <a:pt x="25055" y="198778"/>
                  </a:lnTo>
                  <a:lnTo>
                    <a:pt x="26062" y="202916"/>
                  </a:lnTo>
                  <a:lnTo>
                    <a:pt x="25564" y="202166"/>
                  </a:lnTo>
                  <a:lnTo>
                    <a:pt x="23060" y="190804"/>
                  </a:lnTo>
                  <a:lnTo>
                    <a:pt x="15732" y="132224"/>
                  </a:lnTo>
                  <a:lnTo>
                    <a:pt x="12727" y="78654"/>
                  </a:lnTo>
                  <a:lnTo>
                    <a:pt x="25319" y="22251"/>
                  </a:lnTo>
                  <a:lnTo>
                    <a:pt x="30917" y="13872"/>
                  </a:lnTo>
                  <a:lnTo>
                    <a:pt x="46497" y="1442"/>
                  </a:lnTo>
                  <a:lnTo>
                    <a:pt x="54395" y="0"/>
                  </a:lnTo>
                  <a:lnTo>
                    <a:pt x="62000" y="1377"/>
                  </a:lnTo>
                  <a:lnTo>
                    <a:pt x="69409" y="4636"/>
                  </a:lnTo>
                  <a:lnTo>
                    <a:pt x="80762" y="17614"/>
                  </a:lnTo>
                  <a:lnTo>
                    <a:pt x="113314" y="78010"/>
                  </a:lnTo>
                  <a:lnTo>
                    <a:pt x="122482" y="120649"/>
                  </a:lnTo>
                  <a:lnTo>
                    <a:pt x="125198" y="160969"/>
                  </a:lnTo>
                  <a:lnTo>
                    <a:pt x="126342" y="1901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7445542" y="4264738"/>
              <a:ext cx="113582" cy="427761"/>
            </a:xfrm>
            <a:custGeom>
              <a:avLst/>
              <a:gdLst/>
              <a:ahLst/>
              <a:cxnLst/>
              <a:rect l="0" t="0" r="0" b="0"/>
              <a:pathLst>
                <a:path w="113582" h="427761">
                  <a:moveTo>
                    <a:pt x="103391" y="304629"/>
                  </a:moveTo>
                  <a:lnTo>
                    <a:pt x="100271" y="261938"/>
                  </a:lnTo>
                  <a:lnTo>
                    <a:pt x="97801" y="251602"/>
                  </a:lnTo>
                  <a:lnTo>
                    <a:pt x="92645" y="243541"/>
                  </a:lnTo>
                  <a:lnTo>
                    <a:pt x="77558" y="231466"/>
                  </a:lnTo>
                  <a:lnTo>
                    <a:pt x="59154" y="228439"/>
                  </a:lnTo>
                  <a:lnTo>
                    <a:pt x="49333" y="229269"/>
                  </a:lnTo>
                  <a:lnTo>
                    <a:pt x="32182" y="239551"/>
                  </a:lnTo>
                  <a:lnTo>
                    <a:pt x="17930" y="255818"/>
                  </a:lnTo>
                  <a:lnTo>
                    <a:pt x="7696" y="274747"/>
                  </a:lnTo>
                  <a:lnTo>
                    <a:pt x="0" y="325070"/>
                  </a:lnTo>
                  <a:lnTo>
                    <a:pt x="1600" y="383883"/>
                  </a:lnTo>
                  <a:lnTo>
                    <a:pt x="7848" y="406534"/>
                  </a:lnTo>
                  <a:lnTo>
                    <a:pt x="18423" y="424400"/>
                  </a:lnTo>
                  <a:lnTo>
                    <a:pt x="24519" y="427760"/>
                  </a:lnTo>
                  <a:lnTo>
                    <a:pt x="30922" y="427661"/>
                  </a:lnTo>
                  <a:lnTo>
                    <a:pt x="37531" y="425255"/>
                  </a:lnTo>
                  <a:lnTo>
                    <a:pt x="51113" y="410103"/>
                  </a:lnTo>
                  <a:lnTo>
                    <a:pt x="78656" y="354957"/>
                  </a:lnTo>
                  <a:lnTo>
                    <a:pt x="96192" y="307713"/>
                  </a:lnTo>
                  <a:lnTo>
                    <a:pt x="108147" y="252121"/>
                  </a:lnTo>
                  <a:lnTo>
                    <a:pt x="112209" y="201464"/>
                  </a:lnTo>
                  <a:lnTo>
                    <a:pt x="113159" y="158952"/>
                  </a:lnTo>
                  <a:lnTo>
                    <a:pt x="113581" y="115882"/>
                  </a:lnTo>
                  <a:lnTo>
                    <a:pt x="110699" y="61531"/>
                  </a:lnTo>
                  <a:lnTo>
                    <a:pt x="99245" y="6136"/>
                  </a:lnTo>
                  <a:lnTo>
                    <a:pt x="94778" y="349"/>
                  </a:lnTo>
                  <a:lnTo>
                    <a:pt x="89460" y="0"/>
                  </a:lnTo>
                  <a:lnTo>
                    <a:pt x="83575" y="3277"/>
                  </a:lnTo>
                  <a:lnTo>
                    <a:pt x="79651" y="10142"/>
                  </a:lnTo>
                  <a:lnTo>
                    <a:pt x="74130" y="45669"/>
                  </a:lnTo>
                  <a:lnTo>
                    <a:pt x="72493" y="106497"/>
                  </a:lnTo>
                  <a:lnTo>
                    <a:pt x="72110" y="152620"/>
                  </a:lnTo>
                  <a:lnTo>
                    <a:pt x="71896" y="207857"/>
                  </a:lnTo>
                  <a:lnTo>
                    <a:pt x="79059" y="262377"/>
                  </a:lnTo>
                  <a:lnTo>
                    <a:pt x="84806" y="320806"/>
                  </a:lnTo>
                  <a:lnTo>
                    <a:pt x="103391" y="3783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7812221" y="4369326"/>
              <a:ext cx="20982" cy="294799"/>
            </a:xfrm>
            <a:custGeom>
              <a:avLst/>
              <a:gdLst/>
              <a:ahLst/>
              <a:cxnLst/>
              <a:rect l="0" t="0" r="0" b="0"/>
              <a:pathLst>
                <a:path w="20982" h="294799">
                  <a:moveTo>
                    <a:pt x="20981" y="0"/>
                  </a:moveTo>
                  <a:lnTo>
                    <a:pt x="9803" y="11179"/>
                  </a:lnTo>
                  <a:lnTo>
                    <a:pt x="4315" y="32264"/>
                  </a:lnTo>
                  <a:lnTo>
                    <a:pt x="791" y="93461"/>
                  </a:lnTo>
                  <a:lnTo>
                    <a:pt x="181" y="150135"/>
                  </a:lnTo>
                  <a:lnTo>
                    <a:pt x="0" y="205792"/>
                  </a:lnTo>
                  <a:lnTo>
                    <a:pt x="7175" y="265085"/>
                  </a:lnTo>
                  <a:lnTo>
                    <a:pt x="1045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7706860" y="4474611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26062" y="16789"/>
                  </a:lnTo>
                  <a:lnTo>
                    <a:pt x="64849" y="20214"/>
                  </a:lnTo>
                  <a:lnTo>
                    <a:pt x="27794" y="208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7906901" y="4295626"/>
              <a:ext cx="243917" cy="324997"/>
            </a:xfrm>
            <a:custGeom>
              <a:avLst/>
              <a:gdLst/>
              <a:ahLst/>
              <a:cxnLst/>
              <a:rect l="0" t="0" r="0" b="0"/>
              <a:pathLst>
                <a:path w="243917" h="324997">
                  <a:moveTo>
                    <a:pt x="0" y="0"/>
                  </a:moveTo>
                  <a:lnTo>
                    <a:pt x="3120" y="48932"/>
                  </a:lnTo>
                  <a:lnTo>
                    <a:pt x="11453" y="99896"/>
                  </a:lnTo>
                  <a:lnTo>
                    <a:pt x="18212" y="159451"/>
                  </a:lnTo>
                  <a:lnTo>
                    <a:pt x="23334" y="212192"/>
                  </a:lnTo>
                  <a:lnTo>
                    <a:pt x="29956" y="272632"/>
                  </a:lnTo>
                  <a:lnTo>
                    <a:pt x="30094" y="324302"/>
                  </a:lnTo>
                  <a:lnTo>
                    <a:pt x="28251" y="324996"/>
                  </a:lnTo>
                  <a:lnTo>
                    <a:pt x="23085" y="316408"/>
                  </a:lnTo>
                  <a:lnTo>
                    <a:pt x="16889" y="300893"/>
                  </a:lnTo>
                  <a:lnTo>
                    <a:pt x="18003" y="266839"/>
                  </a:lnTo>
                  <a:lnTo>
                    <a:pt x="30030" y="215750"/>
                  </a:lnTo>
                  <a:lnTo>
                    <a:pt x="41033" y="196885"/>
                  </a:lnTo>
                  <a:lnTo>
                    <a:pt x="47242" y="193258"/>
                  </a:lnTo>
                  <a:lnTo>
                    <a:pt x="53722" y="193180"/>
                  </a:lnTo>
                  <a:lnTo>
                    <a:pt x="67161" y="199332"/>
                  </a:lnTo>
                  <a:lnTo>
                    <a:pt x="80932" y="209865"/>
                  </a:lnTo>
                  <a:lnTo>
                    <a:pt x="91732" y="228585"/>
                  </a:lnTo>
                  <a:lnTo>
                    <a:pt x="110736" y="285039"/>
                  </a:lnTo>
                  <a:lnTo>
                    <a:pt x="115479" y="315954"/>
                  </a:lnTo>
                  <a:lnTo>
                    <a:pt x="117931" y="315921"/>
                  </a:lnTo>
                  <a:lnTo>
                    <a:pt x="120735" y="312390"/>
                  </a:lnTo>
                  <a:lnTo>
                    <a:pt x="146094" y="258509"/>
                  </a:lnTo>
                  <a:lnTo>
                    <a:pt x="162027" y="246304"/>
                  </a:lnTo>
                  <a:lnTo>
                    <a:pt x="218339" y="218344"/>
                  </a:lnTo>
                  <a:lnTo>
                    <a:pt x="232740" y="204667"/>
                  </a:lnTo>
                  <a:lnTo>
                    <a:pt x="243041" y="186890"/>
                  </a:lnTo>
                  <a:lnTo>
                    <a:pt x="243916" y="178405"/>
                  </a:lnTo>
                  <a:lnTo>
                    <a:pt x="238649" y="162740"/>
                  </a:lnTo>
                  <a:lnTo>
                    <a:pt x="225389" y="151098"/>
                  </a:lnTo>
                  <a:lnTo>
                    <a:pt x="216940" y="146355"/>
                  </a:lnTo>
                  <a:lnTo>
                    <a:pt x="198194" y="144206"/>
                  </a:lnTo>
                  <a:lnTo>
                    <a:pt x="179333" y="148320"/>
                  </a:lnTo>
                  <a:lnTo>
                    <a:pt x="163152" y="157947"/>
                  </a:lnTo>
                  <a:lnTo>
                    <a:pt x="151281" y="176264"/>
                  </a:lnTo>
                  <a:lnTo>
                    <a:pt x="143275" y="200003"/>
                  </a:lnTo>
                  <a:lnTo>
                    <a:pt x="139938" y="239675"/>
                  </a:lnTo>
                  <a:lnTo>
                    <a:pt x="147008" y="278726"/>
                  </a:lnTo>
                  <a:lnTo>
                    <a:pt x="157364" y="297794"/>
                  </a:lnTo>
                  <a:lnTo>
                    <a:pt x="172885" y="310947"/>
                  </a:lnTo>
                  <a:lnTo>
                    <a:pt x="181937" y="316093"/>
                  </a:lnTo>
                  <a:lnTo>
                    <a:pt x="191482" y="317183"/>
                  </a:lnTo>
                  <a:lnTo>
                    <a:pt x="211445" y="312157"/>
                  </a:lnTo>
                  <a:lnTo>
                    <a:pt x="242156" y="2947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8286739" y="4462114"/>
              <a:ext cx="167645" cy="201386"/>
            </a:xfrm>
            <a:custGeom>
              <a:avLst/>
              <a:gdLst/>
              <a:ahLst/>
              <a:cxnLst/>
              <a:rect l="0" t="0" r="0" b="0"/>
              <a:pathLst>
                <a:path w="167645" h="201386">
                  <a:moveTo>
                    <a:pt x="125530" y="33554"/>
                  </a:moveTo>
                  <a:lnTo>
                    <a:pt x="119941" y="16787"/>
                  </a:lnTo>
                  <a:lnTo>
                    <a:pt x="107839" y="5435"/>
                  </a:lnTo>
                  <a:lnTo>
                    <a:pt x="99697" y="770"/>
                  </a:lnTo>
                  <a:lnTo>
                    <a:pt x="90761" y="0"/>
                  </a:lnTo>
                  <a:lnTo>
                    <a:pt x="71472" y="5383"/>
                  </a:lnTo>
                  <a:lnTo>
                    <a:pt x="46472" y="21568"/>
                  </a:lnTo>
                  <a:lnTo>
                    <a:pt x="24247" y="52359"/>
                  </a:lnTo>
                  <a:lnTo>
                    <a:pt x="8432" y="91118"/>
                  </a:lnTo>
                  <a:lnTo>
                    <a:pt x="1014" y="146137"/>
                  </a:lnTo>
                  <a:lnTo>
                    <a:pt x="0" y="174058"/>
                  </a:lnTo>
                  <a:lnTo>
                    <a:pt x="3238" y="184545"/>
                  </a:lnTo>
                  <a:lnTo>
                    <a:pt x="8907" y="192707"/>
                  </a:lnTo>
                  <a:lnTo>
                    <a:pt x="16196" y="199317"/>
                  </a:lnTo>
                  <a:lnTo>
                    <a:pt x="24565" y="201385"/>
                  </a:lnTo>
                  <a:lnTo>
                    <a:pt x="43222" y="197443"/>
                  </a:lnTo>
                  <a:lnTo>
                    <a:pt x="60093" y="184772"/>
                  </a:lnTo>
                  <a:lnTo>
                    <a:pt x="74220" y="166273"/>
                  </a:lnTo>
                  <a:lnTo>
                    <a:pt x="96705" y="108324"/>
                  </a:lnTo>
                  <a:lnTo>
                    <a:pt x="102172" y="70396"/>
                  </a:lnTo>
                  <a:lnTo>
                    <a:pt x="104109" y="66304"/>
                  </a:lnTo>
                  <a:lnTo>
                    <a:pt x="106570" y="68255"/>
                  </a:lnTo>
                  <a:lnTo>
                    <a:pt x="124636" y="122352"/>
                  </a:lnTo>
                  <a:lnTo>
                    <a:pt x="140341" y="141650"/>
                  </a:lnTo>
                  <a:lnTo>
                    <a:pt x="147102" y="146562"/>
                  </a:lnTo>
                  <a:lnTo>
                    <a:pt x="152779" y="148667"/>
                  </a:lnTo>
                  <a:lnTo>
                    <a:pt x="167644" y="149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8471148" y="4274559"/>
              <a:ext cx="146082" cy="439884"/>
            </a:xfrm>
            <a:custGeom>
              <a:avLst/>
              <a:gdLst/>
              <a:ahLst/>
              <a:cxnLst/>
              <a:rect l="0" t="0" r="0" b="0"/>
              <a:pathLst>
                <a:path w="146082" h="439884">
                  <a:moveTo>
                    <a:pt x="88521" y="315866"/>
                  </a:moveTo>
                  <a:lnTo>
                    <a:pt x="99699" y="304687"/>
                  </a:lnTo>
                  <a:lnTo>
                    <a:pt x="105187" y="286721"/>
                  </a:lnTo>
                  <a:lnTo>
                    <a:pt x="106650" y="275379"/>
                  </a:lnTo>
                  <a:lnTo>
                    <a:pt x="102037" y="256537"/>
                  </a:lnTo>
                  <a:lnTo>
                    <a:pt x="97532" y="248237"/>
                  </a:lnTo>
                  <a:lnTo>
                    <a:pt x="89848" y="242704"/>
                  </a:lnTo>
                  <a:lnTo>
                    <a:pt x="68833" y="236556"/>
                  </a:lnTo>
                  <a:lnTo>
                    <a:pt x="59018" y="237256"/>
                  </a:lnTo>
                  <a:lnTo>
                    <a:pt x="41873" y="244273"/>
                  </a:lnTo>
                  <a:lnTo>
                    <a:pt x="19067" y="266967"/>
                  </a:lnTo>
                  <a:lnTo>
                    <a:pt x="10859" y="289064"/>
                  </a:lnTo>
                  <a:lnTo>
                    <a:pt x="0" y="341377"/>
                  </a:lnTo>
                  <a:lnTo>
                    <a:pt x="3401" y="402836"/>
                  </a:lnTo>
                  <a:lnTo>
                    <a:pt x="8966" y="428219"/>
                  </a:lnTo>
                  <a:lnTo>
                    <a:pt x="15597" y="435221"/>
                  </a:lnTo>
                  <a:lnTo>
                    <a:pt x="24696" y="438720"/>
                  </a:lnTo>
                  <a:lnTo>
                    <a:pt x="35442" y="439883"/>
                  </a:lnTo>
                  <a:lnTo>
                    <a:pt x="53622" y="434935"/>
                  </a:lnTo>
                  <a:lnTo>
                    <a:pt x="61745" y="430340"/>
                  </a:lnTo>
                  <a:lnTo>
                    <a:pt x="84356" y="401516"/>
                  </a:lnTo>
                  <a:lnTo>
                    <a:pt x="111787" y="343790"/>
                  </a:lnTo>
                  <a:lnTo>
                    <a:pt x="129685" y="289926"/>
                  </a:lnTo>
                  <a:lnTo>
                    <a:pt x="138896" y="229243"/>
                  </a:lnTo>
                  <a:lnTo>
                    <a:pt x="146081" y="175166"/>
                  </a:lnTo>
                  <a:lnTo>
                    <a:pt x="143347" y="118057"/>
                  </a:lnTo>
                  <a:lnTo>
                    <a:pt x="138475" y="59810"/>
                  </a:lnTo>
                  <a:lnTo>
                    <a:pt x="126593" y="3504"/>
                  </a:lnTo>
                  <a:lnTo>
                    <a:pt x="122091" y="0"/>
                  </a:lnTo>
                  <a:lnTo>
                    <a:pt x="116750" y="2343"/>
                  </a:lnTo>
                  <a:lnTo>
                    <a:pt x="110849" y="8584"/>
                  </a:lnTo>
                  <a:lnTo>
                    <a:pt x="104294" y="27998"/>
                  </a:lnTo>
                  <a:lnTo>
                    <a:pt x="94496" y="84178"/>
                  </a:lnTo>
                  <a:lnTo>
                    <a:pt x="90291" y="139983"/>
                  </a:lnTo>
                  <a:lnTo>
                    <a:pt x="92426" y="183493"/>
                  </a:lnTo>
                  <a:lnTo>
                    <a:pt x="96105" y="228957"/>
                  </a:lnTo>
                  <a:lnTo>
                    <a:pt x="97741" y="272560"/>
                  </a:lnTo>
                  <a:lnTo>
                    <a:pt x="98661" y="330980"/>
                  </a:lnTo>
                  <a:lnTo>
                    <a:pt x="107377" y="385142"/>
                  </a:lnTo>
                  <a:lnTo>
                    <a:pt x="120105" y="4211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8655075" y="4485140"/>
              <a:ext cx="109197" cy="217490"/>
            </a:xfrm>
            <a:custGeom>
              <a:avLst/>
              <a:gdLst/>
              <a:ahLst/>
              <a:cxnLst/>
              <a:rect l="0" t="0" r="0" b="0"/>
              <a:pathLst>
                <a:path w="109197" h="217490">
                  <a:moveTo>
                    <a:pt x="9879" y="10528"/>
                  </a:moveTo>
                  <a:lnTo>
                    <a:pt x="2643" y="38084"/>
                  </a:lnTo>
                  <a:lnTo>
                    <a:pt x="0" y="94307"/>
                  </a:lnTo>
                  <a:lnTo>
                    <a:pt x="5067" y="145230"/>
                  </a:lnTo>
                  <a:lnTo>
                    <a:pt x="18503" y="195150"/>
                  </a:lnTo>
                  <a:lnTo>
                    <a:pt x="29699" y="213855"/>
                  </a:lnTo>
                  <a:lnTo>
                    <a:pt x="35960" y="217439"/>
                  </a:lnTo>
                  <a:lnTo>
                    <a:pt x="42474" y="217489"/>
                  </a:lnTo>
                  <a:lnTo>
                    <a:pt x="49156" y="215182"/>
                  </a:lnTo>
                  <a:lnTo>
                    <a:pt x="62820" y="203261"/>
                  </a:lnTo>
                  <a:lnTo>
                    <a:pt x="75522" y="185095"/>
                  </a:lnTo>
                  <a:lnTo>
                    <a:pt x="97017" y="121788"/>
                  </a:lnTo>
                  <a:lnTo>
                    <a:pt x="109196" y="59238"/>
                  </a:lnTo>
                  <a:lnTo>
                    <a:pt x="10463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8812364" y="4358798"/>
              <a:ext cx="10517" cy="347441"/>
            </a:xfrm>
            <a:custGeom>
              <a:avLst/>
              <a:gdLst/>
              <a:ahLst/>
              <a:cxnLst/>
              <a:rect l="0" t="0" r="0" b="0"/>
              <a:pathLst>
                <a:path w="10517" h="347441">
                  <a:moveTo>
                    <a:pt x="10516" y="0"/>
                  </a:moveTo>
                  <a:lnTo>
                    <a:pt x="3281" y="27555"/>
                  </a:lnTo>
                  <a:lnTo>
                    <a:pt x="964" y="73025"/>
                  </a:lnTo>
                  <a:lnTo>
                    <a:pt x="277" y="136150"/>
                  </a:lnTo>
                  <a:lnTo>
                    <a:pt x="117" y="178664"/>
                  </a:lnTo>
                  <a:lnTo>
                    <a:pt x="27" y="242060"/>
                  </a:lnTo>
                  <a:lnTo>
                    <a:pt x="0" y="294119"/>
                  </a:lnTo>
                  <a:lnTo>
                    <a:pt x="10516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8928165" y="4358798"/>
              <a:ext cx="21059" cy="368498"/>
            </a:xfrm>
            <a:custGeom>
              <a:avLst/>
              <a:gdLst/>
              <a:ahLst/>
              <a:cxnLst/>
              <a:rect l="0" t="0" r="0" b="0"/>
              <a:pathLst>
                <a:path w="21059" h="368498">
                  <a:moveTo>
                    <a:pt x="21058" y="0"/>
                  </a:moveTo>
                  <a:lnTo>
                    <a:pt x="13822" y="27555"/>
                  </a:lnTo>
                  <a:lnTo>
                    <a:pt x="11180" y="90017"/>
                  </a:lnTo>
                  <a:lnTo>
                    <a:pt x="10721" y="142875"/>
                  </a:lnTo>
                  <a:lnTo>
                    <a:pt x="10567" y="202657"/>
                  </a:lnTo>
                  <a:lnTo>
                    <a:pt x="9366" y="258356"/>
                  </a:lnTo>
                  <a:lnTo>
                    <a:pt x="1465" y="320805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8864995" y="4474611"/>
              <a:ext cx="178985" cy="84229"/>
            </a:xfrm>
            <a:custGeom>
              <a:avLst/>
              <a:gdLst/>
              <a:ahLst/>
              <a:cxnLst/>
              <a:rect l="0" t="0" r="0" b="0"/>
              <a:pathLst>
                <a:path w="178985" h="84229">
                  <a:moveTo>
                    <a:pt x="178984" y="0"/>
                  </a:moveTo>
                  <a:lnTo>
                    <a:pt x="116704" y="17958"/>
                  </a:lnTo>
                  <a:lnTo>
                    <a:pt x="65773" y="34786"/>
                  </a:lnTo>
                  <a:lnTo>
                    <a:pt x="20447" y="6593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9041008" y="4464082"/>
              <a:ext cx="131734" cy="294799"/>
            </a:xfrm>
            <a:custGeom>
              <a:avLst/>
              <a:gdLst/>
              <a:ahLst/>
              <a:cxnLst/>
              <a:rect l="0" t="0" r="0" b="0"/>
              <a:pathLst>
                <a:path w="131734" h="294799">
                  <a:moveTo>
                    <a:pt x="97727" y="0"/>
                  </a:moveTo>
                  <a:lnTo>
                    <a:pt x="37787" y="26364"/>
                  </a:lnTo>
                  <a:lnTo>
                    <a:pt x="20004" y="39404"/>
                  </a:lnTo>
                  <a:lnTo>
                    <a:pt x="2429" y="65488"/>
                  </a:lnTo>
                  <a:lnTo>
                    <a:pt x="0" y="85258"/>
                  </a:lnTo>
                  <a:lnTo>
                    <a:pt x="3991" y="104573"/>
                  </a:lnTo>
                  <a:lnTo>
                    <a:pt x="13563" y="120957"/>
                  </a:lnTo>
                  <a:lnTo>
                    <a:pt x="31855" y="132918"/>
                  </a:lnTo>
                  <a:lnTo>
                    <a:pt x="86843" y="162303"/>
                  </a:lnTo>
                  <a:lnTo>
                    <a:pt x="116340" y="183921"/>
                  </a:lnTo>
                  <a:lnTo>
                    <a:pt x="128616" y="202236"/>
                  </a:lnTo>
                  <a:lnTo>
                    <a:pt x="131733" y="225193"/>
                  </a:lnTo>
                  <a:lnTo>
                    <a:pt x="130927" y="237867"/>
                  </a:lnTo>
                  <a:lnTo>
                    <a:pt x="120672" y="258187"/>
                  </a:lnTo>
                  <a:lnTo>
                    <a:pt x="104415" y="273847"/>
                  </a:lnTo>
                  <a:lnTo>
                    <a:pt x="85492" y="284707"/>
                  </a:lnTo>
                  <a:lnTo>
                    <a:pt x="34557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783035" y="950246"/>
            <a:ext cx="1975846" cy="681672"/>
            <a:chOff x="2783035" y="950246"/>
            <a:chExt cx="1975846" cy="681672"/>
          </a:xfrm>
        </p:grpSpPr>
        <p:sp>
          <p:nvSpPr>
            <p:cNvPr id="2" name="Freeform 1"/>
            <p:cNvSpPr/>
            <p:nvPr/>
          </p:nvSpPr>
          <p:spPr>
            <a:xfrm>
              <a:off x="3343619" y="1091388"/>
              <a:ext cx="292608" cy="439445"/>
            </a:xfrm>
            <a:custGeom>
              <a:avLst/>
              <a:gdLst/>
              <a:ahLst/>
              <a:cxnLst/>
              <a:rect l="0" t="0" r="0" b="0"/>
              <a:pathLst>
                <a:path w="292608" h="439445">
                  <a:moveTo>
                    <a:pt x="236070" y="24632"/>
                  </a:moveTo>
                  <a:lnTo>
                    <a:pt x="198592" y="32966"/>
                  </a:lnTo>
                  <a:lnTo>
                    <a:pt x="163744" y="31391"/>
                  </a:lnTo>
                  <a:lnTo>
                    <a:pt x="109909" y="17117"/>
                  </a:lnTo>
                  <a:lnTo>
                    <a:pt x="51520" y="0"/>
                  </a:lnTo>
                  <a:lnTo>
                    <a:pt x="16442" y="696"/>
                  </a:lnTo>
                  <a:lnTo>
                    <a:pt x="8932" y="6335"/>
                  </a:lnTo>
                  <a:lnTo>
                    <a:pt x="589" y="25079"/>
                  </a:lnTo>
                  <a:lnTo>
                    <a:pt x="0" y="45888"/>
                  </a:lnTo>
                  <a:lnTo>
                    <a:pt x="5028" y="106763"/>
                  </a:lnTo>
                  <a:lnTo>
                    <a:pt x="19020" y="170138"/>
                  </a:lnTo>
                  <a:lnTo>
                    <a:pt x="32980" y="227544"/>
                  </a:lnTo>
                  <a:lnTo>
                    <a:pt x="33996" y="240625"/>
                  </a:lnTo>
                  <a:lnTo>
                    <a:pt x="35843" y="245836"/>
                  </a:lnTo>
                  <a:lnTo>
                    <a:pt x="38245" y="245801"/>
                  </a:lnTo>
                  <a:lnTo>
                    <a:pt x="80968" y="197449"/>
                  </a:lnTo>
                  <a:lnTo>
                    <a:pt x="141562" y="169213"/>
                  </a:lnTo>
                  <a:lnTo>
                    <a:pt x="162481" y="168049"/>
                  </a:lnTo>
                  <a:lnTo>
                    <a:pt x="182306" y="172601"/>
                  </a:lnTo>
                  <a:lnTo>
                    <a:pt x="243115" y="207792"/>
                  </a:lnTo>
                  <a:lnTo>
                    <a:pt x="261038" y="221460"/>
                  </a:lnTo>
                  <a:lnTo>
                    <a:pt x="278693" y="247898"/>
                  </a:lnTo>
                  <a:lnTo>
                    <a:pt x="291333" y="277958"/>
                  </a:lnTo>
                  <a:lnTo>
                    <a:pt x="292607" y="301778"/>
                  </a:lnTo>
                  <a:lnTo>
                    <a:pt x="283892" y="355198"/>
                  </a:lnTo>
                  <a:lnTo>
                    <a:pt x="268697" y="385660"/>
                  </a:lnTo>
                  <a:lnTo>
                    <a:pt x="249376" y="409504"/>
                  </a:lnTo>
                  <a:lnTo>
                    <a:pt x="217656" y="425797"/>
                  </a:lnTo>
                  <a:lnTo>
                    <a:pt x="166185" y="439444"/>
                  </a:lnTo>
                  <a:lnTo>
                    <a:pt x="104641" y="430439"/>
                  </a:lnTo>
                  <a:lnTo>
                    <a:pt x="46557" y="4036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27902" y="1143077"/>
              <a:ext cx="364688" cy="376801"/>
            </a:xfrm>
            <a:custGeom>
              <a:avLst/>
              <a:gdLst/>
              <a:ahLst/>
              <a:cxnLst/>
              <a:rect l="0" t="0" r="0" b="0"/>
              <a:pathLst>
                <a:path w="364688" h="376801">
                  <a:moveTo>
                    <a:pt x="125528" y="25586"/>
                  </a:moveTo>
                  <a:lnTo>
                    <a:pt x="103171" y="31175"/>
                  </a:lnTo>
                  <a:lnTo>
                    <a:pt x="72500" y="51418"/>
                  </a:lnTo>
                  <a:lnTo>
                    <a:pt x="39101" y="83634"/>
                  </a:lnTo>
                  <a:lnTo>
                    <a:pt x="13092" y="132632"/>
                  </a:lnTo>
                  <a:lnTo>
                    <a:pt x="3307" y="176626"/>
                  </a:lnTo>
                  <a:lnTo>
                    <a:pt x="0" y="238305"/>
                  </a:lnTo>
                  <a:lnTo>
                    <a:pt x="5016" y="281376"/>
                  </a:lnTo>
                  <a:lnTo>
                    <a:pt x="13865" y="303437"/>
                  </a:lnTo>
                  <a:lnTo>
                    <a:pt x="38610" y="342252"/>
                  </a:lnTo>
                  <a:lnTo>
                    <a:pt x="55312" y="356619"/>
                  </a:lnTo>
                  <a:lnTo>
                    <a:pt x="100220" y="375375"/>
                  </a:lnTo>
                  <a:lnTo>
                    <a:pt x="123638" y="376800"/>
                  </a:lnTo>
                  <a:lnTo>
                    <a:pt x="167268" y="368182"/>
                  </a:lnTo>
                  <a:lnTo>
                    <a:pt x="228568" y="340341"/>
                  </a:lnTo>
                  <a:lnTo>
                    <a:pt x="249702" y="325744"/>
                  </a:lnTo>
                  <a:lnTo>
                    <a:pt x="312513" y="265244"/>
                  </a:lnTo>
                  <a:lnTo>
                    <a:pt x="353813" y="204351"/>
                  </a:lnTo>
                  <a:lnTo>
                    <a:pt x="361519" y="182246"/>
                  </a:lnTo>
                  <a:lnTo>
                    <a:pt x="364687" y="144663"/>
                  </a:lnTo>
                  <a:lnTo>
                    <a:pt x="361282" y="121793"/>
                  </a:lnTo>
                  <a:lnTo>
                    <a:pt x="352750" y="103050"/>
                  </a:lnTo>
                  <a:lnTo>
                    <a:pt x="319867" y="49169"/>
                  </a:lnTo>
                  <a:lnTo>
                    <a:pt x="301978" y="34897"/>
                  </a:lnTo>
                  <a:lnTo>
                    <a:pt x="239949" y="8548"/>
                  </a:lnTo>
                  <a:lnTo>
                    <a:pt x="201284" y="0"/>
                  </a:lnTo>
                  <a:lnTo>
                    <a:pt x="174015" y="1736"/>
                  </a:lnTo>
                  <a:lnTo>
                    <a:pt x="122078" y="20828"/>
                  </a:lnTo>
                  <a:lnTo>
                    <a:pt x="104471" y="25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37492" y="950246"/>
              <a:ext cx="1621389" cy="681672"/>
            </a:xfrm>
            <a:custGeom>
              <a:avLst/>
              <a:gdLst/>
              <a:ahLst/>
              <a:cxnLst/>
              <a:rect l="0" t="0" r="0" b="0"/>
              <a:pathLst>
                <a:path w="1621389" h="681672">
                  <a:moveTo>
                    <a:pt x="0" y="681671"/>
                  </a:moveTo>
                  <a:lnTo>
                    <a:pt x="49498" y="626583"/>
                  </a:lnTo>
                  <a:lnTo>
                    <a:pt x="84276" y="567730"/>
                  </a:lnTo>
                  <a:lnTo>
                    <a:pt x="110924" y="512292"/>
                  </a:lnTo>
                  <a:lnTo>
                    <a:pt x="129670" y="451540"/>
                  </a:lnTo>
                  <a:lnTo>
                    <a:pt x="143853" y="393754"/>
                  </a:lnTo>
                  <a:lnTo>
                    <a:pt x="161432" y="335136"/>
                  </a:lnTo>
                  <a:lnTo>
                    <a:pt x="167068" y="276654"/>
                  </a:lnTo>
                  <a:lnTo>
                    <a:pt x="168181" y="218829"/>
                  </a:lnTo>
                  <a:lnTo>
                    <a:pt x="162812" y="167935"/>
                  </a:lnTo>
                  <a:lnTo>
                    <a:pt x="143998" y="113416"/>
                  </a:lnTo>
                  <a:lnTo>
                    <a:pt x="111856" y="68932"/>
                  </a:lnTo>
                  <a:lnTo>
                    <a:pt x="68981" y="26689"/>
                  </a:lnTo>
                  <a:lnTo>
                    <a:pt x="20436" y="4970"/>
                  </a:lnTo>
                  <a:lnTo>
                    <a:pt x="18303" y="2419"/>
                  </a:lnTo>
                  <a:lnTo>
                    <a:pt x="21561" y="719"/>
                  </a:lnTo>
                  <a:lnTo>
                    <a:pt x="36489" y="0"/>
                  </a:lnTo>
                  <a:lnTo>
                    <a:pt x="90463" y="6582"/>
                  </a:lnTo>
                  <a:lnTo>
                    <a:pt x="151663" y="8767"/>
                  </a:lnTo>
                  <a:lnTo>
                    <a:pt x="210026" y="16131"/>
                  </a:lnTo>
                  <a:lnTo>
                    <a:pt x="266614" y="17932"/>
                  </a:lnTo>
                  <a:lnTo>
                    <a:pt x="314393" y="18244"/>
                  </a:lnTo>
                  <a:lnTo>
                    <a:pt x="365594" y="23926"/>
                  </a:lnTo>
                  <a:lnTo>
                    <a:pt x="417810" y="27429"/>
                  </a:lnTo>
                  <a:lnTo>
                    <a:pt x="470326" y="28467"/>
                  </a:lnTo>
                  <a:lnTo>
                    <a:pt x="522931" y="34364"/>
                  </a:lnTo>
                  <a:lnTo>
                    <a:pt x="575563" y="37930"/>
                  </a:lnTo>
                  <a:lnTo>
                    <a:pt x="633791" y="38987"/>
                  </a:lnTo>
                  <a:lnTo>
                    <a:pt x="684319" y="39301"/>
                  </a:lnTo>
                  <a:lnTo>
                    <a:pt x="734515" y="39393"/>
                  </a:lnTo>
                  <a:lnTo>
                    <a:pt x="790577" y="46660"/>
                  </a:lnTo>
                  <a:lnTo>
                    <a:pt x="844508" y="48983"/>
                  </a:lnTo>
                  <a:lnTo>
                    <a:pt x="898052" y="49671"/>
                  </a:lnTo>
                  <a:lnTo>
                    <a:pt x="952132" y="49875"/>
                  </a:lnTo>
                  <a:lnTo>
                    <a:pt x="1010919" y="49935"/>
                  </a:lnTo>
                  <a:lnTo>
                    <a:pt x="1065902" y="49953"/>
                  </a:lnTo>
                  <a:lnTo>
                    <a:pt x="1119238" y="49959"/>
                  </a:lnTo>
                  <a:lnTo>
                    <a:pt x="1172086" y="51130"/>
                  </a:lnTo>
                  <a:lnTo>
                    <a:pt x="1224790" y="57196"/>
                  </a:lnTo>
                  <a:lnTo>
                    <a:pt x="1277450" y="59514"/>
                  </a:lnTo>
                  <a:lnTo>
                    <a:pt x="1330098" y="60200"/>
                  </a:lnTo>
                  <a:lnTo>
                    <a:pt x="1382742" y="60404"/>
                  </a:lnTo>
                  <a:lnTo>
                    <a:pt x="1434215" y="60464"/>
                  </a:lnTo>
                  <a:lnTo>
                    <a:pt x="1494122" y="60484"/>
                  </a:lnTo>
                  <a:lnTo>
                    <a:pt x="1551016" y="60488"/>
                  </a:lnTo>
                  <a:lnTo>
                    <a:pt x="1603672" y="68822"/>
                  </a:lnTo>
                  <a:lnTo>
                    <a:pt x="1621388" y="71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1094963"/>
              <a:ext cx="31587" cy="473784"/>
            </a:xfrm>
            <a:custGeom>
              <a:avLst/>
              <a:gdLst/>
              <a:ahLst/>
              <a:cxnLst/>
              <a:rect l="0" t="0" r="0" b="0"/>
              <a:pathLst>
                <a:path w="31587" h="473784">
                  <a:moveTo>
                    <a:pt x="31586" y="0"/>
                  </a:moveTo>
                  <a:lnTo>
                    <a:pt x="22521" y="58617"/>
                  </a:lnTo>
                  <a:lnTo>
                    <a:pt x="21346" y="113961"/>
                  </a:lnTo>
                  <a:lnTo>
                    <a:pt x="21143" y="162968"/>
                  </a:lnTo>
                  <a:lnTo>
                    <a:pt x="21083" y="215703"/>
                  </a:lnTo>
                  <a:lnTo>
                    <a:pt x="21065" y="274092"/>
                  </a:lnTo>
                  <a:lnTo>
                    <a:pt x="19890" y="326618"/>
                  </a:lnTo>
                  <a:lnTo>
                    <a:pt x="12724" y="380112"/>
                  </a:lnTo>
                  <a:lnTo>
                    <a:pt x="10963" y="435393"/>
                  </a:lnTo>
                  <a:lnTo>
                    <a:pt x="7602" y="45399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83035" y="1052849"/>
              <a:ext cx="291287" cy="375303"/>
            </a:xfrm>
            <a:custGeom>
              <a:avLst/>
              <a:gdLst/>
              <a:ahLst/>
              <a:cxnLst/>
              <a:rect l="0" t="0" r="0" b="0"/>
              <a:pathLst>
                <a:path w="291287" h="375303">
                  <a:moveTo>
                    <a:pt x="291286" y="242156"/>
                  </a:moveTo>
                  <a:lnTo>
                    <a:pt x="230175" y="261284"/>
                  </a:lnTo>
                  <a:lnTo>
                    <a:pt x="175744" y="291959"/>
                  </a:lnTo>
                  <a:lnTo>
                    <a:pt x="114532" y="326472"/>
                  </a:lnTo>
                  <a:lnTo>
                    <a:pt x="52446" y="360172"/>
                  </a:lnTo>
                  <a:lnTo>
                    <a:pt x="44322" y="366457"/>
                  </a:lnTo>
                  <a:lnTo>
                    <a:pt x="22817" y="373440"/>
                  </a:lnTo>
                  <a:lnTo>
                    <a:pt x="10531" y="375302"/>
                  </a:lnTo>
                  <a:lnTo>
                    <a:pt x="3510" y="370694"/>
                  </a:lnTo>
                  <a:lnTo>
                    <a:pt x="0" y="361773"/>
                  </a:lnTo>
                  <a:lnTo>
                    <a:pt x="388" y="337433"/>
                  </a:lnTo>
                  <a:lnTo>
                    <a:pt x="20413" y="275427"/>
                  </a:lnTo>
                  <a:lnTo>
                    <a:pt x="42201" y="223555"/>
                  </a:lnTo>
                  <a:lnTo>
                    <a:pt x="58983" y="168248"/>
                  </a:lnTo>
                  <a:lnTo>
                    <a:pt x="73563" y="106674"/>
                  </a:lnTo>
                  <a:lnTo>
                    <a:pt x="91227" y="43684"/>
                  </a:lnTo>
                  <a:lnTo>
                    <a:pt x="10177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967466" y="1589803"/>
            <a:ext cx="2844887" cy="779109"/>
            <a:chOff x="5967466" y="1589803"/>
            <a:chExt cx="2844887" cy="779109"/>
          </a:xfrm>
        </p:grpSpPr>
        <p:sp>
          <p:nvSpPr>
            <p:cNvPr id="8" name="Freeform 7"/>
            <p:cNvSpPr/>
            <p:nvPr/>
          </p:nvSpPr>
          <p:spPr>
            <a:xfrm>
              <a:off x="6169699" y="1695088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8616"/>
                  </a:lnTo>
                  <a:lnTo>
                    <a:pt x="0" y="113960"/>
                  </a:lnTo>
                  <a:lnTo>
                    <a:pt x="0" y="173766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967466" y="1598156"/>
              <a:ext cx="422490" cy="410469"/>
            </a:xfrm>
            <a:custGeom>
              <a:avLst/>
              <a:gdLst/>
              <a:ahLst/>
              <a:cxnLst/>
              <a:rect l="0" t="0" r="0" b="0"/>
              <a:pathLst>
                <a:path w="422490" h="410469">
                  <a:moveTo>
                    <a:pt x="286461" y="33761"/>
                  </a:moveTo>
                  <a:lnTo>
                    <a:pt x="275283" y="16993"/>
                  </a:lnTo>
                  <a:lnTo>
                    <a:pt x="257317" y="5641"/>
                  </a:lnTo>
                  <a:lnTo>
                    <a:pt x="245974" y="977"/>
                  </a:lnTo>
                  <a:lnTo>
                    <a:pt x="202065" y="0"/>
                  </a:lnTo>
                  <a:lnTo>
                    <a:pt x="145572" y="11321"/>
                  </a:lnTo>
                  <a:lnTo>
                    <a:pt x="116294" y="29582"/>
                  </a:lnTo>
                  <a:lnTo>
                    <a:pt x="55854" y="88130"/>
                  </a:lnTo>
                  <a:lnTo>
                    <a:pt x="24143" y="143200"/>
                  </a:lnTo>
                  <a:lnTo>
                    <a:pt x="939" y="198878"/>
                  </a:lnTo>
                  <a:lnTo>
                    <a:pt x="0" y="243991"/>
                  </a:lnTo>
                  <a:lnTo>
                    <a:pt x="11334" y="294826"/>
                  </a:lnTo>
                  <a:lnTo>
                    <a:pt x="29597" y="327922"/>
                  </a:lnTo>
                  <a:lnTo>
                    <a:pt x="66617" y="367427"/>
                  </a:lnTo>
                  <a:lnTo>
                    <a:pt x="88147" y="382098"/>
                  </a:lnTo>
                  <a:lnTo>
                    <a:pt x="140097" y="401049"/>
                  </a:lnTo>
                  <a:lnTo>
                    <a:pt x="195419" y="410468"/>
                  </a:lnTo>
                  <a:lnTo>
                    <a:pt x="237389" y="400921"/>
                  </a:lnTo>
                  <a:lnTo>
                    <a:pt x="292322" y="376734"/>
                  </a:lnTo>
                  <a:lnTo>
                    <a:pt x="343429" y="342471"/>
                  </a:lnTo>
                  <a:lnTo>
                    <a:pt x="380902" y="304920"/>
                  </a:lnTo>
                  <a:lnTo>
                    <a:pt x="408928" y="253656"/>
                  </a:lnTo>
                  <a:lnTo>
                    <a:pt x="419064" y="212389"/>
                  </a:lnTo>
                  <a:lnTo>
                    <a:pt x="422489" y="156523"/>
                  </a:lnTo>
                  <a:lnTo>
                    <a:pt x="416718" y="131605"/>
                  </a:lnTo>
                  <a:lnTo>
                    <a:pt x="387366" y="76281"/>
                  </a:lnTo>
                  <a:lnTo>
                    <a:pt x="373812" y="54999"/>
                  </a:lnTo>
                  <a:lnTo>
                    <a:pt x="353750" y="40080"/>
                  </a:lnTo>
                  <a:lnTo>
                    <a:pt x="302742" y="20971"/>
                  </a:lnTo>
                  <a:lnTo>
                    <a:pt x="261519" y="20742"/>
                  </a:lnTo>
                  <a:lnTo>
                    <a:pt x="216414" y="31146"/>
                  </a:lnTo>
                  <a:lnTo>
                    <a:pt x="191705" y="4428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675067" y="1674031"/>
              <a:ext cx="10529" cy="263213"/>
            </a:xfrm>
            <a:custGeom>
              <a:avLst/>
              <a:gdLst/>
              <a:ahLst/>
              <a:cxnLst/>
              <a:rect l="0" t="0" r="0" b="0"/>
              <a:pathLst>
                <a:path w="10529" h="263213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5589" y="206528"/>
                  </a:lnTo>
                  <a:lnTo>
                    <a:pt x="10528" y="2632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6506611" y="1652974"/>
              <a:ext cx="294799" cy="73700"/>
            </a:xfrm>
            <a:custGeom>
              <a:avLst/>
              <a:gdLst/>
              <a:ahLst/>
              <a:cxnLst/>
              <a:rect l="0" t="0" r="0" b="0"/>
              <a:pathLst>
                <a:path w="294799" h="73700">
                  <a:moveTo>
                    <a:pt x="294798" y="0"/>
                  </a:moveTo>
                  <a:lnTo>
                    <a:pt x="233688" y="17958"/>
                  </a:lnTo>
                  <a:lnTo>
                    <a:pt x="179256" y="35149"/>
                  </a:lnTo>
                  <a:lnTo>
                    <a:pt x="120113" y="49143"/>
                  </a:lnTo>
                  <a:lnTo>
                    <a:pt x="70554" y="59664"/>
                  </a:lnTo>
                  <a:lnTo>
                    <a:pt x="20652" y="7058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812131" y="1642445"/>
              <a:ext cx="312775" cy="326385"/>
            </a:xfrm>
            <a:custGeom>
              <a:avLst/>
              <a:gdLst/>
              <a:ahLst/>
              <a:cxnLst/>
              <a:rect l="0" t="0" r="0" b="0"/>
              <a:pathLst>
                <a:path w="312775" h="326385">
                  <a:moveTo>
                    <a:pt x="10335" y="0"/>
                  </a:moveTo>
                  <a:lnTo>
                    <a:pt x="2002" y="57264"/>
                  </a:lnTo>
                  <a:lnTo>
                    <a:pt x="457" y="106655"/>
                  </a:lnTo>
                  <a:lnTo>
                    <a:pt x="0" y="161453"/>
                  </a:lnTo>
                  <a:lnTo>
                    <a:pt x="2984" y="212785"/>
                  </a:lnTo>
                  <a:lnTo>
                    <a:pt x="8883" y="272749"/>
                  </a:lnTo>
                  <a:lnTo>
                    <a:pt x="15494" y="312442"/>
                  </a:lnTo>
                  <a:lnTo>
                    <a:pt x="17284" y="313579"/>
                  </a:lnTo>
                  <a:lnTo>
                    <a:pt x="20393" y="258017"/>
                  </a:lnTo>
                  <a:lnTo>
                    <a:pt x="32254" y="200744"/>
                  </a:lnTo>
                  <a:lnTo>
                    <a:pt x="35476" y="189981"/>
                  </a:lnTo>
                  <a:lnTo>
                    <a:pt x="41134" y="181637"/>
                  </a:lnTo>
                  <a:lnTo>
                    <a:pt x="56779" y="169245"/>
                  </a:lnTo>
                  <a:lnTo>
                    <a:pt x="65864" y="167812"/>
                  </a:lnTo>
                  <a:lnTo>
                    <a:pt x="85317" y="172459"/>
                  </a:lnTo>
                  <a:lnTo>
                    <a:pt x="102542" y="188563"/>
                  </a:lnTo>
                  <a:lnTo>
                    <a:pt x="138681" y="250436"/>
                  </a:lnTo>
                  <a:lnTo>
                    <a:pt x="153623" y="305576"/>
                  </a:lnTo>
                  <a:lnTo>
                    <a:pt x="154737" y="324155"/>
                  </a:lnTo>
                  <a:lnTo>
                    <a:pt x="153396" y="322558"/>
                  </a:lnTo>
                  <a:lnTo>
                    <a:pt x="149957" y="308306"/>
                  </a:lnTo>
                  <a:lnTo>
                    <a:pt x="148429" y="286373"/>
                  </a:lnTo>
                  <a:lnTo>
                    <a:pt x="153989" y="264148"/>
                  </a:lnTo>
                  <a:lnTo>
                    <a:pt x="170273" y="235024"/>
                  </a:lnTo>
                  <a:lnTo>
                    <a:pt x="176621" y="226873"/>
                  </a:lnTo>
                  <a:lnTo>
                    <a:pt x="196154" y="217816"/>
                  </a:lnTo>
                  <a:lnTo>
                    <a:pt x="259240" y="210354"/>
                  </a:lnTo>
                  <a:lnTo>
                    <a:pt x="292315" y="201278"/>
                  </a:lnTo>
                  <a:lnTo>
                    <a:pt x="309575" y="190452"/>
                  </a:lnTo>
                  <a:lnTo>
                    <a:pt x="312774" y="184290"/>
                  </a:lnTo>
                  <a:lnTo>
                    <a:pt x="312566" y="177842"/>
                  </a:lnTo>
                  <a:lnTo>
                    <a:pt x="310089" y="171204"/>
                  </a:lnTo>
                  <a:lnTo>
                    <a:pt x="294857" y="157589"/>
                  </a:lnTo>
                  <a:lnTo>
                    <a:pt x="272490" y="146079"/>
                  </a:lnTo>
                  <a:lnTo>
                    <a:pt x="246951" y="140963"/>
                  </a:lnTo>
                  <a:lnTo>
                    <a:pt x="223122" y="144929"/>
                  </a:lnTo>
                  <a:lnTo>
                    <a:pt x="193096" y="160315"/>
                  </a:lnTo>
                  <a:lnTo>
                    <a:pt x="184818" y="166538"/>
                  </a:lnTo>
                  <a:lnTo>
                    <a:pt x="175620" y="189051"/>
                  </a:lnTo>
                  <a:lnTo>
                    <a:pt x="172703" y="216214"/>
                  </a:lnTo>
                  <a:lnTo>
                    <a:pt x="183348" y="278687"/>
                  </a:lnTo>
                  <a:lnTo>
                    <a:pt x="196024" y="299726"/>
                  </a:lnTo>
                  <a:lnTo>
                    <a:pt x="204318" y="308612"/>
                  </a:lnTo>
                  <a:lnTo>
                    <a:pt x="226011" y="318485"/>
                  </a:lnTo>
                  <a:lnTo>
                    <a:pt x="273548" y="3263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27792" y="1863544"/>
              <a:ext cx="84230" cy="94757"/>
            </a:xfrm>
            <a:custGeom>
              <a:avLst/>
              <a:gdLst/>
              <a:ahLst/>
              <a:cxnLst/>
              <a:rect l="0" t="0" r="0" b="0"/>
              <a:pathLst>
                <a:path w="84230" h="94757">
                  <a:moveTo>
                    <a:pt x="0" y="0"/>
                  </a:moveTo>
                  <a:lnTo>
                    <a:pt x="42663" y="60873"/>
                  </a:lnTo>
                  <a:lnTo>
                    <a:pt x="63334" y="80427"/>
                  </a:lnTo>
                  <a:lnTo>
                    <a:pt x="84229" y="947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7127792" y="1831958"/>
              <a:ext cx="115815" cy="379027"/>
            </a:xfrm>
            <a:custGeom>
              <a:avLst/>
              <a:gdLst/>
              <a:ahLst/>
              <a:cxnLst/>
              <a:rect l="0" t="0" r="0" b="0"/>
              <a:pathLst>
                <a:path w="115815" h="379027">
                  <a:moveTo>
                    <a:pt x="115814" y="0"/>
                  </a:moveTo>
                  <a:lnTo>
                    <a:pt x="101160" y="58617"/>
                  </a:lnTo>
                  <a:lnTo>
                    <a:pt x="84147" y="115214"/>
                  </a:lnTo>
                  <a:lnTo>
                    <a:pt x="64585" y="168988"/>
                  </a:lnTo>
                  <a:lnTo>
                    <a:pt x="42763" y="230311"/>
                  </a:lnTo>
                  <a:lnTo>
                    <a:pt x="22616" y="284659"/>
                  </a:lnTo>
                  <a:lnTo>
                    <a:pt x="5681" y="34097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7468945" y="1765525"/>
              <a:ext cx="164217" cy="248354"/>
            </a:xfrm>
            <a:custGeom>
              <a:avLst/>
              <a:gdLst/>
              <a:ahLst/>
              <a:cxnLst/>
              <a:rect l="0" t="0" r="0" b="0"/>
              <a:pathLst>
                <a:path w="164217" h="248354">
                  <a:moveTo>
                    <a:pt x="143158" y="34848"/>
                  </a:moveTo>
                  <a:lnTo>
                    <a:pt x="137569" y="18080"/>
                  </a:lnTo>
                  <a:lnTo>
                    <a:pt x="125466" y="6728"/>
                  </a:lnTo>
                  <a:lnTo>
                    <a:pt x="117326" y="2063"/>
                  </a:lnTo>
                  <a:lnTo>
                    <a:pt x="95802" y="0"/>
                  </a:lnTo>
                  <a:lnTo>
                    <a:pt x="72978" y="4152"/>
                  </a:lnTo>
                  <a:lnTo>
                    <a:pt x="46975" y="19643"/>
                  </a:lnTo>
                  <a:lnTo>
                    <a:pt x="24452" y="41391"/>
                  </a:lnTo>
                  <a:lnTo>
                    <a:pt x="10072" y="63882"/>
                  </a:lnTo>
                  <a:lnTo>
                    <a:pt x="0" y="108441"/>
                  </a:lnTo>
                  <a:lnTo>
                    <a:pt x="2605" y="153099"/>
                  </a:lnTo>
                  <a:lnTo>
                    <a:pt x="16375" y="190378"/>
                  </a:lnTo>
                  <a:lnTo>
                    <a:pt x="35273" y="218061"/>
                  </a:lnTo>
                  <a:lnTo>
                    <a:pt x="61279" y="235492"/>
                  </a:lnTo>
                  <a:lnTo>
                    <a:pt x="91212" y="248066"/>
                  </a:lnTo>
                  <a:lnTo>
                    <a:pt x="101509" y="248353"/>
                  </a:lnTo>
                  <a:lnTo>
                    <a:pt x="164216" y="22436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656907" y="1810107"/>
              <a:ext cx="186824" cy="179821"/>
            </a:xfrm>
            <a:custGeom>
              <a:avLst/>
              <a:gdLst/>
              <a:ahLst/>
              <a:cxnLst/>
              <a:rect l="0" t="0" r="0" b="0"/>
              <a:pathLst>
                <a:path w="186824" h="179821">
                  <a:moveTo>
                    <a:pt x="81539" y="116608"/>
                  </a:moveTo>
                  <a:lnTo>
                    <a:pt x="110847" y="81710"/>
                  </a:lnTo>
                  <a:lnTo>
                    <a:pt x="113945" y="72286"/>
                  </a:lnTo>
                  <a:lnTo>
                    <a:pt x="114269" y="52455"/>
                  </a:lnTo>
                  <a:lnTo>
                    <a:pt x="107874" y="21560"/>
                  </a:lnTo>
                  <a:lnTo>
                    <a:pt x="101435" y="13469"/>
                  </a:lnTo>
                  <a:lnTo>
                    <a:pt x="81802" y="1358"/>
                  </a:lnTo>
                  <a:lnTo>
                    <a:pt x="72356" y="0"/>
                  </a:lnTo>
                  <a:lnTo>
                    <a:pt x="55620" y="4731"/>
                  </a:lnTo>
                  <a:lnTo>
                    <a:pt x="33045" y="20548"/>
                  </a:lnTo>
                  <a:lnTo>
                    <a:pt x="17127" y="45641"/>
                  </a:lnTo>
                  <a:lnTo>
                    <a:pt x="2438" y="86732"/>
                  </a:lnTo>
                  <a:lnTo>
                    <a:pt x="0" y="124003"/>
                  </a:lnTo>
                  <a:lnTo>
                    <a:pt x="3575" y="146801"/>
                  </a:lnTo>
                  <a:lnTo>
                    <a:pt x="12183" y="165512"/>
                  </a:lnTo>
                  <a:lnTo>
                    <a:pt x="17754" y="173777"/>
                  </a:lnTo>
                  <a:lnTo>
                    <a:pt x="26148" y="178117"/>
                  </a:lnTo>
                  <a:lnTo>
                    <a:pt x="47952" y="179820"/>
                  </a:lnTo>
                  <a:lnTo>
                    <a:pt x="57977" y="176297"/>
                  </a:lnTo>
                  <a:lnTo>
                    <a:pt x="75356" y="163023"/>
                  </a:lnTo>
                  <a:lnTo>
                    <a:pt x="92705" y="130230"/>
                  </a:lnTo>
                  <a:lnTo>
                    <a:pt x="105254" y="96467"/>
                  </a:lnTo>
                  <a:lnTo>
                    <a:pt x="106506" y="74901"/>
                  </a:lnTo>
                  <a:lnTo>
                    <a:pt x="105202" y="64237"/>
                  </a:lnTo>
                  <a:lnTo>
                    <a:pt x="105503" y="61807"/>
                  </a:lnTo>
                  <a:lnTo>
                    <a:pt x="127148" y="114491"/>
                  </a:lnTo>
                  <a:lnTo>
                    <a:pt x="133002" y="122216"/>
                  </a:lnTo>
                  <a:lnTo>
                    <a:pt x="141584" y="126196"/>
                  </a:lnTo>
                  <a:lnTo>
                    <a:pt x="186823" y="12713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854259" y="1779767"/>
              <a:ext cx="136872" cy="189063"/>
            </a:xfrm>
            <a:custGeom>
              <a:avLst/>
              <a:gdLst/>
              <a:ahLst/>
              <a:cxnLst/>
              <a:rect l="0" t="0" r="0" b="0"/>
              <a:pathLst>
                <a:path w="136872" h="189063">
                  <a:moveTo>
                    <a:pt x="0" y="41663"/>
                  </a:moveTo>
                  <a:lnTo>
                    <a:pt x="0" y="98927"/>
                  </a:lnTo>
                  <a:lnTo>
                    <a:pt x="0" y="159819"/>
                  </a:lnTo>
                  <a:lnTo>
                    <a:pt x="0" y="164887"/>
                  </a:lnTo>
                  <a:lnTo>
                    <a:pt x="0" y="108281"/>
                  </a:lnTo>
                  <a:lnTo>
                    <a:pt x="0" y="52179"/>
                  </a:lnTo>
                  <a:lnTo>
                    <a:pt x="0" y="38145"/>
                  </a:lnTo>
                  <a:lnTo>
                    <a:pt x="3510" y="26449"/>
                  </a:lnTo>
                  <a:lnTo>
                    <a:pt x="16768" y="7215"/>
                  </a:lnTo>
                  <a:lnTo>
                    <a:pt x="25217" y="2320"/>
                  </a:lnTo>
                  <a:lnTo>
                    <a:pt x="43963" y="0"/>
                  </a:lnTo>
                  <a:lnTo>
                    <a:pt x="60874" y="5989"/>
                  </a:lnTo>
                  <a:lnTo>
                    <a:pt x="76188" y="17619"/>
                  </a:lnTo>
                  <a:lnTo>
                    <a:pt x="90793" y="34486"/>
                  </a:lnTo>
                  <a:lnTo>
                    <a:pt x="110828" y="82316"/>
                  </a:lnTo>
                  <a:lnTo>
                    <a:pt x="126050" y="136824"/>
                  </a:lnTo>
                  <a:lnTo>
                    <a:pt x="136871" y="1890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8233935" y="1589803"/>
              <a:ext cx="186108" cy="401648"/>
            </a:xfrm>
            <a:custGeom>
              <a:avLst/>
              <a:gdLst/>
              <a:ahLst/>
              <a:cxnLst/>
              <a:rect l="0" t="0" r="0" b="0"/>
              <a:pathLst>
                <a:path w="186108" h="401648">
                  <a:moveTo>
                    <a:pt x="9878" y="0"/>
                  </a:moveTo>
                  <a:lnTo>
                    <a:pt x="2642" y="27556"/>
                  </a:lnTo>
                  <a:lnTo>
                    <a:pt x="0" y="83778"/>
                  </a:lnTo>
                  <a:lnTo>
                    <a:pt x="2662" y="132448"/>
                  </a:lnTo>
                  <a:lnTo>
                    <a:pt x="7741" y="191322"/>
                  </a:lnTo>
                  <a:lnTo>
                    <a:pt x="12364" y="243861"/>
                  </a:lnTo>
                  <a:lnTo>
                    <a:pt x="18024" y="291014"/>
                  </a:lnTo>
                  <a:lnTo>
                    <a:pt x="19701" y="343199"/>
                  </a:lnTo>
                  <a:lnTo>
                    <a:pt x="26380" y="401647"/>
                  </a:lnTo>
                  <a:lnTo>
                    <a:pt x="25559" y="401126"/>
                  </a:lnTo>
                  <a:lnTo>
                    <a:pt x="23842" y="397269"/>
                  </a:lnTo>
                  <a:lnTo>
                    <a:pt x="20859" y="344759"/>
                  </a:lnTo>
                  <a:lnTo>
                    <a:pt x="20496" y="290758"/>
                  </a:lnTo>
                  <a:lnTo>
                    <a:pt x="26686" y="266096"/>
                  </a:lnTo>
                  <a:lnTo>
                    <a:pt x="43324" y="235601"/>
                  </a:lnTo>
                  <a:lnTo>
                    <a:pt x="49723" y="227257"/>
                  </a:lnTo>
                  <a:lnTo>
                    <a:pt x="69311" y="217986"/>
                  </a:lnTo>
                  <a:lnTo>
                    <a:pt x="92445" y="215036"/>
                  </a:lnTo>
                  <a:lnTo>
                    <a:pt x="114425" y="217624"/>
                  </a:lnTo>
                  <a:lnTo>
                    <a:pt x="132772" y="225793"/>
                  </a:lnTo>
                  <a:lnTo>
                    <a:pt x="163615" y="250101"/>
                  </a:lnTo>
                  <a:lnTo>
                    <a:pt x="179562" y="281684"/>
                  </a:lnTo>
                  <a:lnTo>
                    <a:pt x="186107" y="320678"/>
                  </a:lnTo>
                  <a:lnTo>
                    <a:pt x="181399" y="344904"/>
                  </a:lnTo>
                  <a:lnTo>
                    <a:pt x="176868" y="356278"/>
                  </a:lnTo>
                  <a:lnTo>
                    <a:pt x="169168" y="365030"/>
                  </a:lnTo>
                  <a:lnTo>
                    <a:pt x="126308" y="387483"/>
                  </a:lnTo>
                  <a:lnTo>
                    <a:pt x="115573" y="391683"/>
                  </a:lnTo>
                  <a:lnTo>
                    <a:pt x="91170" y="393230"/>
                  </a:lnTo>
                  <a:lnTo>
                    <a:pt x="54242" y="390643"/>
                  </a:lnTo>
                  <a:lnTo>
                    <a:pt x="20407" y="389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460797" y="1789844"/>
              <a:ext cx="148516" cy="191870"/>
            </a:xfrm>
            <a:custGeom>
              <a:avLst/>
              <a:gdLst/>
              <a:ahLst/>
              <a:cxnLst/>
              <a:rect l="0" t="0" r="0" b="0"/>
              <a:pathLst>
                <a:path w="148516" h="191870">
                  <a:moveTo>
                    <a:pt x="25172" y="0"/>
                  </a:moveTo>
                  <a:lnTo>
                    <a:pt x="9530" y="27556"/>
                  </a:lnTo>
                  <a:lnTo>
                    <a:pt x="0" y="69516"/>
                  </a:lnTo>
                  <a:lnTo>
                    <a:pt x="6075" y="123089"/>
                  </a:lnTo>
                  <a:lnTo>
                    <a:pt x="18343" y="156964"/>
                  </a:lnTo>
                  <a:lnTo>
                    <a:pt x="24129" y="167814"/>
                  </a:lnTo>
                  <a:lnTo>
                    <a:pt x="39916" y="182988"/>
                  </a:lnTo>
                  <a:lnTo>
                    <a:pt x="49040" y="188673"/>
                  </a:lnTo>
                  <a:lnTo>
                    <a:pt x="68535" y="191869"/>
                  </a:lnTo>
                  <a:lnTo>
                    <a:pt x="78647" y="191084"/>
                  </a:lnTo>
                  <a:lnTo>
                    <a:pt x="96122" y="183972"/>
                  </a:lnTo>
                  <a:lnTo>
                    <a:pt x="111687" y="171843"/>
                  </a:lnTo>
                  <a:lnTo>
                    <a:pt x="132435" y="144113"/>
                  </a:lnTo>
                  <a:lnTo>
                    <a:pt x="145341" y="106781"/>
                  </a:lnTo>
                  <a:lnTo>
                    <a:pt x="148515" y="67254"/>
                  </a:lnTo>
                  <a:lnTo>
                    <a:pt x="140985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664954" y="1842487"/>
              <a:ext cx="63171" cy="126343"/>
            </a:xfrm>
            <a:custGeom>
              <a:avLst/>
              <a:gdLst/>
              <a:ahLst/>
              <a:cxnLst/>
              <a:rect l="0" t="0" r="0" b="0"/>
              <a:pathLst>
                <a:path w="63171" h="126343">
                  <a:moveTo>
                    <a:pt x="0" y="0"/>
                  </a:moveTo>
                  <a:lnTo>
                    <a:pt x="20242" y="58616"/>
                  </a:lnTo>
                  <a:lnTo>
                    <a:pt x="49878" y="108974"/>
                  </a:lnTo>
                  <a:lnTo>
                    <a:pt x="63170" y="12634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12311" y="1810901"/>
              <a:ext cx="200042" cy="558011"/>
            </a:xfrm>
            <a:custGeom>
              <a:avLst/>
              <a:gdLst/>
              <a:ahLst/>
              <a:cxnLst/>
              <a:rect l="0" t="0" r="0" b="0"/>
              <a:pathLst>
                <a:path w="200042" h="558011">
                  <a:moveTo>
                    <a:pt x="200041" y="0"/>
                  </a:moveTo>
                  <a:lnTo>
                    <a:pt x="172530" y="53875"/>
                  </a:lnTo>
                  <a:lnTo>
                    <a:pt x="154492" y="111037"/>
                  </a:lnTo>
                  <a:lnTo>
                    <a:pt x="133761" y="170947"/>
                  </a:lnTo>
                  <a:lnTo>
                    <a:pt x="113770" y="225100"/>
                  </a:lnTo>
                  <a:lnTo>
                    <a:pt x="97386" y="280857"/>
                  </a:lnTo>
                  <a:lnTo>
                    <a:pt x="75952" y="336931"/>
                  </a:lnTo>
                  <a:lnTo>
                    <a:pt x="60106" y="393068"/>
                  </a:lnTo>
                  <a:lnTo>
                    <a:pt x="38475" y="449217"/>
                  </a:lnTo>
                  <a:lnTo>
                    <a:pt x="18605" y="502249"/>
                  </a:lnTo>
                  <a:lnTo>
                    <a:pt x="5513" y="532910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9191378" y="1473989"/>
            <a:ext cx="568540" cy="558012"/>
            <a:chOff x="9191378" y="1473989"/>
            <a:chExt cx="568540" cy="558012"/>
          </a:xfrm>
        </p:grpSpPr>
        <p:sp>
          <p:nvSpPr>
            <p:cNvPr id="23" name="Freeform 22"/>
            <p:cNvSpPr/>
            <p:nvPr/>
          </p:nvSpPr>
          <p:spPr>
            <a:xfrm>
              <a:off x="9191378" y="1473989"/>
              <a:ext cx="52644" cy="494841"/>
            </a:xfrm>
            <a:custGeom>
              <a:avLst/>
              <a:gdLst/>
              <a:ahLst/>
              <a:cxnLst/>
              <a:rect l="0" t="0" r="0" b="0"/>
              <a:pathLst>
                <a:path w="52644" h="494841">
                  <a:moveTo>
                    <a:pt x="52643" y="0"/>
                  </a:moveTo>
                  <a:lnTo>
                    <a:pt x="41464" y="16768"/>
                  </a:lnTo>
                  <a:lnTo>
                    <a:pt x="33537" y="79091"/>
                  </a:lnTo>
                  <a:lnTo>
                    <a:pt x="32164" y="136129"/>
                  </a:lnTo>
                  <a:lnTo>
                    <a:pt x="28580" y="195389"/>
                  </a:lnTo>
                  <a:lnTo>
                    <a:pt x="22543" y="258004"/>
                  </a:lnTo>
                  <a:lnTo>
                    <a:pt x="21497" y="317431"/>
                  </a:lnTo>
                  <a:lnTo>
                    <a:pt x="13908" y="377518"/>
                  </a:lnTo>
                  <a:lnTo>
                    <a:pt x="8076" y="437047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9349906" y="1494432"/>
              <a:ext cx="410012" cy="537569"/>
            </a:xfrm>
            <a:custGeom>
              <a:avLst/>
              <a:gdLst/>
              <a:ahLst/>
              <a:cxnLst/>
              <a:rect l="0" t="0" r="0" b="0"/>
              <a:pathLst>
                <a:path w="410012" h="537569">
                  <a:moveTo>
                    <a:pt x="30985" y="614"/>
                  </a:moveTo>
                  <a:lnTo>
                    <a:pt x="13027" y="62895"/>
                  </a:lnTo>
                  <a:lnTo>
                    <a:pt x="2438" y="116945"/>
                  </a:lnTo>
                  <a:lnTo>
                    <a:pt x="751" y="135375"/>
                  </a:lnTo>
                  <a:lnTo>
                    <a:pt x="0" y="127968"/>
                  </a:lnTo>
                  <a:lnTo>
                    <a:pt x="9094" y="79020"/>
                  </a:lnTo>
                  <a:lnTo>
                    <a:pt x="38819" y="22291"/>
                  </a:lnTo>
                  <a:lnTo>
                    <a:pt x="55524" y="7129"/>
                  </a:lnTo>
                  <a:lnTo>
                    <a:pt x="64892" y="1448"/>
                  </a:lnTo>
                  <a:lnTo>
                    <a:pt x="73476" y="0"/>
                  </a:lnTo>
                  <a:lnTo>
                    <a:pt x="81540" y="1375"/>
                  </a:lnTo>
                  <a:lnTo>
                    <a:pt x="89255" y="4631"/>
                  </a:lnTo>
                  <a:lnTo>
                    <a:pt x="111291" y="25981"/>
                  </a:lnTo>
                  <a:lnTo>
                    <a:pt x="138410" y="81120"/>
                  </a:lnTo>
                  <a:lnTo>
                    <a:pt x="159180" y="134670"/>
                  </a:lnTo>
                  <a:lnTo>
                    <a:pt x="165285" y="190593"/>
                  </a:lnTo>
                  <a:lnTo>
                    <a:pt x="174583" y="252740"/>
                  </a:lnTo>
                  <a:lnTo>
                    <a:pt x="176088" y="305385"/>
                  </a:lnTo>
                  <a:lnTo>
                    <a:pt x="166709" y="365752"/>
                  </a:lnTo>
                  <a:lnTo>
                    <a:pt x="153868" y="417639"/>
                  </a:lnTo>
                  <a:lnTo>
                    <a:pt x="128568" y="471504"/>
                  </a:lnTo>
                  <a:lnTo>
                    <a:pt x="107991" y="499536"/>
                  </a:lnTo>
                  <a:lnTo>
                    <a:pt x="97530" y="504024"/>
                  </a:lnTo>
                  <a:lnTo>
                    <a:pt x="70309" y="505892"/>
                  </a:lnTo>
                  <a:lnTo>
                    <a:pt x="58371" y="501243"/>
                  </a:lnTo>
                  <a:lnTo>
                    <a:pt x="38867" y="483599"/>
                  </a:lnTo>
                  <a:lnTo>
                    <a:pt x="20322" y="452947"/>
                  </a:lnTo>
                  <a:lnTo>
                    <a:pt x="17667" y="432108"/>
                  </a:lnTo>
                  <a:lnTo>
                    <a:pt x="25495" y="390134"/>
                  </a:lnTo>
                  <a:lnTo>
                    <a:pt x="40537" y="364162"/>
                  </a:lnTo>
                  <a:lnTo>
                    <a:pt x="50221" y="359963"/>
                  </a:lnTo>
                  <a:lnTo>
                    <a:pt x="76579" y="358416"/>
                  </a:lnTo>
                  <a:lnTo>
                    <a:pt x="113124" y="369712"/>
                  </a:lnTo>
                  <a:lnTo>
                    <a:pt x="172794" y="401238"/>
                  </a:lnTo>
                  <a:lnTo>
                    <a:pt x="234318" y="456870"/>
                  </a:lnTo>
                  <a:lnTo>
                    <a:pt x="280780" y="497536"/>
                  </a:lnTo>
                  <a:lnTo>
                    <a:pt x="333618" y="521168"/>
                  </a:lnTo>
                  <a:lnTo>
                    <a:pt x="382876" y="533981"/>
                  </a:lnTo>
                  <a:lnTo>
                    <a:pt x="410011" y="5375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590839" y="2274155"/>
            <a:ext cx="1371686" cy="494840"/>
            <a:chOff x="6590839" y="2274155"/>
            <a:chExt cx="1371686" cy="494840"/>
          </a:xfrm>
        </p:grpSpPr>
        <p:sp>
          <p:nvSpPr>
            <p:cNvPr id="26" name="Freeform 25"/>
            <p:cNvSpPr/>
            <p:nvPr/>
          </p:nvSpPr>
          <p:spPr>
            <a:xfrm>
              <a:off x="6769823" y="2274155"/>
              <a:ext cx="10513" cy="452726"/>
            </a:xfrm>
            <a:custGeom>
              <a:avLst/>
              <a:gdLst/>
              <a:ahLst/>
              <a:cxnLst/>
              <a:rect l="0" t="0" r="0" b="0"/>
              <a:pathLst>
                <a:path w="10513" h="452726">
                  <a:moveTo>
                    <a:pt x="0" y="0"/>
                  </a:moveTo>
                  <a:lnTo>
                    <a:pt x="0" y="44367"/>
                  </a:lnTo>
                  <a:lnTo>
                    <a:pt x="1170" y="103093"/>
                  </a:lnTo>
                  <a:lnTo>
                    <a:pt x="7236" y="151689"/>
                  </a:lnTo>
                  <a:lnTo>
                    <a:pt x="9879" y="210031"/>
                  </a:lnTo>
                  <a:lnTo>
                    <a:pt x="10336" y="261883"/>
                  </a:lnTo>
                  <a:lnTo>
                    <a:pt x="10473" y="322870"/>
                  </a:lnTo>
                  <a:lnTo>
                    <a:pt x="10512" y="374865"/>
                  </a:lnTo>
                  <a:lnTo>
                    <a:pt x="3292" y="436753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90839" y="2474197"/>
              <a:ext cx="284271" cy="42114"/>
            </a:xfrm>
            <a:custGeom>
              <a:avLst/>
              <a:gdLst/>
              <a:ahLst/>
              <a:cxnLst/>
              <a:rect l="0" t="0" r="0" b="0"/>
              <a:pathLst>
                <a:path w="284271" h="42114">
                  <a:moveTo>
                    <a:pt x="284270" y="0"/>
                  </a:moveTo>
                  <a:lnTo>
                    <a:pt x="225652" y="9064"/>
                  </a:lnTo>
                  <a:lnTo>
                    <a:pt x="172648" y="18644"/>
                  </a:lnTo>
                  <a:lnTo>
                    <a:pt x="120931" y="31802"/>
                  </a:lnTo>
                  <a:lnTo>
                    <a:pt x="72096" y="39058"/>
                  </a:lnTo>
                  <a:lnTo>
                    <a:pt x="29940" y="41208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22161" y="2579481"/>
              <a:ext cx="5591" cy="157929"/>
            </a:xfrm>
            <a:custGeom>
              <a:avLst/>
              <a:gdLst/>
              <a:ahLst/>
              <a:cxnLst/>
              <a:rect l="0" t="0" r="0" b="0"/>
              <a:pathLst>
                <a:path w="5591" h="157929">
                  <a:moveTo>
                    <a:pt x="5590" y="0"/>
                  </a:moveTo>
                  <a:lnTo>
                    <a:pt x="0" y="58617"/>
                  </a:lnTo>
                  <a:lnTo>
                    <a:pt x="3272" y="111621"/>
                  </a:lnTo>
                  <a:lnTo>
                    <a:pt x="5590" y="1579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17222" y="249525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015443" y="2562815"/>
              <a:ext cx="154465" cy="185305"/>
            </a:xfrm>
            <a:custGeom>
              <a:avLst/>
              <a:gdLst/>
              <a:ahLst/>
              <a:cxnLst/>
              <a:rect l="0" t="0" r="0" b="0"/>
              <a:pathLst>
                <a:path w="154465" h="185305">
                  <a:moveTo>
                    <a:pt x="133406" y="27195"/>
                  </a:moveTo>
                  <a:lnTo>
                    <a:pt x="127817" y="10427"/>
                  </a:lnTo>
                  <a:lnTo>
                    <a:pt x="121491" y="5488"/>
                  </a:lnTo>
                  <a:lnTo>
                    <a:pt x="101984" y="0"/>
                  </a:lnTo>
                  <a:lnTo>
                    <a:pt x="64694" y="2500"/>
                  </a:lnTo>
                  <a:lnTo>
                    <a:pt x="29599" y="16238"/>
                  </a:lnTo>
                  <a:lnTo>
                    <a:pt x="13960" y="34803"/>
                  </a:lnTo>
                  <a:lnTo>
                    <a:pt x="4281" y="58653"/>
                  </a:lnTo>
                  <a:lnTo>
                    <a:pt x="0" y="97217"/>
                  </a:lnTo>
                  <a:lnTo>
                    <a:pt x="6791" y="131390"/>
                  </a:lnTo>
                  <a:lnTo>
                    <a:pt x="17082" y="153053"/>
                  </a:lnTo>
                  <a:lnTo>
                    <a:pt x="41618" y="179390"/>
                  </a:lnTo>
                  <a:lnTo>
                    <a:pt x="67265" y="185304"/>
                  </a:lnTo>
                  <a:lnTo>
                    <a:pt x="94651" y="182864"/>
                  </a:lnTo>
                  <a:lnTo>
                    <a:pt x="154464" y="15353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258598" y="2358383"/>
              <a:ext cx="6066" cy="389555"/>
            </a:xfrm>
            <a:custGeom>
              <a:avLst/>
              <a:gdLst/>
              <a:ahLst/>
              <a:cxnLst/>
              <a:rect l="0" t="0" r="0" b="0"/>
              <a:pathLst>
                <a:path w="6066" h="389555">
                  <a:moveTo>
                    <a:pt x="6065" y="0"/>
                  </a:moveTo>
                  <a:lnTo>
                    <a:pt x="0" y="42027"/>
                  </a:lnTo>
                  <a:lnTo>
                    <a:pt x="4520" y="103535"/>
                  </a:lnTo>
                  <a:lnTo>
                    <a:pt x="5607" y="153120"/>
                  </a:lnTo>
                  <a:lnTo>
                    <a:pt x="5929" y="212265"/>
                  </a:lnTo>
                  <a:lnTo>
                    <a:pt x="6025" y="274243"/>
                  </a:lnTo>
                  <a:lnTo>
                    <a:pt x="6053" y="333941"/>
                  </a:lnTo>
                  <a:lnTo>
                    <a:pt x="6065" y="389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63479" y="2484725"/>
              <a:ext cx="116998" cy="252685"/>
            </a:xfrm>
            <a:custGeom>
              <a:avLst/>
              <a:gdLst/>
              <a:ahLst/>
              <a:cxnLst/>
              <a:rect l="0" t="0" r="0" b="0"/>
              <a:pathLst>
                <a:path w="116998" h="252685">
                  <a:moveTo>
                    <a:pt x="95940" y="0"/>
                  </a:moveTo>
                  <a:lnTo>
                    <a:pt x="46443" y="55087"/>
                  </a:lnTo>
                  <a:lnTo>
                    <a:pt x="4661" y="106963"/>
                  </a:lnTo>
                  <a:lnTo>
                    <a:pt x="0" y="127088"/>
                  </a:lnTo>
                  <a:lnTo>
                    <a:pt x="6540" y="168603"/>
                  </a:lnTo>
                  <a:lnTo>
                    <a:pt x="21358" y="194496"/>
                  </a:lnTo>
                  <a:lnTo>
                    <a:pt x="46156" y="216986"/>
                  </a:lnTo>
                  <a:lnTo>
                    <a:pt x="93197" y="241152"/>
                  </a:lnTo>
                  <a:lnTo>
                    <a:pt x="116997" y="2526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91005" y="2545858"/>
              <a:ext cx="168457" cy="195221"/>
            </a:xfrm>
            <a:custGeom>
              <a:avLst/>
              <a:gdLst/>
              <a:ahLst/>
              <a:cxnLst/>
              <a:rect l="0" t="0" r="0" b="0"/>
              <a:pathLst>
                <a:path w="168457" h="195221">
                  <a:moveTo>
                    <a:pt x="0" y="138908"/>
                  </a:moveTo>
                  <a:lnTo>
                    <a:pt x="11178" y="127730"/>
                  </a:lnTo>
                  <a:lnTo>
                    <a:pt x="73217" y="98475"/>
                  </a:lnTo>
                  <a:lnTo>
                    <a:pt x="105142" y="78705"/>
                  </a:lnTo>
                  <a:lnTo>
                    <a:pt x="120039" y="61848"/>
                  </a:lnTo>
                  <a:lnTo>
                    <a:pt x="125650" y="52440"/>
                  </a:lnTo>
                  <a:lnTo>
                    <a:pt x="128763" y="32628"/>
                  </a:lnTo>
                  <a:lnTo>
                    <a:pt x="127956" y="22431"/>
                  </a:lnTo>
                  <a:lnTo>
                    <a:pt x="123909" y="14464"/>
                  </a:lnTo>
                  <a:lnTo>
                    <a:pt x="110053" y="2491"/>
                  </a:lnTo>
                  <a:lnTo>
                    <a:pt x="101444" y="0"/>
                  </a:lnTo>
                  <a:lnTo>
                    <a:pt x="82521" y="353"/>
                  </a:lnTo>
                  <a:lnTo>
                    <a:pt x="65532" y="10647"/>
                  </a:lnTo>
                  <a:lnTo>
                    <a:pt x="35561" y="45852"/>
                  </a:lnTo>
                  <a:lnTo>
                    <a:pt x="27503" y="69084"/>
                  </a:lnTo>
                  <a:lnTo>
                    <a:pt x="25091" y="95007"/>
                  </a:lnTo>
                  <a:lnTo>
                    <a:pt x="31481" y="134739"/>
                  </a:lnTo>
                  <a:lnTo>
                    <a:pt x="41678" y="158112"/>
                  </a:lnTo>
                  <a:lnTo>
                    <a:pt x="57128" y="173960"/>
                  </a:lnTo>
                  <a:lnTo>
                    <a:pt x="95643" y="193665"/>
                  </a:lnTo>
                  <a:lnTo>
                    <a:pt x="116208" y="195220"/>
                  </a:lnTo>
                  <a:lnTo>
                    <a:pt x="168456" y="18102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633161" y="2347854"/>
              <a:ext cx="21058" cy="389556"/>
            </a:xfrm>
            <a:custGeom>
              <a:avLst/>
              <a:gdLst/>
              <a:ahLst/>
              <a:cxnLst/>
              <a:rect l="0" t="0" r="0" b="0"/>
              <a:pathLst>
                <a:path w="21058" h="389556">
                  <a:moveTo>
                    <a:pt x="21057" y="0"/>
                  </a:moveTo>
                  <a:lnTo>
                    <a:pt x="17937" y="52051"/>
                  </a:lnTo>
                  <a:lnTo>
                    <a:pt x="12723" y="111349"/>
                  </a:lnTo>
                  <a:lnTo>
                    <a:pt x="11178" y="171423"/>
                  </a:lnTo>
                  <a:lnTo>
                    <a:pt x="10721" y="225098"/>
                  </a:lnTo>
                  <a:lnTo>
                    <a:pt x="7466" y="276096"/>
                  </a:lnTo>
                  <a:lnTo>
                    <a:pt x="1474" y="330359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27876" y="2479136"/>
              <a:ext cx="210571" cy="37175"/>
            </a:xfrm>
            <a:custGeom>
              <a:avLst/>
              <a:gdLst/>
              <a:ahLst/>
              <a:cxnLst/>
              <a:rect l="0" t="0" r="0" b="0"/>
              <a:pathLst>
                <a:path w="210571" h="37175">
                  <a:moveTo>
                    <a:pt x="210570" y="5589"/>
                  </a:moveTo>
                  <a:lnTo>
                    <a:pt x="193802" y="0"/>
                  </a:lnTo>
                  <a:lnTo>
                    <a:pt x="176211" y="375"/>
                  </a:lnTo>
                  <a:lnTo>
                    <a:pt x="117571" y="12138"/>
                  </a:lnTo>
                  <a:lnTo>
                    <a:pt x="62825" y="18451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787313" y="2516744"/>
              <a:ext cx="175212" cy="252251"/>
            </a:xfrm>
            <a:custGeom>
              <a:avLst/>
              <a:gdLst/>
              <a:ahLst/>
              <a:cxnLst/>
              <a:rect l="0" t="0" r="0" b="0"/>
              <a:pathLst>
                <a:path w="175212" h="252251">
                  <a:moveTo>
                    <a:pt x="140645" y="10095"/>
                  </a:moveTo>
                  <a:lnTo>
                    <a:pt x="103167" y="1762"/>
                  </a:lnTo>
                  <a:lnTo>
                    <a:pt x="51744" y="0"/>
                  </a:lnTo>
                  <a:lnTo>
                    <a:pt x="16038" y="5284"/>
                  </a:lnTo>
                  <a:lnTo>
                    <a:pt x="8441" y="11567"/>
                  </a:lnTo>
                  <a:lnTo>
                    <a:pt x="0" y="31026"/>
                  </a:lnTo>
                  <a:lnTo>
                    <a:pt x="2428" y="39257"/>
                  </a:lnTo>
                  <a:lnTo>
                    <a:pt x="8726" y="45914"/>
                  </a:lnTo>
                  <a:lnTo>
                    <a:pt x="59409" y="76163"/>
                  </a:lnTo>
                  <a:lnTo>
                    <a:pt x="115327" y="93509"/>
                  </a:lnTo>
                  <a:lnTo>
                    <a:pt x="137582" y="102150"/>
                  </a:lnTo>
                  <a:lnTo>
                    <a:pt x="155271" y="113789"/>
                  </a:lnTo>
                  <a:lnTo>
                    <a:pt x="167813" y="129881"/>
                  </a:lnTo>
                  <a:lnTo>
                    <a:pt x="172795" y="139085"/>
                  </a:lnTo>
                  <a:lnTo>
                    <a:pt x="175211" y="158671"/>
                  </a:lnTo>
                  <a:lnTo>
                    <a:pt x="167230" y="199840"/>
                  </a:lnTo>
                  <a:lnTo>
                    <a:pt x="160708" y="207952"/>
                  </a:lnTo>
                  <a:lnTo>
                    <a:pt x="140983" y="220084"/>
                  </a:lnTo>
                  <a:lnTo>
                    <a:pt x="79714" y="241183"/>
                  </a:lnTo>
                  <a:lnTo>
                    <a:pt x="35360" y="25225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903133" y="3203364"/>
            <a:ext cx="528655" cy="624717"/>
            <a:chOff x="5903133" y="3203364"/>
            <a:chExt cx="528655" cy="624717"/>
          </a:xfrm>
        </p:grpSpPr>
        <p:sp>
          <p:nvSpPr>
            <p:cNvPr id="38" name="Freeform 37"/>
            <p:cNvSpPr/>
            <p:nvPr/>
          </p:nvSpPr>
          <p:spPr>
            <a:xfrm>
              <a:off x="6032783" y="3316476"/>
              <a:ext cx="273788" cy="433732"/>
            </a:xfrm>
            <a:custGeom>
              <a:avLst/>
              <a:gdLst/>
              <a:ahLst/>
              <a:cxnLst/>
              <a:rect l="0" t="0" r="0" b="0"/>
              <a:pathLst>
                <a:path w="273788" h="433732">
                  <a:moveTo>
                    <a:pt x="105331" y="0"/>
                  </a:moveTo>
                  <a:lnTo>
                    <a:pt x="87372" y="55045"/>
                  </a:lnTo>
                  <a:lnTo>
                    <a:pt x="70182" y="114513"/>
                  </a:lnTo>
                  <a:lnTo>
                    <a:pt x="54102" y="141424"/>
                  </a:lnTo>
                  <a:lnTo>
                    <a:pt x="50121" y="142246"/>
                  </a:lnTo>
                  <a:lnTo>
                    <a:pt x="47467" y="138115"/>
                  </a:lnTo>
                  <a:lnTo>
                    <a:pt x="45698" y="130681"/>
                  </a:lnTo>
                  <a:lnTo>
                    <a:pt x="51264" y="86299"/>
                  </a:lnTo>
                  <a:lnTo>
                    <a:pt x="61495" y="54426"/>
                  </a:lnTo>
                  <a:lnTo>
                    <a:pt x="79994" y="29644"/>
                  </a:lnTo>
                  <a:lnTo>
                    <a:pt x="97580" y="14735"/>
                  </a:lnTo>
                  <a:lnTo>
                    <a:pt x="106013" y="12163"/>
                  </a:lnTo>
                  <a:lnTo>
                    <a:pt x="113975" y="12789"/>
                  </a:lnTo>
                  <a:lnTo>
                    <a:pt x="121622" y="15545"/>
                  </a:lnTo>
                  <a:lnTo>
                    <a:pt x="136358" y="31085"/>
                  </a:lnTo>
                  <a:lnTo>
                    <a:pt x="149536" y="54760"/>
                  </a:lnTo>
                  <a:lnTo>
                    <a:pt x="162362" y="102143"/>
                  </a:lnTo>
                  <a:lnTo>
                    <a:pt x="166682" y="160116"/>
                  </a:lnTo>
                  <a:lnTo>
                    <a:pt x="166793" y="221747"/>
                  </a:lnTo>
                  <a:lnTo>
                    <a:pt x="159937" y="283292"/>
                  </a:lnTo>
                  <a:lnTo>
                    <a:pt x="148157" y="337923"/>
                  </a:lnTo>
                  <a:lnTo>
                    <a:pt x="113920" y="395777"/>
                  </a:lnTo>
                  <a:lnTo>
                    <a:pt x="92771" y="416887"/>
                  </a:lnTo>
                  <a:lnTo>
                    <a:pt x="67773" y="430168"/>
                  </a:lnTo>
                  <a:lnTo>
                    <a:pt x="44184" y="433731"/>
                  </a:lnTo>
                  <a:lnTo>
                    <a:pt x="23172" y="430246"/>
                  </a:lnTo>
                  <a:lnTo>
                    <a:pt x="6035" y="420898"/>
                  </a:lnTo>
                  <a:lnTo>
                    <a:pt x="1699" y="412790"/>
                  </a:lnTo>
                  <a:lnTo>
                    <a:pt x="0" y="391303"/>
                  </a:lnTo>
                  <a:lnTo>
                    <a:pt x="9384" y="369275"/>
                  </a:lnTo>
                  <a:lnTo>
                    <a:pt x="25253" y="350126"/>
                  </a:lnTo>
                  <a:lnTo>
                    <a:pt x="44004" y="337716"/>
                  </a:lnTo>
                  <a:lnTo>
                    <a:pt x="85471" y="329741"/>
                  </a:lnTo>
                  <a:lnTo>
                    <a:pt x="137413" y="335453"/>
                  </a:lnTo>
                  <a:lnTo>
                    <a:pt x="198452" y="347846"/>
                  </a:lnTo>
                  <a:lnTo>
                    <a:pt x="213035" y="351220"/>
                  </a:lnTo>
                  <a:lnTo>
                    <a:pt x="235477" y="348731"/>
                  </a:lnTo>
                  <a:lnTo>
                    <a:pt x="273787" y="32638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03133" y="3203364"/>
              <a:ext cx="528655" cy="624717"/>
            </a:xfrm>
            <a:custGeom>
              <a:avLst/>
              <a:gdLst/>
              <a:ahLst/>
              <a:cxnLst/>
              <a:rect l="0" t="0" r="0" b="0"/>
              <a:pathLst>
                <a:path w="528655" h="624717">
                  <a:moveTo>
                    <a:pt x="382380" y="49941"/>
                  </a:moveTo>
                  <a:lnTo>
                    <a:pt x="365612" y="38763"/>
                  </a:lnTo>
                  <a:lnTo>
                    <a:pt x="327239" y="31811"/>
                  </a:lnTo>
                  <a:lnTo>
                    <a:pt x="278824" y="35341"/>
                  </a:lnTo>
                  <a:lnTo>
                    <a:pt x="227435" y="49385"/>
                  </a:lnTo>
                  <a:lnTo>
                    <a:pt x="174479" y="67856"/>
                  </a:lnTo>
                  <a:lnTo>
                    <a:pt x="142185" y="87355"/>
                  </a:lnTo>
                  <a:lnTo>
                    <a:pt x="84782" y="144115"/>
                  </a:lnTo>
                  <a:lnTo>
                    <a:pt x="67620" y="159646"/>
                  </a:lnTo>
                  <a:lnTo>
                    <a:pt x="31926" y="218785"/>
                  </a:lnTo>
                  <a:lnTo>
                    <a:pt x="10900" y="271091"/>
                  </a:lnTo>
                  <a:lnTo>
                    <a:pt x="0" y="319408"/>
                  </a:lnTo>
                  <a:lnTo>
                    <a:pt x="2648" y="376910"/>
                  </a:lnTo>
                  <a:lnTo>
                    <a:pt x="11204" y="428751"/>
                  </a:lnTo>
                  <a:lnTo>
                    <a:pt x="28030" y="490723"/>
                  </a:lnTo>
                  <a:lnTo>
                    <a:pt x="50385" y="547274"/>
                  </a:lnTo>
                  <a:lnTo>
                    <a:pt x="63641" y="567726"/>
                  </a:lnTo>
                  <a:lnTo>
                    <a:pt x="108026" y="599919"/>
                  </a:lnTo>
                  <a:lnTo>
                    <a:pt x="149271" y="619350"/>
                  </a:lnTo>
                  <a:lnTo>
                    <a:pt x="181290" y="624716"/>
                  </a:lnTo>
                  <a:lnTo>
                    <a:pt x="232201" y="616558"/>
                  </a:lnTo>
                  <a:lnTo>
                    <a:pt x="284994" y="600077"/>
                  </a:lnTo>
                  <a:lnTo>
                    <a:pt x="326099" y="575504"/>
                  </a:lnTo>
                  <a:lnTo>
                    <a:pt x="382985" y="534176"/>
                  </a:lnTo>
                  <a:lnTo>
                    <a:pt x="411025" y="510053"/>
                  </a:lnTo>
                  <a:lnTo>
                    <a:pt x="455821" y="449748"/>
                  </a:lnTo>
                  <a:lnTo>
                    <a:pt x="482735" y="397346"/>
                  </a:lnTo>
                  <a:lnTo>
                    <a:pt x="512323" y="334208"/>
                  </a:lnTo>
                  <a:lnTo>
                    <a:pt x="524086" y="301455"/>
                  </a:lnTo>
                  <a:lnTo>
                    <a:pt x="528654" y="242819"/>
                  </a:lnTo>
                  <a:lnTo>
                    <a:pt x="523967" y="181108"/>
                  </a:lnTo>
                  <a:lnTo>
                    <a:pt x="502201" y="119481"/>
                  </a:lnTo>
                  <a:lnTo>
                    <a:pt x="460809" y="57987"/>
                  </a:lnTo>
                  <a:lnTo>
                    <a:pt x="402928" y="20800"/>
                  </a:lnTo>
                  <a:lnTo>
                    <a:pt x="352816" y="9220"/>
                  </a:lnTo>
                  <a:lnTo>
                    <a:pt x="291619" y="0"/>
                  </a:lnTo>
                  <a:lnTo>
                    <a:pt x="245523" y="1219"/>
                  </a:lnTo>
                  <a:lnTo>
                    <a:pt x="213924" y="78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698963" y="3169077"/>
            <a:ext cx="2281846" cy="537967"/>
            <a:chOff x="6698963" y="3169077"/>
            <a:chExt cx="2281846" cy="537967"/>
          </a:xfrm>
        </p:grpSpPr>
        <p:sp>
          <p:nvSpPr>
            <p:cNvPr id="41" name="Freeform 40"/>
            <p:cNvSpPr/>
            <p:nvPr/>
          </p:nvSpPr>
          <p:spPr>
            <a:xfrm>
              <a:off x="6698963" y="3217594"/>
              <a:ext cx="187261" cy="191829"/>
            </a:xfrm>
            <a:custGeom>
              <a:avLst/>
              <a:gdLst/>
              <a:ahLst/>
              <a:cxnLst/>
              <a:rect l="0" t="0" r="0" b="0"/>
              <a:pathLst>
                <a:path w="187261" h="191829">
                  <a:moveTo>
                    <a:pt x="155089" y="14654"/>
                  </a:moveTo>
                  <a:lnTo>
                    <a:pt x="102061" y="0"/>
                  </a:lnTo>
                  <a:lnTo>
                    <a:pt x="65157" y="1084"/>
                  </a:lnTo>
                  <a:lnTo>
                    <a:pt x="30176" y="8814"/>
                  </a:lnTo>
                  <a:lnTo>
                    <a:pt x="3174" y="24102"/>
                  </a:lnTo>
                  <a:lnTo>
                    <a:pt x="0" y="30312"/>
                  </a:lnTo>
                  <a:lnTo>
                    <a:pt x="223" y="36791"/>
                  </a:lnTo>
                  <a:lnTo>
                    <a:pt x="2712" y="43450"/>
                  </a:lnTo>
                  <a:lnTo>
                    <a:pt x="17956" y="53969"/>
                  </a:lnTo>
                  <a:lnTo>
                    <a:pt x="78062" y="73947"/>
                  </a:lnTo>
                  <a:lnTo>
                    <a:pt x="133593" y="91815"/>
                  </a:lnTo>
                  <a:lnTo>
                    <a:pt x="159898" y="107966"/>
                  </a:lnTo>
                  <a:lnTo>
                    <a:pt x="182510" y="133159"/>
                  </a:lnTo>
                  <a:lnTo>
                    <a:pt x="186238" y="142791"/>
                  </a:lnTo>
                  <a:lnTo>
                    <a:pt x="187260" y="162851"/>
                  </a:lnTo>
                  <a:lnTo>
                    <a:pt x="182385" y="170774"/>
                  </a:lnTo>
                  <a:lnTo>
                    <a:pt x="164491" y="182697"/>
                  </a:lnTo>
                  <a:lnTo>
                    <a:pt x="128109" y="190397"/>
                  </a:lnTo>
                  <a:lnTo>
                    <a:pt x="67827" y="191828"/>
                  </a:lnTo>
                  <a:lnTo>
                    <a:pt x="18218" y="18311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782548" y="3169077"/>
              <a:ext cx="18493" cy="305328"/>
            </a:xfrm>
            <a:custGeom>
              <a:avLst/>
              <a:gdLst/>
              <a:ahLst/>
              <a:cxnLst/>
              <a:rect l="0" t="0" r="0" b="0"/>
              <a:pathLst>
                <a:path w="18493" h="305328">
                  <a:moveTo>
                    <a:pt x="8332" y="0"/>
                  </a:moveTo>
                  <a:lnTo>
                    <a:pt x="0" y="37478"/>
                  </a:lnTo>
                  <a:lnTo>
                    <a:pt x="1120" y="62281"/>
                  </a:lnTo>
                  <a:lnTo>
                    <a:pt x="14664" y="119451"/>
                  </a:lnTo>
                  <a:lnTo>
                    <a:pt x="17617" y="169534"/>
                  </a:lnTo>
                  <a:lnTo>
                    <a:pt x="18492" y="221418"/>
                  </a:lnTo>
                  <a:lnTo>
                    <a:pt x="13199" y="280174"/>
                  </a:lnTo>
                  <a:lnTo>
                    <a:pt x="8332" y="3053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914319" y="3226480"/>
              <a:ext cx="255589" cy="417787"/>
            </a:xfrm>
            <a:custGeom>
              <a:avLst/>
              <a:gdLst/>
              <a:ahLst/>
              <a:cxnLst/>
              <a:rect l="0" t="0" r="0" b="0"/>
              <a:pathLst>
                <a:path w="255589" h="417787">
                  <a:moveTo>
                    <a:pt x="76603" y="16297"/>
                  </a:moveTo>
                  <a:lnTo>
                    <a:pt x="65150" y="65227"/>
                  </a:lnTo>
                  <a:lnTo>
                    <a:pt x="57474" y="93026"/>
                  </a:lnTo>
                  <a:lnTo>
                    <a:pt x="46264" y="113180"/>
                  </a:lnTo>
                  <a:lnTo>
                    <a:pt x="42340" y="113641"/>
                  </a:lnTo>
                  <a:lnTo>
                    <a:pt x="39723" y="108099"/>
                  </a:lnTo>
                  <a:lnTo>
                    <a:pt x="37985" y="88683"/>
                  </a:lnTo>
                  <a:lnTo>
                    <a:pt x="49449" y="37181"/>
                  </a:lnTo>
                  <a:lnTo>
                    <a:pt x="64918" y="11306"/>
                  </a:lnTo>
                  <a:lnTo>
                    <a:pt x="73493" y="5951"/>
                  </a:lnTo>
                  <a:lnTo>
                    <a:pt x="95498" y="0"/>
                  </a:lnTo>
                  <a:lnTo>
                    <a:pt x="105577" y="753"/>
                  </a:lnTo>
                  <a:lnTo>
                    <a:pt x="123015" y="7829"/>
                  </a:lnTo>
                  <a:lnTo>
                    <a:pt x="145987" y="24966"/>
                  </a:lnTo>
                  <a:lnTo>
                    <a:pt x="162022" y="50451"/>
                  </a:lnTo>
                  <a:lnTo>
                    <a:pt x="173250" y="109197"/>
                  </a:lnTo>
                  <a:lnTo>
                    <a:pt x="180182" y="169568"/>
                  </a:lnTo>
                  <a:lnTo>
                    <a:pt x="174315" y="226207"/>
                  </a:lnTo>
                  <a:lnTo>
                    <a:pt x="168824" y="285055"/>
                  </a:lnTo>
                  <a:lnTo>
                    <a:pt x="152309" y="343194"/>
                  </a:lnTo>
                  <a:lnTo>
                    <a:pt x="128255" y="389878"/>
                  </a:lnTo>
                  <a:lnTo>
                    <a:pt x="113597" y="405771"/>
                  </a:lnTo>
                  <a:lnTo>
                    <a:pt x="95384" y="416734"/>
                  </a:lnTo>
                  <a:lnTo>
                    <a:pt x="84445" y="417786"/>
                  </a:lnTo>
                  <a:lnTo>
                    <a:pt x="59811" y="412715"/>
                  </a:lnTo>
                  <a:lnTo>
                    <a:pt x="30814" y="396706"/>
                  </a:lnTo>
                  <a:lnTo>
                    <a:pt x="18037" y="380730"/>
                  </a:lnTo>
                  <a:lnTo>
                    <a:pt x="303" y="341877"/>
                  </a:lnTo>
                  <a:lnTo>
                    <a:pt x="0" y="332786"/>
                  </a:lnTo>
                  <a:lnTo>
                    <a:pt x="5902" y="316446"/>
                  </a:lnTo>
                  <a:lnTo>
                    <a:pt x="22563" y="304504"/>
                  </a:lnTo>
                  <a:lnTo>
                    <a:pt x="33557" y="299682"/>
                  </a:lnTo>
                  <a:lnTo>
                    <a:pt x="55132" y="297444"/>
                  </a:lnTo>
                  <a:lnTo>
                    <a:pt x="75249" y="301518"/>
                  </a:lnTo>
                  <a:lnTo>
                    <a:pt x="137294" y="343147"/>
                  </a:lnTo>
                  <a:lnTo>
                    <a:pt x="182948" y="376667"/>
                  </a:lnTo>
                  <a:lnTo>
                    <a:pt x="213788" y="389275"/>
                  </a:lnTo>
                  <a:lnTo>
                    <a:pt x="255588" y="39532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454176" y="3253305"/>
              <a:ext cx="10529" cy="379027"/>
            </a:xfrm>
            <a:custGeom>
              <a:avLst/>
              <a:gdLst/>
              <a:ahLst/>
              <a:cxnLst/>
              <a:rect l="0" t="0" r="0" b="0"/>
              <a:pathLst>
                <a:path w="10529" h="379027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8464"/>
                  </a:lnTo>
                  <a:lnTo>
                    <a:pt x="0" y="213198"/>
                  </a:lnTo>
                  <a:lnTo>
                    <a:pt x="1170" y="264121"/>
                  </a:lnTo>
                  <a:lnTo>
                    <a:pt x="8333" y="317075"/>
                  </a:lnTo>
                  <a:lnTo>
                    <a:pt x="10528" y="3790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06819" y="3426070"/>
              <a:ext cx="160376" cy="237848"/>
            </a:xfrm>
            <a:custGeom>
              <a:avLst/>
              <a:gdLst/>
              <a:ahLst/>
              <a:cxnLst/>
              <a:rect l="0" t="0" r="0" b="0"/>
              <a:pathLst>
                <a:path w="160376" h="237848">
                  <a:moveTo>
                    <a:pt x="0" y="153619"/>
                  </a:moveTo>
                  <a:lnTo>
                    <a:pt x="53874" y="134491"/>
                  </a:lnTo>
                  <a:lnTo>
                    <a:pt x="115921" y="104255"/>
                  </a:lnTo>
                  <a:lnTo>
                    <a:pt x="136918" y="92295"/>
                  </a:lnTo>
                  <a:lnTo>
                    <a:pt x="151709" y="76061"/>
                  </a:lnTo>
                  <a:lnTo>
                    <a:pt x="157291" y="66819"/>
                  </a:lnTo>
                  <a:lnTo>
                    <a:pt x="160375" y="47191"/>
                  </a:lnTo>
                  <a:lnTo>
                    <a:pt x="159558" y="37043"/>
                  </a:lnTo>
                  <a:lnTo>
                    <a:pt x="149293" y="19529"/>
                  </a:lnTo>
                  <a:lnTo>
                    <a:pt x="141643" y="11583"/>
                  </a:lnTo>
                  <a:lnTo>
                    <a:pt x="120664" y="2754"/>
                  </a:lnTo>
                  <a:lnTo>
                    <a:pt x="96912" y="0"/>
                  </a:lnTo>
                  <a:lnTo>
                    <a:pt x="74657" y="2676"/>
                  </a:lnTo>
                  <a:lnTo>
                    <a:pt x="56187" y="14003"/>
                  </a:lnTo>
                  <a:lnTo>
                    <a:pt x="32635" y="43231"/>
                  </a:lnTo>
                  <a:lnTo>
                    <a:pt x="20353" y="69463"/>
                  </a:lnTo>
                  <a:lnTo>
                    <a:pt x="12469" y="130843"/>
                  </a:lnTo>
                  <a:lnTo>
                    <a:pt x="13730" y="158704"/>
                  </a:lnTo>
                  <a:lnTo>
                    <a:pt x="27594" y="192950"/>
                  </a:lnTo>
                  <a:lnTo>
                    <a:pt x="39950" y="210483"/>
                  </a:lnTo>
                  <a:lnTo>
                    <a:pt x="56360" y="222956"/>
                  </a:lnTo>
                  <a:lnTo>
                    <a:pt x="76521" y="231228"/>
                  </a:lnTo>
                  <a:lnTo>
                    <a:pt x="126342" y="2378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698408" y="3295419"/>
              <a:ext cx="103209" cy="357970"/>
            </a:xfrm>
            <a:custGeom>
              <a:avLst/>
              <a:gdLst/>
              <a:ahLst/>
              <a:cxnLst/>
              <a:rect l="0" t="0" r="0" b="0"/>
              <a:pathLst>
                <a:path w="103209" h="357970">
                  <a:moveTo>
                    <a:pt x="50566" y="357969"/>
                  </a:moveTo>
                  <a:lnTo>
                    <a:pt x="56155" y="341202"/>
                  </a:lnTo>
                  <a:lnTo>
                    <a:pt x="51713" y="294519"/>
                  </a:lnTo>
                  <a:lnTo>
                    <a:pt x="39571" y="233305"/>
                  </a:lnTo>
                  <a:lnTo>
                    <a:pt x="25907" y="175807"/>
                  </a:lnTo>
                  <a:lnTo>
                    <a:pt x="11943" y="120558"/>
                  </a:lnTo>
                  <a:lnTo>
                    <a:pt x="0" y="58207"/>
                  </a:lnTo>
                  <a:lnTo>
                    <a:pt x="5086" y="37179"/>
                  </a:lnTo>
                  <a:lnTo>
                    <a:pt x="9717" y="28295"/>
                  </a:lnTo>
                  <a:lnTo>
                    <a:pt x="24222" y="15305"/>
                  </a:lnTo>
                  <a:lnTo>
                    <a:pt x="43537" y="6803"/>
                  </a:lnTo>
                  <a:lnTo>
                    <a:pt x="103208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54218" y="3484932"/>
              <a:ext cx="136871" cy="10530"/>
            </a:xfrm>
            <a:custGeom>
              <a:avLst/>
              <a:gdLst/>
              <a:ahLst/>
              <a:cxnLst/>
              <a:rect l="0" t="0" r="0" b="0"/>
              <a:pathLst>
                <a:path w="136871" h="10530">
                  <a:moveTo>
                    <a:pt x="136870" y="0"/>
                  </a:moveTo>
                  <a:lnTo>
                    <a:pt x="78253" y="0"/>
                  </a:lnTo>
                  <a:lnTo>
                    <a:pt x="27589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09097" y="3358590"/>
              <a:ext cx="8334" cy="284271"/>
            </a:xfrm>
            <a:custGeom>
              <a:avLst/>
              <a:gdLst/>
              <a:ahLst/>
              <a:cxnLst/>
              <a:rect l="0" t="0" r="0" b="0"/>
              <a:pathLst>
                <a:path w="8334" h="284271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6331"/>
                  </a:lnTo>
                  <a:lnTo>
                    <a:pt x="7740" y="206978"/>
                  </a:lnTo>
                  <a:lnTo>
                    <a:pt x="8158" y="248500"/>
                  </a:lnTo>
                  <a:lnTo>
                    <a:pt x="8333" y="2842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791088" y="346387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8599" y="14654"/>
                  </a:lnTo>
                  <a:lnTo>
                    <a:pt x="128389" y="20962"/>
                  </a:lnTo>
                  <a:lnTo>
                    <a:pt x="73411" y="32260"/>
                  </a:lnTo>
                  <a:lnTo>
                    <a:pt x="34620" y="3919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262671" y="3453347"/>
              <a:ext cx="145176" cy="191562"/>
            </a:xfrm>
            <a:custGeom>
              <a:avLst/>
              <a:gdLst/>
              <a:ahLst/>
              <a:cxnLst/>
              <a:rect l="0" t="0" r="0" b="0"/>
              <a:pathLst>
                <a:path w="145176" h="191562">
                  <a:moveTo>
                    <a:pt x="86427" y="0"/>
                  </a:moveTo>
                  <a:lnTo>
                    <a:pt x="55145" y="9575"/>
                  </a:lnTo>
                  <a:lnTo>
                    <a:pt x="38988" y="20243"/>
                  </a:lnTo>
                  <a:lnTo>
                    <a:pt x="16739" y="50581"/>
                  </a:lnTo>
                  <a:lnTo>
                    <a:pt x="918" y="83617"/>
                  </a:lnTo>
                  <a:lnTo>
                    <a:pt x="0" y="126811"/>
                  </a:lnTo>
                  <a:lnTo>
                    <a:pt x="12726" y="165475"/>
                  </a:lnTo>
                  <a:lnTo>
                    <a:pt x="27935" y="181949"/>
                  </a:lnTo>
                  <a:lnTo>
                    <a:pt x="36904" y="187980"/>
                  </a:lnTo>
                  <a:lnTo>
                    <a:pt x="59348" y="191561"/>
                  </a:lnTo>
                  <a:lnTo>
                    <a:pt x="83750" y="188083"/>
                  </a:lnTo>
                  <a:lnTo>
                    <a:pt x="106294" y="178739"/>
                  </a:lnTo>
                  <a:lnTo>
                    <a:pt x="133128" y="154735"/>
                  </a:lnTo>
                  <a:lnTo>
                    <a:pt x="142277" y="132332"/>
                  </a:lnTo>
                  <a:lnTo>
                    <a:pt x="145175" y="107947"/>
                  </a:lnTo>
                  <a:lnTo>
                    <a:pt x="142564" y="85411"/>
                  </a:lnTo>
                  <a:lnTo>
                    <a:pt x="119744" y="34861"/>
                  </a:lnTo>
                  <a:lnTo>
                    <a:pt x="107484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412269" y="3432290"/>
              <a:ext cx="126343" cy="227503"/>
            </a:xfrm>
            <a:custGeom>
              <a:avLst/>
              <a:gdLst/>
              <a:ahLst/>
              <a:cxnLst/>
              <a:rect l="0" t="0" r="0" b="0"/>
              <a:pathLst>
                <a:path w="126343" h="227503">
                  <a:moveTo>
                    <a:pt x="0" y="21057"/>
                  </a:moveTo>
                  <a:lnTo>
                    <a:pt x="2339" y="54678"/>
                  </a:lnTo>
                  <a:lnTo>
                    <a:pt x="19786" y="106380"/>
                  </a:lnTo>
                  <a:lnTo>
                    <a:pt x="40433" y="161653"/>
                  </a:lnTo>
                  <a:lnTo>
                    <a:pt x="65607" y="217083"/>
                  </a:lnTo>
                  <a:lnTo>
                    <a:pt x="71814" y="225440"/>
                  </a:lnTo>
                  <a:lnTo>
                    <a:pt x="78292" y="227502"/>
                  </a:lnTo>
                  <a:lnTo>
                    <a:pt x="84950" y="225368"/>
                  </a:lnTo>
                  <a:lnTo>
                    <a:pt x="91728" y="220435"/>
                  </a:lnTo>
                  <a:lnTo>
                    <a:pt x="99260" y="199356"/>
                  </a:lnTo>
                  <a:lnTo>
                    <a:pt x="111727" y="136997"/>
                  </a:lnTo>
                  <a:lnTo>
                    <a:pt x="118126" y="83559"/>
                  </a:lnTo>
                  <a:lnTo>
                    <a:pt x="124719" y="2794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8591253" y="3442277"/>
              <a:ext cx="142613" cy="232169"/>
            </a:xfrm>
            <a:custGeom>
              <a:avLst/>
              <a:gdLst/>
              <a:ahLst/>
              <a:cxnLst/>
              <a:rect l="0" t="0" r="0" b="0"/>
              <a:pathLst>
                <a:path w="142613" h="232169">
                  <a:moveTo>
                    <a:pt x="0" y="95298"/>
                  </a:moveTo>
                  <a:lnTo>
                    <a:pt x="11179" y="106476"/>
                  </a:lnTo>
                  <a:lnTo>
                    <a:pt x="29145" y="111964"/>
                  </a:lnTo>
                  <a:lnTo>
                    <a:pt x="51558" y="113234"/>
                  </a:lnTo>
                  <a:lnTo>
                    <a:pt x="105143" y="101444"/>
                  </a:lnTo>
                  <a:lnTo>
                    <a:pt x="131240" y="85940"/>
                  </a:lnTo>
                  <a:lnTo>
                    <a:pt x="136626" y="77361"/>
                  </a:lnTo>
                  <a:lnTo>
                    <a:pt x="142612" y="55350"/>
                  </a:lnTo>
                  <a:lnTo>
                    <a:pt x="141868" y="45270"/>
                  </a:lnTo>
                  <a:lnTo>
                    <a:pt x="134803" y="27829"/>
                  </a:lnTo>
                  <a:lnTo>
                    <a:pt x="117671" y="4857"/>
                  </a:lnTo>
                  <a:lnTo>
                    <a:pt x="110032" y="1079"/>
                  </a:lnTo>
                  <a:lnTo>
                    <a:pt x="92188" y="0"/>
                  </a:lnTo>
                  <a:lnTo>
                    <a:pt x="62411" y="5970"/>
                  </a:lnTo>
                  <a:lnTo>
                    <a:pt x="36950" y="20737"/>
                  </a:lnTo>
                  <a:lnTo>
                    <a:pt x="14588" y="56698"/>
                  </a:lnTo>
                  <a:lnTo>
                    <a:pt x="4323" y="104398"/>
                  </a:lnTo>
                  <a:lnTo>
                    <a:pt x="6871" y="144397"/>
                  </a:lnTo>
                  <a:lnTo>
                    <a:pt x="20623" y="178476"/>
                  </a:lnTo>
                  <a:lnTo>
                    <a:pt x="45105" y="205211"/>
                  </a:lnTo>
                  <a:lnTo>
                    <a:pt x="74587" y="222361"/>
                  </a:lnTo>
                  <a:lnTo>
                    <a:pt x="136871" y="2321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793343" y="3470256"/>
              <a:ext cx="187466" cy="236788"/>
            </a:xfrm>
            <a:custGeom>
              <a:avLst/>
              <a:gdLst/>
              <a:ahLst/>
              <a:cxnLst/>
              <a:rect l="0" t="0" r="0" b="0"/>
              <a:pathLst>
                <a:path w="187466" h="236788">
                  <a:moveTo>
                    <a:pt x="8480" y="88376"/>
                  </a:moveTo>
                  <a:lnTo>
                    <a:pt x="11600" y="142520"/>
                  </a:lnTo>
                  <a:lnTo>
                    <a:pt x="23135" y="197467"/>
                  </a:lnTo>
                  <a:lnTo>
                    <a:pt x="34339" y="236787"/>
                  </a:lnTo>
                  <a:lnTo>
                    <a:pt x="21708" y="183650"/>
                  </a:lnTo>
                  <a:lnTo>
                    <a:pt x="4864" y="121647"/>
                  </a:lnTo>
                  <a:lnTo>
                    <a:pt x="0" y="83286"/>
                  </a:lnTo>
                  <a:lnTo>
                    <a:pt x="4148" y="47873"/>
                  </a:lnTo>
                  <a:lnTo>
                    <a:pt x="18375" y="15154"/>
                  </a:lnTo>
                  <a:lnTo>
                    <a:pt x="26775" y="7976"/>
                  </a:lnTo>
                  <a:lnTo>
                    <a:pt x="48587" y="0"/>
                  </a:lnTo>
                  <a:lnTo>
                    <a:pt x="109123" y="3285"/>
                  </a:lnTo>
                  <a:lnTo>
                    <a:pt x="164928" y="12079"/>
                  </a:lnTo>
                  <a:lnTo>
                    <a:pt x="187465" y="146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5" name="Freeform 54"/>
          <p:cNvSpPr/>
          <p:nvPr/>
        </p:nvSpPr>
        <p:spPr>
          <a:xfrm>
            <a:off x="3474404" y="368497"/>
            <a:ext cx="10529" cy="442198"/>
          </a:xfrm>
          <a:custGeom>
            <a:avLst/>
            <a:gdLst/>
            <a:ahLst/>
            <a:cxnLst/>
            <a:rect l="0" t="0" r="0" b="0"/>
            <a:pathLst>
              <a:path w="10529" h="442198">
                <a:moveTo>
                  <a:pt x="10528" y="0"/>
                </a:moveTo>
                <a:lnTo>
                  <a:pt x="1463" y="58617"/>
                </a:lnTo>
                <a:lnTo>
                  <a:pt x="7524" y="121196"/>
                </a:lnTo>
                <a:lnTo>
                  <a:pt x="9638" y="173690"/>
                </a:lnTo>
                <a:lnTo>
                  <a:pt x="10264" y="232008"/>
                </a:lnTo>
                <a:lnTo>
                  <a:pt x="10450" y="286852"/>
                </a:lnTo>
                <a:lnTo>
                  <a:pt x="10505" y="338977"/>
                </a:lnTo>
                <a:lnTo>
                  <a:pt x="7404" y="399104"/>
                </a:lnTo>
                <a:lnTo>
                  <a:pt x="0" y="44219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/>
          <p:cNvGrpSpPr/>
          <p:nvPr/>
        </p:nvGrpSpPr>
        <p:grpSpPr>
          <a:xfrm>
            <a:off x="2853222" y="1674031"/>
            <a:ext cx="1716146" cy="1305534"/>
            <a:chOff x="2853222" y="1674031"/>
            <a:chExt cx="1716146" cy="1305534"/>
          </a:xfrm>
        </p:grpSpPr>
        <p:sp>
          <p:nvSpPr>
            <p:cNvPr id="56" name="Freeform 55"/>
            <p:cNvSpPr/>
            <p:nvPr/>
          </p:nvSpPr>
          <p:spPr>
            <a:xfrm>
              <a:off x="3516518" y="1726673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2723" y="48931"/>
                  </a:lnTo>
                  <a:lnTo>
                    <a:pt x="11179" y="99896"/>
                  </a:lnTo>
                  <a:lnTo>
                    <a:pt x="10721" y="153211"/>
                  </a:lnTo>
                  <a:lnTo>
                    <a:pt x="10586" y="204883"/>
                  </a:lnTo>
                  <a:lnTo>
                    <a:pt x="10545" y="258408"/>
                  </a:lnTo>
                  <a:lnTo>
                    <a:pt x="10533" y="310142"/>
                  </a:lnTo>
                  <a:lnTo>
                    <a:pt x="10530" y="366805"/>
                  </a:lnTo>
                  <a:lnTo>
                    <a:pt x="7409" y="420638"/>
                  </a:lnTo>
                  <a:lnTo>
                    <a:pt x="2195" y="467395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305759" y="1800373"/>
              <a:ext cx="242345" cy="273464"/>
            </a:xfrm>
            <a:custGeom>
              <a:avLst/>
              <a:gdLst/>
              <a:ahLst/>
              <a:cxnLst/>
              <a:rect l="0" t="0" r="0" b="0"/>
              <a:pathLst>
                <a:path w="242345" h="273464">
                  <a:moveTo>
                    <a:pt x="242344" y="136870"/>
                  </a:moveTo>
                  <a:lnTo>
                    <a:pt x="188469" y="172787"/>
                  </a:lnTo>
                  <a:lnTo>
                    <a:pt x="125253" y="221387"/>
                  </a:lnTo>
                  <a:lnTo>
                    <a:pt x="64809" y="253689"/>
                  </a:lnTo>
                  <a:lnTo>
                    <a:pt x="32204" y="271569"/>
                  </a:lnTo>
                  <a:lnTo>
                    <a:pt x="22702" y="273463"/>
                  </a:lnTo>
                  <a:lnTo>
                    <a:pt x="14027" y="272385"/>
                  </a:lnTo>
                  <a:lnTo>
                    <a:pt x="5905" y="269328"/>
                  </a:lnTo>
                  <a:lnTo>
                    <a:pt x="1660" y="263780"/>
                  </a:lnTo>
                  <a:lnTo>
                    <a:pt x="0" y="256571"/>
                  </a:lnTo>
                  <a:lnTo>
                    <a:pt x="2444" y="238034"/>
                  </a:lnTo>
                  <a:lnTo>
                    <a:pt x="19958" y="188005"/>
                  </a:lnTo>
                  <a:lnTo>
                    <a:pt x="40619" y="133063"/>
                  </a:lnTo>
                  <a:lnTo>
                    <a:pt x="58824" y="78320"/>
                  </a:lnTo>
                  <a:lnTo>
                    <a:pt x="77263" y="21665"/>
                  </a:lnTo>
                  <a:lnTo>
                    <a:pt x="8441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48020" y="2084642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10529"/>
                  </a:moveTo>
                  <a:lnTo>
                    <a:pt x="98786" y="3293"/>
                  </a:lnTo>
                  <a:lnTo>
                    <a:pt x="42564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853222" y="2331286"/>
              <a:ext cx="1716146" cy="111326"/>
            </a:xfrm>
            <a:custGeom>
              <a:avLst/>
              <a:gdLst/>
              <a:ahLst/>
              <a:cxnLst/>
              <a:rect l="0" t="0" r="0" b="0"/>
              <a:pathLst>
                <a:path w="1716146" h="111326">
                  <a:moveTo>
                    <a:pt x="0" y="16568"/>
                  </a:moveTo>
                  <a:lnTo>
                    <a:pt x="54145" y="8235"/>
                  </a:lnTo>
                  <a:lnTo>
                    <a:pt x="101441" y="6691"/>
                  </a:lnTo>
                  <a:lnTo>
                    <a:pt x="163028" y="6233"/>
                  </a:lnTo>
                  <a:lnTo>
                    <a:pt x="220660" y="2978"/>
                  </a:lnTo>
                  <a:lnTo>
                    <a:pt x="247810" y="0"/>
                  </a:lnTo>
                  <a:lnTo>
                    <a:pt x="310274" y="5014"/>
                  </a:lnTo>
                  <a:lnTo>
                    <a:pt x="365273" y="5837"/>
                  </a:lnTo>
                  <a:lnTo>
                    <a:pt x="421196" y="6000"/>
                  </a:lnTo>
                  <a:lnTo>
                    <a:pt x="477303" y="6032"/>
                  </a:lnTo>
                  <a:lnTo>
                    <a:pt x="533446" y="6038"/>
                  </a:lnTo>
                  <a:lnTo>
                    <a:pt x="589597" y="6040"/>
                  </a:lnTo>
                  <a:lnTo>
                    <a:pt x="645748" y="6040"/>
                  </a:lnTo>
                  <a:lnTo>
                    <a:pt x="701900" y="13276"/>
                  </a:lnTo>
                  <a:lnTo>
                    <a:pt x="758052" y="15918"/>
                  </a:lnTo>
                  <a:lnTo>
                    <a:pt x="814204" y="16440"/>
                  </a:lnTo>
                  <a:lnTo>
                    <a:pt x="870356" y="23779"/>
                  </a:lnTo>
                  <a:lnTo>
                    <a:pt x="926508" y="26442"/>
                  </a:lnTo>
                  <a:lnTo>
                    <a:pt x="981100" y="26903"/>
                  </a:lnTo>
                  <a:lnTo>
                    <a:pt x="1040949" y="30159"/>
                  </a:lnTo>
                  <a:lnTo>
                    <a:pt x="1098203" y="36151"/>
                  </a:lnTo>
                  <a:lnTo>
                    <a:pt x="1154572" y="44570"/>
                  </a:lnTo>
                  <a:lnTo>
                    <a:pt x="1207647" y="50566"/>
                  </a:lnTo>
                  <a:lnTo>
                    <a:pt x="1263452" y="57079"/>
                  </a:lnTo>
                  <a:lnTo>
                    <a:pt x="1315159" y="65601"/>
                  </a:lnTo>
                  <a:lnTo>
                    <a:pt x="1369220" y="71617"/>
                  </a:lnTo>
                  <a:lnTo>
                    <a:pt x="1420330" y="80453"/>
                  </a:lnTo>
                  <a:lnTo>
                    <a:pt x="1464179" y="85906"/>
                  </a:lnTo>
                  <a:lnTo>
                    <a:pt x="1510964" y="88329"/>
                  </a:lnTo>
                  <a:lnTo>
                    <a:pt x="1555933" y="89406"/>
                  </a:lnTo>
                  <a:lnTo>
                    <a:pt x="1611353" y="93132"/>
                  </a:lnTo>
                  <a:lnTo>
                    <a:pt x="1672699" y="99283"/>
                  </a:lnTo>
                  <a:lnTo>
                    <a:pt x="1716145" y="111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348062" y="2495253"/>
              <a:ext cx="52643" cy="484312"/>
            </a:xfrm>
            <a:custGeom>
              <a:avLst/>
              <a:gdLst/>
              <a:ahLst/>
              <a:cxnLst/>
              <a:rect l="0" t="0" r="0" b="0"/>
              <a:pathLst>
                <a:path w="52643" h="484312">
                  <a:moveTo>
                    <a:pt x="52642" y="0"/>
                  </a:moveTo>
                  <a:lnTo>
                    <a:pt x="43577" y="58617"/>
                  </a:lnTo>
                  <a:lnTo>
                    <a:pt x="42403" y="121197"/>
                  </a:lnTo>
                  <a:lnTo>
                    <a:pt x="42200" y="173691"/>
                  </a:lnTo>
                  <a:lnTo>
                    <a:pt x="40970" y="234348"/>
                  </a:lnTo>
                  <a:lnTo>
                    <a:pt x="36536" y="280020"/>
                  </a:lnTo>
                  <a:lnTo>
                    <a:pt x="30666" y="324495"/>
                  </a:lnTo>
                  <a:lnTo>
                    <a:pt x="20785" y="385876"/>
                  </a:lnTo>
                  <a:lnTo>
                    <a:pt x="6965" y="447840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617228" y="2507712"/>
              <a:ext cx="448629" cy="469126"/>
            </a:xfrm>
            <a:custGeom>
              <a:avLst/>
              <a:gdLst/>
              <a:ahLst/>
              <a:cxnLst/>
              <a:rect l="0" t="0" r="0" b="0"/>
              <a:pathLst>
                <a:path w="448629" h="469126">
                  <a:moveTo>
                    <a:pt x="236202" y="29655"/>
                  </a:moveTo>
                  <a:lnTo>
                    <a:pt x="219434" y="24066"/>
                  </a:lnTo>
                  <a:lnTo>
                    <a:pt x="201843" y="24442"/>
                  </a:lnTo>
                  <a:lnTo>
                    <a:pt x="182327" y="29678"/>
                  </a:lnTo>
                  <a:lnTo>
                    <a:pt x="151609" y="46950"/>
                  </a:lnTo>
                  <a:lnTo>
                    <a:pt x="96006" y="96713"/>
                  </a:lnTo>
                  <a:lnTo>
                    <a:pt x="69100" y="125564"/>
                  </a:lnTo>
                  <a:lnTo>
                    <a:pt x="38693" y="182795"/>
                  </a:lnTo>
                  <a:lnTo>
                    <a:pt x="19806" y="244392"/>
                  </a:lnTo>
                  <a:lnTo>
                    <a:pt x="4810" y="305952"/>
                  </a:lnTo>
                  <a:lnTo>
                    <a:pt x="0" y="338458"/>
                  </a:lnTo>
                  <a:lnTo>
                    <a:pt x="5039" y="381895"/>
                  </a:lnTo>
                  <a:lnTo>
                    <a:pt x="20830" y="416343"/>
                  </a:lnTo>
                  <a:lnTo>
                    <a:pt x="33636" y="433923"/>
                  </a:lnTo>
                  <a:lnTo>
                    <a:pt x="53366" y="446416"/>
                  </a:lnTo>
                  <a:lnTo>
                    <a:pt x="110522" y="466596"/>
                  </a:lnTo>
                  <a:lnTo>
                    <a:pt x="149700" y="469125"/>
                  </a:lnTo>
                  <a:lnTo>
                    <a:pt x="190944" y="461816"/>
                  </a:lnTo>
                  <a:lnTo>
                    <a:pt x="246803" y="438978"/>
                  </a:lnTo>
                  <a:lnTo>
                    <a:pt x="302459" y="403832"/>
                  </a:lnTo>
                  <a:lnTo>
                    <a:pt x="363859" y="353490"/>
                  </a:lnTo>
                  <a:lnTo>
                    <a:pt x="400860" y="311972"/>
                  </a:lnTo>
                  <a:lnTo>
                    <a:pt x="427872" y="257906"/>
                  </a:lnTo>
                  <a:lnTo>
                    <a:pt x="448628" y="204463"/>
                  </a:lnTo>
                  <a:lnTo>
                    <a:pt x="448351" y="148847"/>
                  </a:lnTo>
                  <a:lnTo>
                    <a:pt x="443964" y="95920"/>
                  </a:lnTo>
                  <a:lnTo>
                    <a:pt x="432292" y="62158"/>
                  </a:lnTo>
                  <a:lnTo>
                    <a:pt x="419279" y="41761"/>
                  </a:lnTo>
                  <a:lnTo>
                    <a:pt x="401797" y="24897"/>
                  </a:lnTo>
                  <a:lnTo>
                    <a:pt x="366635" y="7839"/>
                  </a:lnTo>
                  <a:lnTo>
                    <a:pt x="311663" y="0"/>
                  </a:lnTo>
                  <a:lnTo>
                    <a:pt x="263890" y="981"/>
                  </a:lnTo>
                  <a:lnTo>
                    <a:pt x="211472" y="17969"/>
                  </a:lnTo>
                  <a:lnTo>
                    <a:pt x="183559" y="29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786640" y="1674031"/>
              <a:ext cx="214190" cy="652224"/>
            </a:xfrm>
            <a:custGeom>
              <a:avLst/>
              <a:gdLst/>
              <a:ahLst/>
              <a:cxnLst/>
              <a:rect l="0" t="0" r="0" b="0"/>
              <a:pathLst>
                <a:path w="214190" h="652224">
                  <a:moveTo>
                    <a:pt x="108904" y="0"/>
                  </a:moveTo>
                  <a:lnTo>
                    <a:pt x="108904" y="57264"/>
                  </a:lnTo>
                  <a:lnTo>
                    <a:pt x="108904" y="106654"/>
                  </a:lnTo>
                  <a:lnTo>
                    <a:pt x="108904" y="161452"/>
                  </a:lnTo>
                  <a:lnTo>
                    <a:pt x="105784" y="222143"/>
                  </a:lnTo>
                  <a:lnTo>
                    <a:pt x="100570" y="284579"/>
                  </a:lnTo>
                  <a:lnTo>
                    <a:pt x="99351" y="327691"/>
                  </a:lnTo>
                  <a:lnTo>
                    <a:pt x="98809" y="374148"/>
                  </a:lnTo>
                  <a:lnTo>
                    <a:pt x="98568" y="418972"/>
                  </a:lnTo>
                  <a:lnTo>
                    <a:pt x="98432" y="480549"/>
                  </a:lnTo>
                  <a:lnTo>
                    <a:pt x="98392" y="535838"/>
                  </a:lnTo>
                  <a:lnTo>
                    <a:pt x="98380" y="586146"/>
                  </a:lnTo>
                  <a:lnTo>
                    <a:pt x="92787" y="645066"/>
                  </a:lnTo>
                  <a:lnTo>
                    <a:pt x="89970" y="651142"/>
                  </a:lnTo>
                  <a:lnTo>
                    <a:pt x="86923" y="651684"/>
                  </a:lnTo>
                  <a:lnTo>
                    <a:pt x="83721" y="648535"/>
                  </a:lnTo>
                  <a:lnTo>
                    <a:pt x="70178" y="617096"/>
                  </a:lnTo>
                  <a:lnTo>
                    <a:pt x="53118" y="563919"/>
                  </a:lnTo>
                  <a:lnTo>
                    <a:pt x="33153" y="508614"/>
                  </a:lnTo>
                  <a:lnTo>
                    <a:pt x="6006" y="453153"/>
                  </a:lnTo>
                  <a:lnTo>
                    <a:pt x="1701" y="442482"/>
                  </a:lnTo>
                  <a:lnTo>
                    <a:pt x="0" y="441217"/>
                  </a:lnTo>
                  <a:lnTo>
                    <a:pt x="3196" y="465043"/>
                  </a:lnTo>
                  <a:lnTo>
                    <a:pt x="12474" y="521721"/>
                  </a:lnTo>
                  <a:lnTo>
                    <a:pt x="22222" y="574845"/>
                  </a:lnTo>
                  <a:lnTo>
                    <a:pt x="38532" y="620347"/>
                  </a:lnTo>
                  <a:lnTo>
                    <a:pt x="44442" y="631154"/>
                  </a:lnTo>
                  <a:lnTo>
                    <a:pt x="60367" y="646280"/>
                  </a:lnTo>
                  <a:lnTo>
                    <a:pt x="69527" y="651952"/>
                  </a:lnTo>
                  <a:lnTo>
                    <a:pt x="79143" y="652223"/>
                  </a:lnTo>
                  <a:lnTo>
                    <a:pt x="99186" y="643166"/>
                  </a:lnTo>
                  <a:lnTo>
                    <a:pt x="159458" y="601979"/>
                  </a:lnTo>
                  <a:lnTo>
                    <a:pt x="214189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4" name="Freeform 63"/>
          <p:cNvSpPr/>
          <p:nvPr/>
        </p:nvSpPr>
        <p:spPr>
          <a:xfrm>
            <a:off x="3818768" y="383771"/>
            <a:ext cx="350518" cy="465641"/>
          </a:xfrm>
          <a:custGeom>
            <a:avLst/>
            <a:gdLst/>
            <a:ahLst/>
            <a:cxnLst/>
            <a:rect l="0" t="0" r="0" b="0"/>
            <a:pathLst>
              <a:path w="350518" h="465641">
                <a:moveTo>
                  <a:pt x="97833" y="5783"/>
                </a:moveTo>
                <a:lnTo>
                  <a:pt x="86654" y="16961"/>
                </a:lnTo>
                <a:lnTo>
                  <a:pt x="74113" y="46270"/>
                </a:lnTo>
                <a:lnTo>
                  <a:pt x="61044" y="108658"/>
                </a:lnTo>
                <a:lnTo>
                  <a:pt x="55759" y="119990"/>
                </a:lnTo>
                <a:lnTo>
                  <a:pt x="51067" y="124035"/>
                </a:lnTo>
                <a:lnTo>
                  <a:pt x="46768" y="123222"/>
                </a:lnTo>
                <a:lnTo>
                  <a:pt x="42733" y="119171"/>
                </a:lnTo>
                <a:lnTo>
                  <a:pt x="41212" y="112960"/>
                </a:lnTo>
                <a:lnTo>
                  <a:pt x="44662" y="87452"/>
                </a:lnTo>
                <a:lnTo>
                  <a:pt x="59427" y="47391"/>
                </a:lnTo>
                <a:lnTo>
                  <a:pt x="84527" y="11272"/>
                </a:lnTo>
                <a:lnTo>
                  <a:pt x="104397" y="2373"/>
                </a:lnTo>
                <a:lnTo>
                  <a:pt x="116247" y="0"/>
                </a:lnTo>
                <a:lnTo>
                  <a:pt x="138772" y="3603"/>
                </a:lnTo>
                <a:lnTo>
                  <a:pt x="149692" y="7839"/>
                </a:lnTo>
                <a:lnTo>
                  <a:pt x="164945" y="21905"/>
                </a:lnTo>
                <a:lnTo>
                  <a:pt x="196618" y="78096"/>
                </a:lnTo>
                <a:lnTo>
                  <a:pt x="214970" y="119886"/>
                </a:lnTo>
                <a:lnTo>
                  <a:pt x="225476" y="179577"/>
                </a:lnTo>
                <a:lnTo>
                  <a:pt x="232880" y="237034"/>
                </a:lnTo>
                <a:lnTo>
                  <a:pt x="225938" y="297474"/>
                </a:lnTo>
                <a:lnTo>
                  <a:pt x="213301" y="358285"/>
                </a:lnTo>
                <a:lnTo>
                  <a:pt x="199896" y="393718"/>
                </a:lnTo>
                <a:lnTo>
                  <a:pt x="174405" y="437131"/>
                </a:lnTo>
                <a:lnTo>
                  <a:pt x="157601" y="452127"/>
                </a:lnTo>
                <a:lnTo>
                  <a:pt x="137265" y="461521"/>
                </a:lnTo>
                <a:lnTo>
                  <a:pt x="100678" y="465640"/>
                </a:lnTo>
                <a:lnTo>
                  <a:pt x="67090" y="458802"/>
                </a:lnTo>
                <a:lnTo>
                  <a:pt x="27420" y="436123"/>
                </a:lnTo>
                <a:lnTo>
                  <a:pt x="12726" y="421653"/>
                </a:lnTo>
                <a:lnTo>
                  <a:pt x="2295" y="403524"/>
                </a:lnTo>
                <a:lnTo>
                  <a:pt x="0" y="380648"/>
                </a:lnTo>
                <a:lnTo>
                  <a:pt x="4049" y="356054"/>
                </a:lnTo>
                <a:lnTo>
                  <a:pt x="13647" y="333424"/>
                </a:lnTo>
                <a:lnTo>
                  <a:pt x="28831" y="317908"/>
                </a:lnTo>
                <a:lnTo>
                  <a:pt x="37794" y="312132"/>
                </a:lnTo>
                <a:lnTo>
                  <a:pt x="60230" y="308834"/>
                </a:lnTo>
                <a:lnTo>
                  <a:pt x="107172" y="316249"/>
                </a:lnTo>
                <a:lnTo>
                  <a:pt x="139595" y="331220"/>
                </a:lnTo>
                <a:lnTo>
                  <a:pt x="197498" y="380061"/>
                </a:lnTo>
                <a:lnTo>
                  <a:pt x="249787" y="429190"/>
                </a:lnTo>
                <a:lnTo>
                  <a:pt x="298474" y="450864"/>
                </a:lnTo>
                <a:lnTo>
                  <a:pt x="319198" y="451991"/>
                </a:lnTo>
                <a:lnTo>
                  <a:pt x="350517" y="44798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716352" y="2987070"/>
            <a:ext cx="1863545" cy="1624306"/>
            <a:chOff x="2716352" y="2987070"/>
            <a:chExt cx="1863545" cy="1624306"/>
          </a:xfrm>
        </p:grpSpPr>
        <p:sp>
          <p:nvSpPr>
            <p:cNvPr id="65" name="Freeform 64"/>
            <p:cNvSpPr/>
            <p:nvPr/>
          </p:nvSpPr>
          <p:spPr>
            <a:xfrm>
              <a:off x="3615376" y="2987070"/>
              <a:ext cx="227526" cy="709964"/>
            </a:xfrm>
            <a:custGeom>
              <a:avLst/>
              <a:gdLst/>
              <a:ahLst/>
              <a:cxnLst/>
              <a:rect l="0" t="0" r="0" b="0"/>
              <a:pathLst>
                <a:path w="227526" h="709964">
                  <a:moveTo>
                    <a:pt x="227525" y="160950"/>
                  </a:moveTo>
                  <a:lnTo>
                    <a:pt x="210714" y="180101"/>
                  </a:lnTo>
                  <a:lnTo>
                    <a:pt x="178027" y="234168"/>
                  </a:lnTo>
                  <a:lnTo>
                    <a:pt x="143249" y="285134"/>
                  </a:lnTo>
                  <a:lnTo>
                    <a:pt x="109366" y="341557"/>
                  </a:lnTo>
                  <a:lnTo>
                    <a:pt x="76811" y="396013"/>
                  </a:lnTo>
                  <a:lnTo>
                    <a:pt x="52375" y="456050"/>
                  </a:lnTo>
                  <a:lnTo>
                    <a:pt x="34957" y="504161"/>
                  </a:lnTo>
                  <a:lnTo>
                    <a:pt x="14922" y="558118"/>
                  </a:lnTo>
                  <a:lnTo>
                    <a:pt x="869" y="610977"/>
                  </a:lnTo>
                  <a:lnTo>
                    <a:pt x="0" y="666479"/>
                  </a:lnTo>
                  <a:lnTo>
                    <a:pt x="2142" y="680463"/>
                  </a:lnTo>
                  <a:lnTo>
                    <a:pt x="8250" y="690956"/>
                  </a:lnTo>
                  <a:lnTo>
                    <a:pt x="27514" y="705734"/>
                  </a:lnTo>
                  <a:lnTo>
                    <a:pt x="51674" y="709963"/>
                  </a:lnTo>
                  <a:lnTo>
                    <a:pt x="75670" y="706773"/>
                  </a:lnTo>
                  <a:lnTo>
                    <a:pt x="123271" y="679213"/>
                  </a:lnTo>
                  <a:lnTo>
                    <a:pt x="163388" y="635244"/>
                  </a:lnTo>
                  <a:lnTo>
                    <a:pt x="195056" y="581498"/>
                  </a:lnTo>
                  <a:lnTo>
                    <a:pt x="218252" y="520232"/>
                  </a:lnTo>
                  <a:lnTo>
                    <a:pt x="224524" y="461380"/>
                  </a:lnTo>
                  <a:lnTo>
                    <a:pt x="212630" y="398258"/>
                  </a:lnTo>
                  <a:lnTo>
                    <a:pt x="189704" y="344350"/>
                  </a:lnTo>
                  <a:lnTo>
                    <a:pt x="148065" y="287873"/>
                  </a:lnTo>
                  <a:lnTo>
                    <a:pt x="99214" y="233237"/>
                  </a:lnTo>
                  <a:lnTo>
                    <a:pt x="68256" y="199493"/>
                  </a:lnTo>
                  <a:lnTo>
                    <a:pt x="34784" y="145645"/>
                  </a:lnTo>
                  <a:lnTo>
                    <a:pt x="22758" y="109362"/>
                  </a:lnTo>
                  <a:lnTo>
                    <a:pt x="19844" y="70146"/>
                  </a:lnTo>
                  <a:lnTo>
                    <a:pt x="23308" y="46893"/>
                  </a:lnTo>
                  <a:lnTo>
                    <a:pt x="31867" y="27980"/>
                  </a:lnTo>
                  <a:lnTo>
                    <a:pt x="37425" y="19661"/>
                  </a:lnTo>
                  <a:lnTo>
                    <a:pt x="52959" y="7298"/>
                  </a:lnTo>
                  <a:lnTo>
                    <a:pt x="62015" y="2364"/>
                  </a:lnTo>
                  <a:lnTo>
                    <a:pt x="84555" y="0"/>
                  </a:lnTo>
                  <a:lnTo>
                    <a:pt x="131564" y="8015"/>
                  </a:lnTo>
                  <a:lnTo>
                    <a:pt x="158408" y="23089"/>
                  </a:lnTo>
                  <a:lnTo>
                    <a:pt x="170680" y="38848"/>
                  </a:lnTo>
                  <a:lnTo>
                    <a:pt x="178864" y="58719"/>
                  </a:lnTo>
                  <a:lnTo>
                    <a:pt x="182301" y="93875"/>
                  </a:lnTo>
                  <a:lnTo>
                    <a:pt x="174883" y="1293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095378" y="3505989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67725" y="20244"/>
                  </a:lnTo>
                  <a:lnTo>
                    <a:pt x="12154" y="3842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16352" y="3716559"/>
              <a:ext cx="1863545" cy="105286"/>
            </a:xfrm>
            <a:custGeom>
              <a:avLst/>
              <a:gdLst/>
              <a:ahLst/>
              <a:cxnLst/>
              <a:rect l="0" t="0" r="0" b="0"/>
              <a:pathLst>
                <a:path w="1863545" h="105286">
                  <a:moveTo>
                    <a:pt x="0" y="31586"/>
                  </a:moveTo>
                  <a:lnTo>
                    <a:pt x="53027" y="16932"/>
                  </a:lnTo>
                  <a:lnTo>
                    <a:pt x="101110" y="12426"/>
                  </a:lnTo>
                  <a:lnTo>
                    <a:pt x="142814" y="8252"/>
                  </a:lnTo>
                  <a:lnTo>
                    <a:pt x="188645" y="3668"/>
                  </a:lnTo>
                  <a:lnTo>
                    <a:pt x="236310" y="1630"/>
                  </a:lnTo>
                  <a:lnTo>
                    <a:pt x="292416" y="483"/>
                  </a:lnTo>
                  <a:lnTo>
                    <a:pt x="354465" y="95"/>
                  </a:lnTo>
                  <a:lnTo>
                    <a:pt x="403464" y="28"/>
                  </a:lnTo>
                  <a:lnTo>
                    <a:pt x="465655" y="6"/>
                  </a:lnTo>
                  <a:lnTo>
                    <a:pt x="516608" y="2"/>
                  </a:lnTo>
                  <a:lnTo>
                    <a:pt x="568750" y="0"/>
                  </a:lnTo>
                  <a:lnTo>
                    <a:pt x="621244" y="0"/>
                  </a:lnTo>
                  <a:lnTo>
                    <a:pt x="673843" y="0"/>
                  </a:lnTo>
                  <a:lnTo>
                    <a:pt x="726472" y="0"/>
                  </a:lnTo>
                  <a:lnTo>
                    <a:pt x="779110" y="0"/>
                  </a:lnTo>
                  <a:lnTo>
                    <a:pt x="831752" y="3120"/>
                  </a:lnTo>
                  <a:lnTo>
                    <a:pt x="884394" y="8334"/>
                  </a:lnTo>
                  <a:lnTo>
                    <a:pt x="937036" y="9878"/>
                  </a:lnTo>
                  <a:lnTo>
                    <a:pt x="986559" y="10336"/>
                  </a:lnTo>
                  <a:lnTo>
                    <a:pt x="1037108" y="13591"/>
                  </a:lnTo>
                  <a:lnTo>
                    <a:pt x="1090299" y="18845"/>
                  </a:lnTo>
                  <a:lnTo>
                    <a:pt x="1141934" y="23522"/>
                  </a:lnTo>
                  <a:lnTo>
                    <a:pt x="1195449" y="29196"/>
                  </a:lnTo>
                  <a:lnTo>
                    <a:pt x="1244060" y="30878"/>
                  </a:lnTo>
                  <a:lnTo>
                    <a:pt x="1295508" y="34496"/>
                  </a:lnTo>
                  <a:lnTo>
                    <a:pt x="1347797" y="39857"/>
                  </a:lnTo>
                  <a:lnTo>
                    <a:pt x="1400334" y="44565"/>
                  </a:lnTo>
                  <a:lnTo>
                    <a:pt x="1449826" y="53369"/>
                  </a:lnTo>
                  <a:lnTo>
                    <a:pt x="1497246" y="60267"/>
                  </a:lnTo>
                  <a:lnTo>
                    <a:pt x="1560082" y="68187"/>
                  </a:lnTo>
                  <a:lnTo>
                    <a:pt x="1608943" y="77655"/>
                  </a:lnTo>
                  <a:lnTo>
                    <a:pt x="1669450" y="84100"/>
                  </a:lnTo>
                  <a:lnTo>
                    <a:pt x="1715827" y="91079"/>
                  </a:lnTo>
                  <a:lnTo>
                    <a:pt x="1775193" y="94837"/>
                  </a:lnTo>
                  <a:lnTo>
                    <a:pt x="1829065" y="102874"/>
                  </a:lnTo>
                  <a:lnTo>
                    <a:pt x="1863544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510245" y="3890473"/>
              <a:ext cx="469528" cy="720903"/>
            </a:xfrm>
            <a:custGeom>
              <a:avLst/>
              <a:gdLst/>
              <a:ahLst/>
              <a:cxnLst/>
              <a:rect l="0" t="0" r="0" b="0"/>
              <a:pathLst>
                <a:path w="469528" h="720903">
                  <a:moveTo>
                    <a:pt x="143143" y="5071"/>
                  </a:moveTo>
                  <a:lnTo>
                    <a:pt x="113835" y="60212"/>
                  </a:lnTo>
                  <a:lnTo>
                    <a:pt x="88056" y="108627"/>
                  </a:lnTo>
                  <a:lnTo>
                    <a:pt x="55140" y="168983"/>
                  </a:lnTo>
                  <a:lnTo>
                    <a:pt x="19175" y="222845"/>
                  </a:lnTo>
                  <a:lnTo>
                    <a:pt x="11365" y="234482"/>
                  </a:lnTo>
                  <a:lnTo>
                    <a:pt x="6158" y="236390"/>
                  </a:lnTo>
                  <a:lnTo>
                    <a:pt x="2687" y="231813"/>
                  </a:lnTo>
                  <a:lnTo>
                    <a:pt x="0" y="213470"/>
                  </a:lnTo>
                  <a:lnTo>
                    <a:pt x="6234" y="182242"/>
                  </a:lnTo>
                  <a:lnTo>
                    <a:pt x="28709" y="136600"/>
                  </a:lnTo>
                  <a:lnTo>
                    <a:pt x="62606" y="82530"/>
                  </a:lnTo>
                  <a:lnTo>
                    <a:pt x="112960" y="26549"/>
                  </a:lnTo>
                  <a:lnTo>
                    <a:pt x="133238" y="10327"/>
                  </a:lnTo>
                  <a:lnTo>
                    <a:pt x="160188" y="1558"/>
                  </a:lnTo>
                  <a:lnTo>
                    <a:pt x="188153" y="0"/>
                  </a:lnTo>
                  <a:lnTo>
                    <a:pt x="208381" y="7106"/>
                  </a:lnTo>
                  <a:lnTo>
                    <a:pt x="232923" y="29850"/>
                  </a:lnTo>
                  <a:lnTo>
                    <a:pt x="253771" y="83448"/>
                  </a:lnTo>
                  <a:lnTo>
                    <a:pt x="264309" y="123830"/>
                  </a:lnTo>
                  <a:lnTo>
                    <a:pt x="267952" y="185578"/>
                  </a:lnTo>
                  <a:lnTo>
                    <a:pt x="268804" y="231915"/>
                  </a:lnTo>
                  <a:lnTo>
                    <a:pt x="266062" y="279806"/>
                  </a:lnTo>
                  <a:lnTo>
                    <a:pt x="262115" y="324877"/>
                  </a:lnTo>
                  <a:lnTo>
                    <a:pt x="258723" y="376559"/>
                  </a:lnTo>
                  <a:lnTo>
                    <a:pt x="247689" y="435943"/>
                  </a:lnTo>
                  <a:lnTo>
                    <a:pt x="234244" y="492734"/>
                  </a:lnTo>
                  <a:lnTo>
                    <a:pt x="208490" y="554727"/>
                  </a:lnTo>
                  <a:lnTo>
                    <a:pt x="179478" y="616963"/>
                  </a:lnTo>
                  <a:lnTo>
                    <a:pt x="142002" y="674287"/>
                  </a:lnTo>
                  <a:lnTo>
                    <a:pt x="120409" y="696734"/>
                  </a:lnTo>
                  <a:lnTo>
                    <a:pt x="95215" y="714509"/>
                  </a:lnTo>
                  <a:lnTo>
                    <a:pt x="68419" y="720850"/>
                  </a:lnTo>
                  <a:lnTo>
                    <a:pt x="54723" y="720902"/>
                  </a:lnTo>
                  <a:lnTo>
                    <a:pt x="43252" y="717429"/>
                  </a:lnTo>
                  <a:lnTo>
                    <a:pt x="24268" y="704210"/>
                  </a:lnTo>
                  <a:lnTo>
                    <a:pt x="6015" y="677037"/>
                  </a:lnTo>
                  <a:lnTo>
                    <a:pt x="3429" y="650773"/>
                  </a:lnTo>
                  <a:lnTo>
                    <a:pt x="11300" y="591841"/>
                  </a:lnTo>
                  <a:lnTo>
                    <a:pt x="38982" y="529390"/>
                  </a:lnTo>
                  <a:lnTo>
                    <a:pt x="53566" y="504824"/>
                  </a:lnTo>
                  <a:lnTo>
                    <a:pt x="101711" y="462415"/>
                  </a:lnTo>
                  <a:lnTo>
                    <a:pt x="125509" y="454000"/>
                  </a:lnTo>
                  <a:lnTo>
                    <a:pt x="138406" y="451756"/>
                  </a:lnTo>
                  <a:lnTo>
                    <a:pt x="165214" y="455502"/>
                  </a:lnTo>
                  <a:lnTo>
                    <a:pt x="206614" y="473884"/>
                  </a:lnTo>
                  <a:lnTo>
                    <a:pt x="262526" y="505947"/>
                  </a:lnTo>
                  <a:lnTo>
                    <a:pt x="315997" y="541895"/>
                  </a:lnTo>
                  <a:lnTo>
                    <a:pt x="367897" y="574762"/>
                  </a:lnTo>
                  <a:lnTo>
                    <a:pt x="418300" y="582286"/>
                  </a:lnTo>
                  <a:lnTo>
                    <a:pt x="469527" y="5841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4311094" y="481419"/>
            <a:ext cx="826813" cy="539846"/>
            <a:chOff x="4311094" y="481419"/>
            <a:chExt cx="826813" cy="539846"/>
          </a:xfrm>
        </p:grpSpPr>
        <p:sp>
          <p:nvSpPr>
            <p:cNvPr id="70" name="Freeform 69"/>
            <p:cNvSpPr/>
            <p:nvPr/>
          </p:nvSpPr>
          <p:spPr>
            <a:xfrm>
              <a:off x="4458493" y="547481"/>
              <a:ext cx="26648" cy="347442"/>
            </a:xfrm>
            <a:custGeom>
              <a:avLst/>
              <a:gdLst/>
              <a:ahLst/>
              <a:cxnLst/>
              <a:rect l="0" t="0" r="0" b="0"/>
              <a:pathLst>
                <a:path w="26648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5853"/>
                  </a:lnTo>
                  <a:lnTo>
                    <a:pt x="13787" y="175743"/>
                  </a:lnTo>
                  <a:lnTo>
                    <a:pt x="21247" y="237356"/>
                  </a:lnTo>
                  <a:lnTo>
                    <a:pt x="25580" y="291727"/>
                  </a:lnTo>
                  <a:lnTo>
                    <a:pt x="2664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11094" y="481419"/>
              <a:ext cx="405674" cy="413504"/>
            </a:xfrm>
            <a:custGeom>
              <a:avLst/>
              <a:gdLst/>
              <a:ahLst/>
              <a:cxnLst/>
              <a:rect l="0" t="0" r="0" b="0"/>
              <a:pathLst>
                <a:path w="405674" h="413504">
                  <a:moveTo>
                    <a:pt x="5590" y="108176"/>
                  </a:moveTo>
                  <a:lnTo>
                    <a:pt x="0" y="91409"/>
                  </a:lnTo>
                  <a:lnTo>
                    <a:pt x="694" y="84130"/>
                  </a:lnTo>
                  <a:lnTo>
                    <a:pt x="7703" y="69803"/>
                  </a:lnTo>
                  <a:lnTo>
                    <a:pt x="32436" y="41542"/>
                  </a:lnTo>
                  <a:lnTo>
                    <a:pt x="69904" y="16548"/>
                  </a:lnTo>
                  <a:lnTo>
                    <a:pt x="111100" y="0"/>
                  </a:lnTo>
                  <a:lnTo>
                    <a:pt x="148116" y="215"/>
                  </a:lnTo>
                  <a:lnTo>
                    <a:pt x="201376" y="11938"/>
                  </a:lnTo>
                  <a:lnTo>
                    <a:pt x="243785" y="35571"/>
                  </a:lnTo>
                  <a:lnTo>
                    <a:pt x="267629" y="58978"/>
                  </a:lnTo>
                  <a:lnTo>
                    <a:pt x="286392" y="88140"/>
                  </a:lnTo>
                  <a:lnTo>
                    <a:pt x="294167" y="110969"/>
                  </a:lnTo>
                  <a:lnTo>
                    <a:pt x="297375" y="155537"/>
                  </a:lnTo>
                  <a:lnTo>
                    <a:pt x="290266" y="196559"/>
                  </a:lnTo>
                  <a:lnTo>
                    <a:pt x="279901" y="216088"/>
                  </a:lnTo>
                  <a:lnTo>
                    <a:pt x="264377" y="229446"/>
                  </a:lnTo>
                  <a:lnTo>
                    <a:pt x="225814" y="247555"/>
                  </a:lnTo>
                  <a:lnTo>
                    <a:pt x="216747" y="247888"/>
                  </a:lnTo>
                  <a:lnTo>
                    <a:pt x="200433" y="242020"/>
                  </a:lnTo>
                  <a:lnTo>
                    <a:pt x="175575" y="223869"/>
                  </a:lnTo>
                  <a:lnTo>
                    <a:pt x="176235" y="225079"/>
                  </a:lnTo>
                  <a:lnTo>
                    <a:pt x="227019" y="288387"/>
                  </a:lnTo>
                  <a:lnTo>
                    <a:pt x="277164" y="347320"/>
                  </a:lnTo>
                  <a:lnTo>
                    <a:pt x="333926" y="399289"/>
                  </a:lnTo>
                  <a:lnTo>
                    <a:pt x="357018" y="407185"/>
                  </a:lnTo>
                  <a:lnTo>
                    <a:pt x="405673" y="4135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867532" y="542285"/>
              <a:ext cx="270375" cy="478980"/>
            </a:xfrm>
            <a:custGeom>
              <a:avLst/>
              <a:gdLst/>
              <a:ahLst/>
              <a:cxnLst/>
              <a:rect l="0" t="0" r="0" b="0"/>
              <a:pathLst>
                <a:path w="270375" h="478980">
                  <a:moveTo>
                    <a:pt x="80862" y="5196"/>
                  </a:moveTo>
                  <a:lnTo>
                    <a:pt x="55668" y="59071"/>
                  </a:lnTo>
                  <a:lnTo>
                    <a:pt x="30029" y="110644"/>
                  </a:lnTo>
                  <a:lnTo>
                    <a:pt x="23576" y="115269"/>
                  </a:lnTo>
                  <a:lnTo>
                    <a:pt x="16935" y="116013"/>
                  </a:lnTo>
                  <a:lnTo>
                    <a:pt x="10168" y="114169"/>
                  </a:lnTo>
                  <a:lnTo>
                    <a:pt x="6826" y="107091"/>
                  </a:lnTo>
                  <a:lnTo>
                    <a:pt x="7713" y="70352"/>
                  </a:lnTo>
                  <a:lnTo>
                    <a:pt x="12476" y="43123"/>
                  </a:lnTo>
                  <a:lnTo>
                    <a:pt x="24732" y="21663"/>
                  </a:lnTo>
                  <a:lnTo>
                    <a:pt x="32913" y="12664"/>
                  </a:lnTo>
                  <a:lnTo>
                    <a:pt x="54482" y="2666"/>
                  </a:lnTo>
                  <a:lnTo>
                    <a:pt x="66785" y="0"/>
                  </a:lnTo>
                  <a:lnTo>
                    <a:pt x="77326" y="562"/>
                  </a:lnTo>
                  <a:lnTo>
                    <a:pt x="95278" y="7426"/>
                  </a:lnTo>
                  <a:lnTo>
                    <a:pt x="118538" y="30034"/>
                  </a:lnTo>
                  <a:lnTo>
                    <a:pt x="154438" y="85633"/>
                  </a:lnTo>
                  <a:lnTo>
                    <a:pt x="169343" y="130415"/>
                  </a:lnTo>
                  <a:lnTo>
                    <a:pt x="179968" y="187468"/>
                  </a:lnTo>
                  <a:lnTo>
                    <a:pt x="176999" y="249518"/>
                  </a:lnTo>
                  <a:lnTo>
                    <a:pt x="170301" y="303932"/>
                  </a:lnTo>
                  <a:lnTo>
                    <a:pt x="149308" y="358570"/>
                  </a:lnTo>
                  <a:lnTo>
                    <a:pt x="115727" y="409613"/>
                  </a:lnTo>
                  <a:lnTo>
                    <a:pt x="89242" y="426971"/>
                  </a:lnTo>
                  <a:lnTo>
                    <a:pt x="69379" y="429348"/>
                  </a:lnTo>
                  <a:lnTo>
                    <a:pt x="48852" y="425335"/>
                  </a:lnTo>
                  <a:lnTo>
                    <a:pt x="28030" y="415753"/>
                  </a:lnTo>
                  <a:lnTo>
                    <a:pt x="13317" y="400575"/>
                  </a:lnTo>
                  <a:lnTo>
                    <a:pt x="4048" y="380962"/>
                  </a:lnTo>
                  <a:lnTo>
                    <a:pt x="0" y="344782"/>
                  </a:lnTo>
                  <a:lnTo>
                    <a:pt x="3199" y="322239"/>
                  </a:lnTo>
                  <a:lnTo>
                    <a:pt x="14759" y="303642"/>
                  </a:lnTo>
                  <a:lnTo>
                    <a:pt x="22755" y="295407"/>
                  </a:lnTo>
                  <a:lnTo>
                    <a:pt x="31596" y="291087"/>
                  </a:lnTo>
                  <a:lnTo>
                    <a:pt x="50777" y="289406"/>
                  </a:lnTo>
                  <a:lnTo>
                    <a:pt x="81306" y="300627"/>
                  </a:lnTo>
                  <a:lnTo>
                    <a:pt x="135007" y="353617"/>
                  </a:lnTo>
                  <a:lnTo>
                    <a:pt x="191218" y="406829"/>
                  </a:lnTo>
                  <a:lnTo>
                    <a:pt x="250568" y="459941"/>
                  </a:lnTo>
                  <a:lnTo>
                    <a:pt x="270374" y="4789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652766" y="309811"/>
            <a:ext cx="6118706" cy="764096"/>
            <a:chOff x="652766" y="309811"/>
            <a:chExt cx="6118706" cy="764096"/>
          </a:xfrm>
        </p:grpSpPr>
        <p:sp>
          <p:nvSpPr>
            <p:cNvPr id="2" name="Freeform 1"/>
            <p:cNvSpPr/>
            <p:nvPr/>
          </p:nvSpPr>
          <p:spPr>
            <a:xfrm>
              <a:off x="852808" y="515896"/>
              <a:ext cx="9879" cy="326384"/>
            </a:xfrm>
            <a:custGeom>
              <a:avLst/>
              <a:gdLst/>
              <a:ahLst/>
              <a:cxnLst/>
              <a:rect l="0" t="0" r="0" b="0"/>
              <a:pathLst>
                <a:path w="9879" h="326384">
                  <a:moveTo>
                    <a:pt x="0" y="0"/>
                  </a:moveTo>
                  <a:lnTo>
                    <a:pt x="0" y="60384"/>
                  </a:lnTo>
                  <a:lnTo>
                    <a:pt x="3119" y="118107"/>
                  </a:lnTo>
                  <a:lnTo>
                    <a:pt x="8333" y="176544"/>
                  </a:lnTo>
                  <a:lnTo>
                    <a:pt x="9878" y="230904"/>
                  </a:lnTo>
                  <a:lnTo>
                    <a:pt x="7216" y="280936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463253"/>
              <a:ext cx="410613" cy="84229"/>
            </a:xfrm>
            <a:custGeom>
              <a:avLst/>
              <a:gdLst/>
              <a:ahLst/>
              <a:cxnLst/>
              <a:rect l="0" t="0" r="0" b="0"/>
              <a:pathLst>
                <a:path w="410613" h="84229">
                  <a:moveTo>
                    <a:pt x="410612" y="0"/>
                  </a:moveTo>
                  <a:lnTo>
                    <a:pt x="351995" y="14655"/>
                  </a:lnTo>
                  <a:lnTo>
                    <a:pt x="289415" y="28198"/>
                  </a:lnTo>
                  <a:lnTo>
                    <a:pt x="238091" y="38641"/>
                  </a:lnTo>
                  <a:lnTo>
                    <a:pt x="185839" y="49144"/>
                  </a:lnTo>
                  <a:lnTo>
                    <a:pt x="133313" y="59665"/>
                  </a:lnTo>
                  <a:lnTo>
                    <a:pt x="81874" y="70191"/>
                  </a:lnTo>
                  <a:lnTo>
                    <a:pt x="28218" y="8110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89374" y="463253"/>
              <a:ext cx="363559" cy="375713"/>
            </a:xfrm>
            <a:custGeom>
              <a:avLst/>
              <a:gdLst/>
              <a:ahLst/>
              <a:cxnLst/>
              <a:rect l="0" t="0" r="0" b="0"/>
              <a:pathLst>
                <a:path w="363559" h="375713">
                  <a:moveTo>
                    <a:pt x="5589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3" y="133673"/>
                  </a:lnTo>
                  <a:lnTo>
                    <a:pt x="16252" y="193994"/>
                  </a:lnTo>
                  <a:lnTo>
                    <a:pt x="24246" y="255303"/>
                  </a:lnTo>
                  <a:lnTo>
                    <a:pt x="31761" y="312213"/>
                  </a:lnTo>
                  <a:lnTo>
                    <a:pt x="29982" y="346362"/>
                  </a:lnTo>
                  <a:lnTo>
                    <a:pt x="28870" y="347891"/>
                  </a:lnTo>
                  <a:lnTo>
                    <a:pt x="26939" y="293283"/>
                  </a:lnTo>
                  <a:lnTo>
                    <a:pt x="27874" y="236701"/>
                  </a:lnTo>
                  <a:lnTo>
                    <a:pt x="36239" y="201545"/>
                  </a:lnTo>
                  <a:lnTo>
                    <a:pt x="46897" y="179653"/>
                  </a:lnTo>
                  <a:lnTo>
                    <a:pt x="62553" y="164464"/>
                  </a:lnTo>
                  <a:lnTo>
                    <a:pt x="71641" y="158776"/>
                  </a:lnTo>
                  <a:lnTo>
                    <a:pt x="80039" y="158493"/>
                  </a:lnTo>
                  <a:lnTo>
                    <a:pt x="87978" y="161814"/>
                  </a:lnTo>
                  <a:lnTo>
                    <a:pt x="110329" y="183256"/>
                  </a:lnTo>
                  <a:lnTo>
                    <a:pt x="144728" y="239425"/>
                  </a:lnTo>
                  <a:lnTo>
                    <a:pt x="162578" y="289970"/>
                  </a:lnTo>
                  <a:lnTo>
                    <a:pt x="166401" y="305617"/>
                  </a:lnTo>
                  <a:lnTo>
                    <a:pt x="170119" y="311370"/>
                  </a:lnTo>
                  <a:lnTo>
                    <a:pt x="173767" y="310525"/>
                  </a:lnTo>
                  <a:lnTo>
                    <a:pt x="177369" y="305283"/>
                  </a:lnTo>
                  <a:lnTo>
                    <a:pt x="215603" y="281228"/>
                  </a:lnTo>
                  <a:lnTo>
                    <a:pt x="268728" y="260227"/>
                  </a:lnTo>
                  <a:lnTo>
                    <a:pt x="309731" y="244599"/>
                  </a:lnTo>
                  <a:lnTo>
                    <a:pt x="348902" y="213477"/>
                  </a:lnTo>
                  <a:lnTo>
                    <a:pt x="352618" y="205489"/>
                  </a:lnTo>
                  <a:lnTo>
                    <a:pt x="353626" y="187255"/>
                  </a:lnTo>
                  <a:lnTo>
                    <a:pt x="349918" y="178649"/>
                  </a:lnTo>
                  <a:lnTo>
                    <a:pt x="336439" y="162848"/>
                  </a:lnTo>
                  <a:lnTo>
                    <a:pt x="326761" y="158868"/>
                  </a:lnTo>
                  <a:lnTo>
                    <a:pt x="303530" y="157566"/>
                  </a:lnTo>
                  <a:lnTo>
                    <a:pt x="269733" y="163410"/>
                  </a:lnTo>
                  <a:lnTo>
                    <a:pt x="251278" y="175572"/>
                  </a:lnTo>
                  <a:lnTo>
                    <a:pt x="236447" y="193846"/>
                  </a:lnTo>
                  <a:lnTo>
                    <a:pt x="213473" y="251637"/>
                  </a:lnTo>
                  <a:lnTo>
                    <a:pt x="212236" y="273276"/>
                  </a:lnTo>
                  <a:lnTo>
                    <a:pt x="216755" y="294592"/>
                  </a:lnTo>
                  <a:lnTo>
                    <a:pt x="233623" y="326323"/>
                  </a:lnTo>
                  <a:lnTo>
                    <a:pt x="260328" y="355612"/>
                  </a:lnTo>
                  <a:lnTo>
                    <a:pt x="280244" y="367840"/>
                  </a:lnTo>
                  <a:lnTo>
                    <a:pt x="316775" y="375712"/>
                  </a:lnTo>
                  <a:lnTo>
                    <a:pt x="363558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26632" y="613977"/>
              <a:ext cx="126343" cy="199961"/>
            </a:xfrm>
            <a:custGeom>
              <a:avLst/>
              <a:gdLst/>
              <a:ahLst/>
              <a:cxnLst/>
              <a:rect l="0" t="0" r="0" b="0"/>
              <a:pathLst>
                <a:path w="126343" h="199961">
                  <a:moveTo>
                    <a:pt x="0" y="70375"/>
                  </a:moveTo>
                  <a:lnTo>
                    <a:pt x="5589" y="128992"/>
                  </a:lnTo>
                  <a:lnTo>
                    <a:pt x="19128" y="174760"/>
                  </a:lnTo>
                  <a:lnTo>
                    <a:pt x="33093" y="199960"/>
                  </a:lnTo>
                  <a:lnTo>
                    <a:pt x="33760" y="198879"/>
                  </a:lnTo>
                  <a:lnTo>
                    <a:pt x="20323" y="141491"/>
                  </a:lnTo>
                  <a:lnTo>
                    <a:pt x="5752" y="81950"/>
                  </a:lnTo>
                  <a:lnTo>
                    <a:pt x="12358" y="38996"/>
                  </a:lnTo>
                  <a:lnTo>
                    <a:pt x="15257" y="28399"/>
                  </a:lnTo>
                  <a:lnTo>
                    <a:pt x="20700" y="20164"/>
                  </a:lnTo>
                  <a:lnTo>
                    <a:pt x="36106" y="7895"/>
                  </a:lnTo>
                  <a:lnTo>
                    <a:pt x="70099" y="0"/>
                  </a:lnTo>
                  <a:lnTo>
                    <a:pt x="126342" y="7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87468" y="655607"/>
              <a:ext cx="156583" cy="197202"/>
            </a:xfrm>
            <a:custGeom>
              <a:avLst/>
              <a:gdLst/>
              <a:ahLst/>
              <a:cxnLst/>
              <a:rect l="0" t="0" r="0" b="0"/>
              <a:pathLst>
                <a:path w="156583" h="197202">
                  <a:moveTo>
                    <a:pt x="7620" y="81387"/>
                  </a:moveTo>
                  <a:lnTo>
                    <a:pt x="69900" y="98176"/>
                  </a:lnTo>
                  <a:lnTo>
                    <a:pt x="109001" y="100010"/>
                  </a:lnTo>
                  <a:lnTo>
                    <a:pt x="132227" y="96293"/>
                  </a:lnTo>
                  <a:lnTo>
                    <a:pt x="140994" y="91324"/>
                  </a:lnTo>
                  <a:lnTo>
                    <a:pt x="153855" y="76445"/>
                  </a:lnTo>
                  <a:lnTo>
                    <a:pt x="156582" y="67564"/>
                  </a:lnTo>
                  <a:lnTo>
                    <a:pt x="156494" y="48337"/>
                  </a:lnTo>
                  <a:lnTo>
                    <a:pt x="149435" y="31214"/>
                  </a:lnTo>
                  <a:lnTo>
                    <a:pt x="144277" y="23372"/>
                  </a:lnTo>
                  <a:lnTo>
                    <a:pt x="129188" y="11539"/>
                  </a:lnTo>
                  <a:lnTo>
                    <a:pt x="109613" y="3550"/>
                  </a:lnTo>
                  <a:lnTo>
                    <a:pt x="85316" y="0"/>
                  </a:lnTo>
                  <a:lnTo>
                    <a:pt x="62038" y="4661"/>
                  </a:lnTo>
                  <a:lnTo>
                    <a:pt x="32322" y="20439"/>
                  </a:lnTo>
                  <a:lnTo>
                    <a:pt x="24088" y="26717"/>
                  </a:lnTo>
                  <a:lnTo>
                    <a:pt x="11819" y="46171"/>
                  </a:lnTo>
                  <a:lnTo>
                    <a:pt x="3637" y="70415"/>
                  </a:lnTo>
                  <a:lnTo>
                    <a:pt x="0" y="96788"/>
                  </a:lnTo>
                  <a:lnTo>
                    <a:pt x="4623" y="120987"/>
                  </a:lnTo>
                  <a:lnTo>
                    <a:pt x="20380" y="151222"/>
                  </a:lnTo>
                  <a:lnTo>
                    <a:pt x="42986" y="174999"/>
                  </a:lnTo>
                  <a:lnTo>
                    <a:pt x="52254" y="182399"/>
                  </a:lnTo>
                  <a:lnTo>
                    <a:pt x="78150" y="190622"/>
                  </a:lnTo>
                  <a:lnTo>
                    <a:pt x="119375" y="195252"/>
                  </a:lnTo>
                  <a:lnTo>
                    <a:pt x="155019" y="197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0780" y="586682"/>
              <a:ext cx="239718" cy="203514"/>
            </a:xfrm>
            <a:custGeom>
              <a:avLst/>
              <a:gdLst/>
              <a:ahLst/>
              <a:cxnLst/>
              <a:rect l="0" t="0" r="0" b="0"/>
              <a:pathLst>
                <a:path w="239718" h="203514">
                  <a:moveTo>
                    <a:pt x="144961" y="108198"/>
                  </a:moveTo>
                  <a:lnTo>
                    <a:pt x="139371" y="49581"/>
                  </a:lnTo>
                  <a:lnTo>
                    <a:pt x="130388" y="29114"/>
                  </a:lnTo>
                  <a:lnTo>
                    <a:pt x="124717" y="20380"/>
                  </a:lnTo>
                  <a:lnTo>
                    <a:pt x="109057" y="7557"/>
                  </a:lnTo>
                  <a:lnTo>
                    <a:pt x="99968" y="2500"/>
                  </a:lnTo>
                  <a:lnTo>
                    <a:pt x="80510" y="0"/>
                  </a:lnTo>
                  <a:lnTo>
                    <a:pt x="60164" y="3958"/>
                  </a:lnTo>
                  <a:lnTo>
                    <a:pt x="39423" y="13516"/>
                  </a:lnTo>
                  <a:lnTo>
                    <a:pt x="24745" y="31802"/>
                  </a:lnTo>
                  <a:lnTo>
                    <a:pt x="5791" y="76080"/>
                  </a:lnTo>
                  <a:lnTo>
                    <a:pt x="0" y="113630"/>
                  </a:lnTo>
                  <a:lnTo>
                    <a:pt x="3873" y="148802"/>
                  </a:lnTo>
                  <a:lnTo>
                    <a:pt x="12455" y="167578"/>
                  </a:lnTo>
                  <a:lnTo>
                    <a:pt x="37028" y="198696"/>
                  </a:lnTo>
                  <a:lnTo>
                    <a:pt x="44930" y="202456"/>
                  </a:lnTo>
                  <a:lnTo>
                    <a:pt x="63068" y="203513"/>
                  </a:lnTo>
                  <a:lnTo>
                    <a:pt x="79708" y="196964"/>
                  </a:lnTo>
                  <a:lnTo>
                    <a:pt x="87421" y="191942"/>
                  </a:lnTo>
                  <a:lnTo>
                    <a:pt x="99110" y="173884"/>
                  </a:lnTo>
                  <a:lnTo>
                    <a:pt x="125968" y="117888"/>
                  </a:lnTo>
                  <a:lnTo>
                    <a:pt x="133094" y="87023"/>
                  </a:lnTo>
                  <a:lnTo>
                    <a:pt x="135880" y="87062"/>
                  </a:lnTo>
                  <a:lnTo>
                    <a:pt x="142094" y="96465"/>
                  </a:lnTo>
                  <a:lnTo>
                    <a:pt x="170970" y="151131"/>
                  </a:lnTo>
                  <a:lnTo>
                    <a:pt x="184206" y="171733"/>
                  </a:lnTo>
                  <a:lnTo>
                    <a:pt x="193351" y="178631"/>
                  </a:lnTo>
                  <a:lnTo>
                    <a:pt x="239717" y="192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413552" y="589595"/>
              <a:ext cx="113288" cy="171700"/>
            </a:xfrm>
            <a:custGeom>
              <a:avLst/>
              <a:gdLst/>
              <a:ahLst/>
              <a:cxnLst/>
              <a:rect l="0" t="0" r="0" b="0"/>
              <a:pathLst>
                <a:path w="113288" h="171700">
                  <a:moveTo>
                    <a:pt x="8002" y="42114"/>
                  </a:moveTo>
                  <a:lnTo>
                    <a:pt x="17067" y="100731"/>
                  </a:lnTo>
                  <a:lnTo>
                    <a:pt x="38124" y="157328"/>
                  </a:lnTo>
                  <a:lnTo>
                    <a:pt x="42121" y="168057"/>
                  </a:lnTo>
                  <a:lnTo>
                    <a:pt x="42447" y="171699"/>
                  </a:lnTo>
                  <a:lnTo>
                    <a:pt x="40324" y="170618"/>
                  </a:lnTo>
                  <a:lnTo>
                    <a:pt x="26158" y="149210"/>
                  </a:lnTo>
                  <a:lnTo>
                    <a:pt x="5999" y="105643"/>
                  </a:lnTo>
                  <a:lnTo>
                    <a:pt x="0" y="68217"/>
                  </a:lnTo>
                  <a:lnTo>
                    <a:pt x="4836" y="47476"/>
                  </a:lnTo>
                  <a:lnTo>
                    <a:pt x="9401" y="38670"/>
                  </a:lnTo>
                  <a:lnTo>
                    <a:pt x="23831" y="25766"/>
                  </a:lnTo>
                  <a:lnTo>
                    <a:pt x="61692" y="7949"/>
                  </a:lnTo>
                  <a:lnTo>
                    <a:pt x="11328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90010" y="593088"/>
              <a:ext cx="189514" cy="193632"/>
            </a:xfrm>
            <a:custGeom>
              <a:avLst/>
              <a:gdLst/>
              <a:ahLst/>
              <a:cxnLst/>
              <a:rect l="0" t="0" r="0" b="0"/>
              <a:pathLst>
                <a:path w="189514" h="193632">
                  <a:moveTo>
                    <a:pt x="0" y="80735"/>
                  </a:moveTo>
                  <a:lnTo>
                    <a:pt x="48931" y="80735"/>
                  </a:lnTo>
                  <a:lnTo>
                    <a:pt x="108061" y="75146"/>
                  </a:lnTo>
                  <a:lnTo>
                    <a:pt x="130305" y="66163"/>
                  </a:lnTo>
                  <a:lnTo>
                    <a:pt x="139513" y="60492"/>
                  </a:lnTo>
                  <a:lnTo>
                    <a:pt x="144481" y="52032"/>
                  </a:lnTo>
                  <a:lnTo>
                    <a:pt x="146882" y="30154"/>
                  </a:lnTo>
                  <a:lnTo>
                    <a:pt x="143545" y="21278"/>
                  </a:lnTo>
                  <a:lnTo>
                    <a:pt x="130478" y="8296"/>
                  </a:lnTo>
                  <a:lnTo>
                    <a:pt x="109853" y="1747"/>
                  </a:lnTo>
                  <a:lnTo>
                    <a:pt x="97802" y="0"/>
                  </a:lnTo>
                  <a:lnTo>
                    <a:pt x="75053" y="4299"/>
                  </a:lnTo>
                  <a:lnTo>
                    <a:pt x="64073" y="8721"/>
                  </a:lnTo>
                  <a:lnTo>
                    <a:pt x="55584" y="16348"/>
                  </a:lnTo>
                  <a:lnTo>
                    <a:pt x="33553" y="59091"/>
                  </a:lnTo>
                  <a:lnTo>
                    <a:pt x="29388" y="69816"/>
                  </a:lnTo>
                  <a:lnTo>
                    <a:pt x="27879" y="94209"/>
                  </a:lnTo>
                  <a:lnTo>
                    <a:pt x="36443" y="142408"/>
                  </a:lnTo>
                  <a:lnTo>
                    <a:pt x="51612" y="169459"/>
                  </a:lnTo>
                  <a:lnTo>
                    <a:pt x="67392" y="181779"/>
                  </a:lnTo>
                  <a:lnTo>
                    <a:pt x="76514" y="186702"/>
                  </a:lnTo>
                  <a:lnTo>
                    <a:pt x="117297" y="193631"/>
                  </a:lnTo>
                  <a:lnTo>
                    <a:pt x="176768" y="179498"/>
                  </a:lnTo>
                  <a:lnTo>
                    <a:pt x="189513" y="1754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234444" y="326383"/>
              <a:ext cx="18550" cy="442198"/>
            </a:xfrm>
            <a:custGeom>
              <a:avLst/>
              <a:gdLst/>
              <a:ahLst/>
              <a:cxnLst/>
              <a:rect l="0" t="0" r="0" b="0"/>
              <a:pathLst>
                <a:path w="18550" h="442198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6998" y="159505"/>
                  </a:lnTo>
                  <a:lnTo>
                    <a:pt x="15305" y="220760"/>
                  </a:lnTo>
                  <a:lnTo>
                    <a:pt x="17807" y="276760"/>
                  </a:lnTo>
                  <a:lnTo>
                    <a:pt x="18549" y="335467"/>
                  </a:lnTo>
                  <a:lnTo>
                    <a:pt x="15680" y="395291"/>
                  </a:lnTo>
                  <a:lnTo>
                    <a:pt x="8333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374972" y="315854"/>
              <a:ext cx="259514" cy="465430"/>
            </a:xfrm>
            <a:custGeom>
              <a:avLst/>
              <a:gdLst/>
              <a:ahLst/>
              <a:cxnLst/>
              <a:rect l="0" t="0" r="0" b="0"/>
              <a:pathLst>
                <a:path w="259514" h="465430">
                  <a:moveTo>
                    <a:pt x="67846" y="0"/>
                  </a:moveTo>
                  <a:lnTo>
                    <a:pt x="52205" y="26387"/>
                  </a:lnTo>
                  <a:lnTo>
                    <a:pt x="33002" y="83313"/>
                  </a:lnTo>
                  <a:lnTo>
                    <a:pt x="15237" y="136750"/>
                  </a:lnTo>
                  <a:lnTo>
                    <a:pt x="11717" y="147319"/>
                  </a:lnTo>
                  <a:lnTo>
                    <a:pt x="8200" y="150855"/>
                  </a:lnTo>
                  <a:lnTo>
                    <a:pt x="4685" y="149703"/>
                  </a:lnTo>
                  <a:lnTo>
                    <a:pt x="1172" y="145426"/>
                  </a:lnTo>
                  <a:lnTo>
                    <a:pt x="0" y="139065"/>
                  </a:lnTo>
                  <a:lnTo>
                    <a:pt x="1818" y="122638"/>
                  </a:lnTo>
                  <a:lnTo>
                    <a:pt x="33733" y="62846"/>
                  </a:lnTo>
                  <a:lnTo>
                    <a:pt x="50345" y="48209"/>
                  </a:lnTo>
                  <a:lnTo>
                    <a:pt x="95195" y="29280"/>
                  </a:lnTo>
                  <a:lnTo>
                    <a:pt x="118606" y="30951"/>
                  </a:lnTo>
                  <a:lnTo>
                    <a:pt x="129762" y="34672"/>
                  </a:lnTo>
                  <a:lnTo>
                    <a:pt x="148397" y="48165"/>
                  </a:lnTo>
                  <a:lnTo>
                    <a:pt x="163308" y="65861"/>
                  </a:lnTo>
                  <a:lnTo>
                    <a:pt x="173835" y="85424"/>
                  </a:lnTo>
                  <a:lnTo>
                    <a:pt x="180749" y="121757"/>
                  </a:lnTo>
                  <a:lnTo>
                    <a:pt x="174679" y="167551"/>
                  </a:lnTo>
                  <a:lnTo>
                    <a:pt x="164361" y="198604"/>
                  </a:lnTo>
                  <a:lnTo>
                    <a:pt x="133834" y="237995"/>
                  </a:lnTo>
                  <a:lnTo>
                    <a:pt x="130555" y="239382"/>
                  </a:lnTo>
                  <a:lnTo>
                    <a:pt x="129540" y="236797"/>
                  </a:lnTo>
                  <a:lnTo>
                    <a:pt x="130032" y="231564"/>
                  </a:lnTo>
                  <a:lnTo>
                    <a:pt x="135040" y="226906"/>
                  </a:lnTo>
                  <a:lnTo>
                    <a:pt x="153082" y="218611"/>
                  </a:lnTo>
                  <a:lnTo>
                    <a:pt x="176699" y="220383"/>
                  </a:lnTo>
                  <a:lnTo>
                    <a:pt x="189548" y="224131"/>
                  </a:lnTo>
                  <a:lnTo>
                    <a:pt x="210063" y="240774"/>
                  </a:lnTo>
                  <a:lnTo>
                    <a:pt x="248488" y="295786"/>
                  </a:lnTo>
                  <a:lnTo>
                    <a:pt x="258486" y="321364"/>
                  </a:lnTo>
                  <a:lnTo>
                    <a:pt x="259513" y="362071"/>
                  </a:lnTo>
                  <a:lnTo>
                    <a:pt x="252408" y="398179"/>
                  </a:lnTo>
                  <a:lnTo>
                    <a:pt x="239951" y="417174"/>
                  </a:lnTo>
                  <a:lnTo>
                    <a:pt x="210087" y="441022"/>
                  </a:lnTo>
                  <a:lnTo>
                    <a:pt x="158074" y="464452"/>
                  </a:lnTo>
                  <a:lnTo>
                    <a:pt x="116678" y="465429"/>
                  </a:lnTo>
                  <a:lnTo>
                    <a:pt x="61937" y="454109"/>
                  </a:lnTo>
                  <a:lnTo>
                    <a:pt x="4675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656311" y="368497"/>
              <a:ext cx="310001" cy="368498"/>
            </a:xfrm>
            <a:custGeom>
              <a:avLst/>
              <a:gdLst/>
              <a:ahLst/>
              <a:cxnLst/>
              <a:rect l="0" t="0" r="0" b="0"/>
              <a:pathLst>
                <a:path w="310001" h="368498">
                  <a:moveTo>
                    <a:pt x="239233" y="0"/>
                  </a:moveTo>
                  <a:lnTo>
                    <a:pt x="180616" y="14654"/>
                  </a:lnTo>
                  <a:lnTo>
                    <a:pt x="119206" y="27028"/>
                  </a:lnTo>
                  <a:lnTo>
                    <a:pt x="60803" y="30685"/>
                  </a:lnTo>
                  <a:lnTo>
                    <a:pt x="9795" y="36997"/>
                  </a:lnTo>
                  <a:lnTo>
                    <a:pt x="3216" y="43382"/>
                  </a:lnTo>
                  <a:lnTo>
                    <a:pt x="0" y="52318"/>
                  </a:lnTo>
                  <a:lnTo>
                    <a:pt x="1063" y="87251"/>
                  </a:lnTo>
                  <a:lnTo>
                    <a:pt x="15150" y="146411"/>
                  </a:lnTo>
                  <a:lnTo>
                    <a:pt x="21877" y="168017"/>
                  </a:lnTo>
                  <a:lnTo>
                    <a:pt x="26478" y="172842"/>
                  </a:lnTo>
                  <a:lnTo>
                    <a:pt x="31886" y="173720"/>
                  </a:lnTo>
                  <a:lnTo>
                    <a:pt x="53795" y="163776"/>
                  </a:lnTo>
                  <a:lnTo>
                    <a:pt x="98228" y="145045"/>
                  </a:lnTo>
                  <a:lnTo>
                    <a:pt x="138312" y="139292"/>
                  </a:lnTo>
                  <a:lnTo>
                    <a:pt x="193778" y="152990"/>
                  </a:lnTo>
                  <a:lnTo>
                    <a:pt x="234603" y="166863"/>
                  </a:lnTo>
                  <a:lnTo>
                    <a:pt x="285677" y="206157"/>
                  </a:lnTo>
                  <a:lnTo>
                    <a:pt x="303037" y="233439"/>
                  </a:lnTo>
                  <a:lnTo>
                    <a:pt x="310000" y="274928"/>
                  </a:lnTo>
                  <a:lnTo>
                    <a:pt x="305390" y="301175"/>
                  </a:lnTo>
                  <a:lnTo>
                    <a:pt x="294372" y="323368"/>
                  </a:lnTo>
                  <a:lnTo>
                    <a:pt x="277777" y="341031"/>
                  </a:lnTo>
                  <a:lnTo>
                    <a:pt x="248704" y="358539"/>
                  </a:lnTo>
                  <a:lnTo>
                    <a:pt x="197863" y="366530"/>
                  </a:lnTo>
                  <a:lnTo>
                    <a:pt x="135828" y="368109"/>
                  </a:lnTo>
                  <a:lnTo>
                    <a:pt x="98630" y="368382"/>
                  </a:lnTo>
                  <a:lnTo>
                    <a:pt x="7077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383289" y="309811"/>
              <a:ext cx="133437" cy="458770"/>
            </a:xfrm>
            <a:custGeom>
              <a:avLst/>
              <a:gdLst/>
              <a:ahLst/>
              <a:cxnLst/>
              <a:rect l="0" t="0" r="0" b="0"/>
              <a:pathLst>
                <a:path w="133437" h="458770">
                  <a:moveTo>
                    <a:pt x="49208" y="458769"/>
                  </a:moveTo>
                  <a:lnTo>
                    <a:pt x="43619" y="400152"/>
                  </a:lnTo>
                  <a:lnTo>
                    <a:pt x="38486" y="344808"/>
                  </a:lnTo>
                  <a:lnTo>
                    <a:pt x="27420" y="281883"/>
                  </a:lnTo>
                  <a:lnTo>
                    <a:pt x="13968" y="218458"/>
                  </a:lnTo>
                  <a:lnTo>
                    <a:pt x="9131" y="166987"/>
                  </a:lnTo>
                  <a:lnTo>
                    <a:pt x="261" y="105598"/>
                  </a:lnTo>
                  <a:lnTo>
                    <a:pt x="0" y="63747"/>
                  </a:lnTo>
                  <a:lnTo>
                    <a:pt x="8231" y="39878"/>
                  </a:lnTo>
                  <a:lnTo>
                    <a:pt x="22807" y="20691"/>
                  </a:lnTo>
                  <a:lnTo>
                    <a:pt x="31607" y="12299"/>
                  </a:lnTo>
                  <a:lnTo>
                    <a:pt x="53864" y="2975"/>
                  </a:lnTo>
                  <a:lnTo>
                    <a:pt x="78184" y="0"/>
                  </a:lnTo>
                  <a:lnTo>
                    <a:pt x="133436" y="60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337741" y="536953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0"/>
                  </a:moveTo>
                  <a:lnTo>
                    <a:pt x="123939" y="16788"/>
                  </a:lnTo>
                  <a:lnTo>
                    <a:pt x="69412" y="20214"/>
                  </a:lnTo>
                  <a:lnTo>
                    <a:pt x="29145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90425" y="600124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8333" y="37478"/>
                  </a:lnTo>
                  <a:lnTo>
                    <a:pt x="15684" y="88901"/>
                  </a:lnTo>
                  <a:lnTo>
                    <a:pt x="20349" y="14872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579896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729467" y="374028"/>
              <a:ext cx="113643" cy="358938"/>
            </a:xfrm>
            <a:custGeom>
              <a:avLst/>
              <a:gdLst/>
              <a:ahLst/>
              <a:cxnLst/>
              <a:rect l="0" t="0" r="0" b="0"/>
              <a:pathLst>
                <a:path w="113643" h="358938">
                  <a:moveTo>
                    <a:pt x="18885" y="341909"/>
                  </a:moveTo>
                  <a:lnTo>
                    <a:pt x="24474" y="358677"/>
                  </a:lnTo>
                  <a:lnTo>
                    <a:pt x="24951" y="358937"/>
                  </a:lnTo>
                  <a:lnTo>
                    <a:pt x="18402" y="300794"/>
                  </a:lnTo>
                  <a:lnTo>
                    <a:pt x="10688" y="246657"/>
                  </a:lnTo>
                  <a:lnTo>
                    <a:pt x="8817" y="185314"/>
                  </a:lnTo>
                  <a:lnTo>
                    <a:pt x="1212" y="124107"/>
                  </a:lnTo>
                  <a:lnTo>
                    <a:pt x="0" y="75254"/>
                  </a:lnTo>
                  <a:lnTo>
                    <a:pt x="7700" y="32963"/>
                  </a:lnTo>
                  <a:lnTo>
                    <a:pt x="18204" y="13137"/>
                  </a:lnTo>
                  <a:lnTo>
                    <a:pt x="26619" y="6914"/>
                  </a:lnTo>
                  <a:lnTo>
                    <a:pt x="48449" y="0"/>
                  </a:lnTo>
                  <a:lnTo>
                    <a:pt x="81457" y="1697"/>
                  </a:lnTo>
                  <a:lnTo>
                    <a:pt x="113642" y="15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674653" y="600124"/>
              <a:ext cx="157928" cy="15093"/>
            </a:xfrm>
            <a:custGeom>
              <a:avLst/>
              <a:gdLst/>
              <a:ahLst/>
              <a:cxnLst/>
              <a:rect l="0" t="0" r="0" b="0"/>
              <a:pathLst>
                <a:path w="157928" h="15093">
                  <a:moveTo>
                    <a:pt x="157927" y="0"/>
                  </a:moveTo>
                  <a:lnTo>
                    <a:pt x="113964" y="14654"/>
                  </a:lnTo>
                  <a:lnTo>
                    <a:pt x="93935" y="15092"/>
                  </a:lnTo>
                  <a:lnTo>
                    <a:pt x="35940" y="1112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58922" y="357968"/>
              <a:ext cx="10529" cy="400084"/>
            </a:xfrm>
            <a:custGeom>
              <a:avLst/>
              <a:gdLst/>
              <a:ahLst/>
              <a:cxnLst/>
              <a:rect l="0" t="0" r="0" b="0"/>
              <a:pathLst>
                <a:path w="10529" h="400084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9553" y="157589"/>
                  </a:lnTo>
                  <a:lnTo>
                    <a:pt x="10239" y="213589"/>
                  </a:lnTo>
                  <a:lnTo>
                    <a:pt x="10443" y="273466"/>
                  </a:lnTo>
                  <a:lnTo>
                    <a:pt x="10503" y="327602"/>
                  </a:lnTo>
                  <a:lnTo>
                    <a:pt x="10523" y="379050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832580" y="526424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3306" y="3120"/>
                  </a:lnTo>
                  <a:lnTo>
                    <a:pt x="103916" y="11453"/>
                  </a:lnTo>
                  <a:lnTo>
                    <a:pt x="55356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078028" y="315854"/>
              <a:ext cx="175693" cy="431670"/>
            </a:xfrm>
            <a:custGeom>
              <a:avLst/>
              <a:gdLst/>
              <a:ahLst/>
              <a:cxnLst/>
              <a:rect l="0" t="0" r="0" b="0"/>
              <a:pathLst>
                <a:path w="175693" h="431670">
                  <a:moveTo>
                    <a:pt x="7236" y="0"/>
                  </a:moveTo>
                  <a:lnTo>
                    <a:pt x="0" y="27557"/>
                  </a:lnTo>
                  <a:lnTo>
                    <a:pt x="477" y="80660"/>
                  </a:lnTo>
                  <a:lnTo>
                    <a:pt x="5901" y="142405"/>
                  </a:lnTo>
                  <a:lnTo>
                    <a:pt x="14208" y="200485"/>
                  </a:lnTo>
                  <a:lnTo>
                    <a:pt x="16711" y="255935"/>
                  </a:lnTo>
                  <a:lnTo>
                    <a:pt x="18622" y="313309"/>
                  </a:lnTo>
                  <a:lnTo>
                    <a:pt x="26036" y="369035"/>
                  </a:lnTo>
                  <a:lnTo>
                    <a:pt x="27995" y="429400"/>
                  </a:lnTo>
                  <a:lnTo>
                    <a:pt x="28267" y="378086"/>
                  </a:lnTo>
                  <a:lnTo>
                    <a:pt x="31407" y="320522"/>
                  </a:lnTo>
                  <a:lnTo>
                    <a:pt x="33879" y="308438"/>
                  </a:lnTo>
                  <a:lnTo>
                    <a:pt x="39036" y="299212"/>
                  </a:lnTo>
                  <a:lnTo>
                    <a:pt x="54125" y="285842"/>
                  </a:lnTo>
                  <a:lnTo>
                    <a:pt x="75649" y="282239"/>
                  </a:lnTo>
                  <a:lnTo>
                    <a:pt x="98473" y="285707"/>
                  </a:lnTo>
                  <a:lnTo>
                    <a:pt x="116416" y="295047"/>
                  </a:lnTo>
                  <a:lnTo>
                    <a:pt x="139671" y="319049"/>
                  </a:lnTo>
                  <a:lnTo>
                    <a:pt x="167975" y="379307"/>
                  </a:lnTo>
                  <a:lnTo>
                    <a:pt x="175692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61049" y="518948"/>
              <a:ext cx="171074" cy="554959"/>
            </a:xfrm>
            <a:custGeom>
              <a:avLst/>
              <a:gdLst/>
              <a:ahLst/>
              <a:cxnLst/>
              <a:rect l="0" t="0" r="0" b="0"/>
              <a:pathLst>
                <a:path w="171074" h="554959">
                  <a:moveTo>
                    <a:pt x="129583" y="186461"/>
                  </a:moveTo>
                  <a:lnTo>
                    <a:pt x="152437" y="124181"/>
                  </a:lnTo>
                  <a:lnTo>
                    <a:pt x="148222" y="70130"/>
                  </a:lnTo>
                  <a:lnTo>
                    <a:pt x="141376" y="44681"/>
                  </a:lnTo>
                  <a:lnTo>
                    <a:pt x="130535" y="25572"/>
                  </a:lnTo>
                  <a:lnTo>
                    <a:pt x="114798" y="12399"/>
                  </a:lnTo>
                  <a:lnTo>
                    <a:pt x="94936" y="3815"/>
                  </a:lnTo>
                  <a:lnTo>
                    <a:pt x="70511" y="0"/>
                  </a:lnTo>
                  <a:lnTo>
                    <a:pt x="50296" y="4543"/>
                  </a:lnTo>
                  <a:lnTo>
                    <a:pt x="41630" y="9031"/>
                  </a:lnTo>
                  <a:lnTo>
                    <a:pt x="28881" y="23375"/>
                  </a:lnTo>
                  <a:lnTo>
                    <a:pt x="3643" y="81647"/>
                  </a:lnTo>
                  <a:lnTo>
                    <a:pt x="0" y="92019"/>
                  </a:lnTo>
                  <a:lnTo>
                    <a:pt x="461" y="134561"/>
                  </a:lnTo>
                  <a:lnTo>
                    <a:pt x="8006" y="173033"/>
                  </a:lnTo>
                  <a:lnTo>
                    <a:pt x="13437" y="182188"/>
                  </a:lnTo>
                  <a:lnTo>
                    <a:pt x="28829" y="195480"/>
                  </a:lnTo>
                  <a:lnTo>
                    <a:pt x="37847" y="198323"/>
                  </a:lnTo>
                  <a:lnTo>
                    <a:pt x="57226" y="198362"/>
                  </a:lnTo>
                  <a:lnTo>
                    <a:pt x="74418" y="188241"/>
                  </a:lnTo>
                  <a:lnTo>
                    <a:pt x="88687" y="172044"/>
                  </a:lnTo>
                  <a:lnTo>
                    <a:pt x="111272" y="122778"/>
                  </a:lnTo>
                  <a:lnTo>
                    <a:pt x="113866" y="120609"/>
                  </a:lnTo>
                  <a:lnTo>
                    <a:pt x="115595" y="123842"/>
                  </a:lnTo>
                  <a:lnTo>
                    <a:pt x="134240" y="184844"/>
                  </a:lnTo>
                  <a:lnTo>
                    <a:pt x="146430" y="240574"/>
                  </a:lnTo>
                  <a:lnTo>
                    <a:pt x="157451" y="292312"/>
                  </a:lnTo>
                  <a:lnTo>
                    <a:pt x="168537" y="348659"/>
                  </a:lnTo>
                  <a:lnTo>
                    <a:pt x="171073" y="409833"/>
                  </a:lnTo>
                  <a:lnTo>
                    <a:pt x="165923" y="452817"/>
                  </a:lnTo>
                  <a:lnTo>
                    <a:pt x="153923" y="477976"/>
                  </a:lnTo>
                  <a:lnTo>
                    <a:pt x="136891" y="498517"/>
                  </a:lnTo>
                  <a:lnTo>
                    <a:pt x="106402" y="516658"/>
                  </a:lnTo>
                  <a:lnTo>
                    <a:pt x="61010" y="536388"/>
                  </a:lnTo>
                  <a:lnTo>
                    <a:pt x="39465" y="549456"/>
                  </a:lnTo>
                  <a:lnTo>
                    <a:pt x="24298" y="554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43274" y="547481"/>
              <a:ext cx="126343" cy="221027"/>
            </a:xfrm>
            <a:custGeom>
              <a:avLst/>
              <a:gdLst/>
              <a:ahLst/>
              <a:cxnLst/>
              <a:rect l="0" t="0" r="0" b="0"/>
              <a:pathLst>
                <a:path w="126343" h="221027">
                  <a:moveTo>
                    <a:pt x="0" y="84228"/>
                  </a:moveTo>
                  <a:lnTo>
                    <a:pt x="5590" y="142845"/>
                  </a:lnTo>
                  <a:lnTo>
                    <a:pt x="17959" y="195849"/>
                  </a:lnTo>
                  <a:lnTo>
                    <a:pt x="24749" y="219236"/>
                  </a:lnTo>
                  <a:lnTo>
                    <a:pt x="27028" y="221026"/>
                  </a:lnTo>
                  <a:lnTo>
                    <a:pt x="29560" y="207419"/>
                  </a:lnTo>
                  <a:lnTo>
                    <a:pt x="19866" y="154393"/>
                  </a:lnTo>
                  <a:lnTo>
                    <a:pt x="12373" y="101078"/>
                  </a:lnTo>
                  <a:lnTo>
                    <a:pt x="17588" y="79629"/>
                  </a:lnTo>
                  <a:lnTo>
                    <a:pt x="39999" y="46795"/>
                  </a:lnTo>
                  <a:lnTo>
                    <a:pt x="65664" y="30503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824569" y="568150"/>
              <a:ext cx="197732" cy="202761"/>
            </a:xfrm>
            <a:custGeom>
              <a:avLst/>
              <a:gdLst/>
              <a:ahLst/>
              <a:cxnLst/>
              <a:rect l="0" t="0" r="0" b="0"/>
              <a:pathLst>
                <a:path w="197732" h="202761">
                  <a:moveTo>
                    <a:pt x="124032" y="116202"/>
                  </a:moveTo>
                  <a:lnTo>
                    <a:pt x="129621" y="99434"/>
                  </a:lnTo>
                  <a:lnTo>
                    <a:pt x="127507" y="61061"/>
                  </a:lnTo>
                  <a:lnTo>
                    <a:pt x="119337" y="38662"/>
                  </a:lnTo>
                  <a:lnTo>
                    <a:pt x="106737" y="20909"/>
                  </a:lnTo>
                  <a:lnTo>
                    <a:pt x="89439" y="5219"/>
                  </a:lnTo>
                  <a:lnTo>
                    <a:pt x="79913" y="1269"/>
                  </a:lnTo>
                  <a:lnTo>
                    <a:pt x="59969" y="0"/>
                  </a:lnTo>
                  <a:lnTo>
                    <a:pt x="42527" y="6455"/>
                  </a:lnTo>
                  <a:lnTo>
                    <a:pt x="34600" y="11452"/>
                  </a:lnTo>
                  <a:lnTo>
                    <a:pt x="22673" y="26362"/>
                  </a:lnTo>
                  <a:lnTo>
                    <a:pt x="5485" y="64531"/>
                  </a:lnTo>
                  <a:lnTo>
                    <a:pt x="0" y="106611"/>
                  </a:lnTo>
                  <a:lnTo>
                    <a:pt x="6551" y="156421"/>
                  </a:lnTo>
                  <a:lnTo>
                    <a:pt x="12547" y="178531"/>
                  </a:lnTo>
                  <a:lnTo>
                    <a:pt x="18123" y="187000"/>
                  </a:lnTo>
                  <a:lnTo>
                    <a:pt x="33678" y="199530"/>
                  </a:lnTo>
                  <a:lnTo>
                    <a:pt x="55408" y="202760"/>
                  </a:lnTo>
                  <a:lnTo>
                    <a:pt x="67755" y="201983"/>
                  </a:lnTo>
                  <a:lnTo>
                    <a:pt x="87711" y="191761"/>
                  </a:lnTo>
                  <a:lnTo>
                    <a:pt x="96309" y="184122"/>
                  </a:lnTo>
                  <a:lnTo>
                    <a:pt x="113997" y="151014"/>
                  </a:lnTo>
                  <a:lnTo>
                    <a:pt x="129285" y="97905"/>
                  </a:lnTo>
                  <a:lnTo>
                    <a:pt x="132997" y="65677"/>
                  </a:lnTo>
                  <a:lnTo>
                    <a:pt x="133518" y="67311"/>
                  </a:lnTo>
                  <a:lnTo>
                    <a:pt x="139944" y="97966"/>
                  </a:lnTo>
                  <a:lnTo>
                    <a:pt x="160883" y="136646"/>
                  </a:lnTo>
                  <a:lnTo>
                    <a:pt x="179535" y="158264"/>
                  </a:lnTo>
                  <a:lnTo>
                    <a:pt x="197731" y="1688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057124" y="342867"/>
              <a:ext cx="333675" cy="431143"/>
            </a:xfrm>
            <a:custGeom>
              <a:avLst/>
              <a:gdLst/>
              <a:ahLst/>
              <a:cxnLst/>
              <a:rect l="0" t="0" r="0" b="0"/>
              <a:pathLst>
                <a:path w="333675" h="431143">
                  <a:moveTo>
                    <a:pt x="49404" y="362542"/>
                  </a:moveTo>
                  <a:lnTo>
                    <a:pt x="71761" y="362542"/>
                  </a:lnTo>
                  <a:lnTo>
                    <a:pt x="80687" y="359032"/>
                  </a:lnTo>
                  <a:lnTo>
                    <a:pt x="96843" y="345774"/>
                  </a:lnTo>
                  <a:lnTo>
                    <a:pt x="100917" y="336156"/>
                  </a:lnTo>
                  <a:lnTo>
                    <a:pt x="102325" y="312990"/>
                  </a:lnTo>
                  <a:lnTo>
                    <a:pt x="96540" y="279230"/>
                  </a:lnTo>
                  <a:lnTo>
                    <a:pt x="81828" y="252589"/>
                  </a:lnTo>
                  <a:lnTo>
                    <a:pt x="66154" y="240364"/>
                  </a:lnTo>
                  <a:lnTo>
                    <a:pt x="57062" y="235467"/>
                  </a:lnTo>
                  <a:lnTo>
                    <a:pt x="47490" y="234541"/>
                  </a:lnTo>
                  <a:lnTo>
                    <a:pt x="27497" y="239752"/>
                  </a:lnTo>
                  <a:lnTo>
                    <a:pt x="13151" y="252986"/>
                  </a:lnTo>
                  <a:lnTo>
                    <a:pt x="7688" y="261429"/>
                  </a:lnTo>
                  <a:lnTo>
                    <a:pt x="0" y="301257"/>
                  </a:lnTo>
                  <a:lnTo>
                    <a:pt x="3310" y="350103"/>
                  </a:lnTo>
                  <a:lnTo>
                    <a:pt x="16079" y="401029"/>
                  </a:lnTo>
                  <a:lnTo>
                    <a:pt x="27184" y="419032"/>
                  </a:lnTo>
                  <a:lnTo>
                    <a:pt x="35761" y="424768"/>
                  </a:lnTo>
                  <a:lnTo>
                    <a:pt x="57769" y="431142"/>
                  </a:lnTo>
                  <a:lnTo>
                    <a:pt x="67849" y="429332"/>
                  </a:lnTo>
                  <a:lnTo>
                    <a:pt x="85288" y="417963"/>
                  </a:lnTo>
                  <a:lnTo>
                    <a:pt x="102670" y="391831"/>
                  </a:lnTo>
                  <a:lnTo>
                    <a:pt x="126260" y="334749"/>
                  </a:lnTo>
                  <a:lnTo>
                    <a:pt x="139506" y="284377"/>
                  </a:lnTo>
                  <a:lnTo>
                    <a:pt x="149671" y="231237"/>
                  </a:lnTo>
                  <a:lnTo>
                    <a:pt x="153202" y="171559"/>
                  </a:lnTo>
                  <a:lnTo>
                    <a:pt x="153079" y="112932"/>
                  </a:lnTo>
                  <a:lnTo>
                    <a:pt x="146269" y="56783"/>
                  </a:lnTo>
                  <a:lnTo>
                    <a:pt x="138988" y="6567"/>
                  </a:lnTo>
                  <a:lnTo>
                    <a:pt x="134863" y="1223"/>
                  </a:lnTo>
                  <a:lnTo>
                    <a:pt x="129773" y="0"/>
                  </a:lnTo>
                  <a:lnTo>
                    <a:pt x="124040" y="1524"/>
                  </a:lnTo>
                  <a:lnTo>
                    <a:pt x="120219" y="9560"/>
                  </a:lnTo>
                  <a:lnTo>
                    <a:pt x="114085" y="72888"/>
                  </a:lnTo>
                  <a:lnTo>
                    <a:pt x="113022" y="132439"/>
                  </a:lnTo>
                  <a:lnTo>
                    <a:pt x="112707" y="191418"/>
                  </a:lnTo>
                  <a:lnTo>
                    <a:pt x="118191" y="252570"/>
                  </a:lnTo>
                  <a:lnTo>
                    <a:pt x="123303" y="305681"/>
                  </a:lnTo>
                  <a:lnTo>
                    <a:pt x="128262" y="329081"/>
                  </a:lnTo>
                  <a:lnTo>
                    <a:pt x="132391" y="334386"/>
                  </a:lnTo>
                  <a:lnTo>
                    <a:pt x="137485" y="335582"/>
                  </a:lnTo>
                  <a:lnTo>
                    <a:pt x="143220" y="334040"/>
                  </a:lnTo>
                  <a:lnTo>
                    <a:pt x="169235" y="314755"/>
                  </a:lnTo>
                  <a:lnTo>
                    <a:pt x="191104" y="296390"/>
                  </a:lnTo>
                  <a:lnTo>
                    <a:pt x="209478" y="287128"/>
                  </a:lnTo>
                  <a:lnTo>
                    <a:pt x="268590" y="273235"/>
                  </a:lnTo>
                  <a:lnTo>
                    <a:pt x="306650" y="249235"/>
                  </a:lnTo>
                  <a:lnTo>
                    <a:pt x="310979" y="240210"/>
                  </a:lnTo>
                  <a:lnTo>
                    <a:pt x="312668" y="217705"/>
                  </a:lnTo>
                  <a:lnTo>
                    <a:pt x="306400" y="198344"/>
                  </a:lnTo>
                  <a:lnTo>
                    <a:pt x="301453" y="189906"/>
                  </a:lnTo>
                  <a:lnTo>
                    <a:pt x="286598" y="177410"/>
                  </a:lnTo>
                  <a:lnTo>
                    <a:pt x="277723" y="172440"/>
                  </a:lnTo>
                  <a:lnTo>
                    <a:pt x="268298" y="171467"/>
                  </a:lnTo>
                  <a:lnTo>
                    <a:pt x="248465" y="176624"/>
                  </a:lnTo>
                  <a:lnTo>
                    <a:pt x="231073" y="189835"/>
                  </a:lnTo>
                  <a:lnTo>
                    <a:pt x="216713" y="208574"/>
                  </a:lnTo>
                  <a:lnTo>
                    <a:pt x="203222" y="245432"/>
                  </a:lnTo>
                  <a:lnTo>
                    <a:pt x="199656" y="272278"/>
                  </a:lnTo>
                  <a:lnTo>
                    <a:pt x="204310" y="296688"/>
                  </a:lnTo>
                  <a:lnTo>
                    <a:pt x="231243" y="359187"/>
                  </a:lnTo>
                  <a:lnTo>
                    <a:pt x="237310" y="367324"/>
                  </a:lnTo>
                  <a:lnTo>
                    <a:pt x="246035" y="372749"/>
                  </a:lnTo>
                  <a:lnTo>
                    <a:pt x="268207" y="378777"/>
                  </a:lnTo>
                  <a:lnTo>
                    <a:pt x="290539" y="375217"/>
                  </a:lnTo>
                  <a:lnTo>
                    <a:pt x="333674" y="362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428246" y="536072"/>
              <a:ext cx="120480" cy="192468"/>
            </a:xfrm>
            <a:custGeom>
              <a:avLst/>
              <a:gdLst/>
              <a:ahLst/>
              <a:cxnLst/>
              <a:rect l="0" t="0" r="0" b="0"/>
              <a:pathLst>
                <a:path w="120480" h="192468">
                  <a:moveTo>
                    <a:pt x="4665" y="64052"/>
                  </a:moveTo>
                  <a:lnTo>
                    <a:pt x="19320" y="122669"/>
                  </a:lnTo>
                  <a:lnTo>
                    <a:pt x="36333" y="179266"/>
                  </a:lnTo>
                  <a:lnTo>
                    <a:pt x="39815" y="189994"/>
                  </a:lnTo>
                  <a:lnTo>
                    <a:pt x="39797" y="192467"/>
                  </a:lnTo>
                  <a:lnTo>
                    <a:pt x="29763" y="174760"/>
                  </a:lnTo>
                  <a:lnTo>
                    <a:pt x="11754" y="120961"/>
                  </a:lnTo>
                  <a:lnTo>
                    <a:pt x="0" y="75423"/>
                  </a:lnTo>
                  <a:lnTo>
                    <a:pt x="1812" y="53898"/>
                  </a:lnTo>
                  <a:lnTo>
                    <a:pt x="9637" y="35752"/>
                  </a:lnTo>
                  <a:lnTo>
                    <a:pt x="14999" y="27638"/>
                  </a:lnTo>
                  <a:lnTo>
                    <a:pt x="44902" y="5039"/>
                  </a:lnTo>
                  <a:lnTo>
                    <a:pt x="73241" y="0"/>
                  </a:lnTo>
                  <a:lnTo>
                    <a:pt x="120479" y="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601368" y="503764"/>
              <a:ext cx="170104" cy="275345"/>
            </a:xfrm>
            <a:custGeom>
              <a:avLst/>
              <a:gdLst/>
              <a:ahLst/>
              <a:cxnLst/>
              <a:rect l="0" t="0" r="0" b="0"/>
              <a:pathLst>
                <a:path w="170104" h="275345">
                  <a:moveTo>
                    <a:pt x="136870" y="12132"/>
                  </a:moveTo>
                  <a:lnTo>
                    <a:pt x="125691" y="954"/>
                  </a:lnTo>
                  <a:lnTo>
                    <a:pt x="118890" y="0"/>
                  </a:lnTo>
                  <a:lnTo>
                    <a:pt x="72718" y="15661"/>
                  </a:lnTo>
                  <a:lnTo>
                    <a:pt x="55326" y="28908"/>
                  </a:lnTo>
                  <a:lnTo>
                    <a:pt x="40966" y="46494"/>
                  </a:lnTo>
                  <a:lnTo>
                    <a:pt x="30686" y="66009"/>
                  </a:lnTo>
                  <a:lnTo>
                    <a:pt x="29815" y="74956"/>
                  </a:lnTo>
                  <a:lnTo>
                    <a:pt x="35088" y="91136"/>
                  </a:lnTo>
                  <a:lnTo>
                    <a:pt x="56800" y="113400"/>
                  </a:lnTo>
                  <a:lnTo>
                    <a:pt x="78666" y="121481"/>
                  </a:lnTo>
                  <a:lnTo>
                    <a:pt x="125243" y="132258"/>
                  </a:lnTo>
                  <a:lnTo>
                    <a:pt x="152012" y="147810"/>
                  </a:lnTo>
                  <a:lnTo>
                    <a:pt x="164267" y="163680"/>
                  </a:lnTo>
                  <a:lnTo>
                    <a:pt x="169173" y="172826"/>
                  </a:lnTo>
                  <a:lnTo>
                    <a:pt x="170103" y="182432"/>
                  </a:lnTo>
                  <a:lnTo>
                    <a:pt x="164899" y="202465"/>
                  </a:lnTo>
                  <a:lnTo>
                    <a:pt x="148814" y="227884"/>
                  </a:lnTo>
                  <a:lnTo>
                    <a:pt x="123641" y="250234"/>
                  </a:lnTo>
                  <a:lnTo>
                    <a:pt x="93956" y="266084"/>
                  </a:lnTo>
                  <a:lnTo>
                    <a:pt x="33675" y="274125"/>
                  </a:lnTo>
                  <a:lnTo>
                    <a:pt x="0" y="2753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7106735" y="315854"/>
            <a:ext cx="2337328" cy="442198"/>
            <a:chOff x="7106735" y="315854"/>
            <a:chExt cx="2337328" cy="442198"/>
          </a:xfrm>
        </p:grpSpPr>
        <p:sp>
          <p:nvSpPr>
            <p:cNvPr id="29" name="Freeform 28"/>
            <p:cNvSpPr/>
            <p:nvPr/>
          </p:nvSpPr>
          <p:spPr>
            <a:xfrm>
              <a:off x="7127792" y="505367"/>
              <a:ext cx="10530" cy="231628"/>
            </a:xfrm>
            <a:custGeom>
              <a:avLst/>
              <a:gdLst/>
              <a:ahLst/>
              <a:cxnLst/>
              <a:rect l="0" t="0" r="0" b="0"/>
              <a:pathLst>
                <a:path w="10530" h="231628">
                  <a:moveTo>
                    <a:pt x="10529" y="0"/>
                  </a:moveTo>
                  <a:lnTo>
                    <a:pt x="3293" y="27556"/>
                  </a:lnTo>
                  <a:lnTo>
                    <a:pt x="3771" y="83779"/>
                  </a:lnTo>
                  <a:lnTo>
                    <a:pt x="9194" y="140292"/>
                  </a:lnTo>
                  <a:lnTo>
                    <a:pt x="3030" y="1941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106735" y="35796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82630" y="494496"/>
              <a:ext cx="166262" cy="221442"/>
            </a:xfrm>
            <a:custGeom>
              <a:avLst/>
              <a:gdLst/>
              <a:ahLst/>
              <a:cxnLst/>
              <a:rect l="0" t="0" r="0" b="0"/>
              <a:pathLst>
                <a:path w="166262" h="221442">
                  <a:moveTo>
                    <a:pt x="8334" y="343"/>
                  </a:moveTo>
                  <a:lnTo>
                    <a:pt x="0" y="37821"/>
                  </a:lnTo>
                  <a:lnTo>
                    <a:pt x="1575" y="75788"/>
                  </a:lnTo>
                  <a:lnTo>
                    <a:pt x="15849" y="136057"/>
                  </a:lnTo>
                  <a:lnTo>
                    <a:pt x="27376" y="195293"/>
                  </a:lnTo>
                  <a:lnTo>
                    <a:pt x="26878" y="200499"/>
                  </a:lnTo>
                  <a:lnTo>
                    <a:pt x="25375" y="200461"/>
                  </a:lnTo>
                  <a:lnTo>
                    <a:pt x="14560" y="175183"/>
                  </a:lnTo>
                  <a:lnTo>
                    <a:pt x="9154" y="114686"/>
                  </a:lnTo>
                  <a:lnTo>
                    <a:pt x="8496" y="59714"/>
                  </a:lnTo>
                  <a:lnTo>
                    <a:pt x="14645" y="34919"/>
                  </a:lnTo>
                  <a:lnTo>
                    <a:pt x="19560" y="23394"/>
                  </a:lnTo>
                  <a:lnTo>
                    <a:pt x="34380" y="7468"/>
                  </a:lnTo>
                  <a:lnTo>
                    <a:pt x="43245" y="1583"/>
                  </a:lnTo>
                  <a:lnTo>
                    <a:pt x="52665" y="0"/>
                  </a:lnTo>
                  <a:lnTo>
                    <a:pt x="72490" y="4480"/>
                  </a:lnTo>
                  <a:lnTo>
                    <a:pt x="89880" y="17389"/>
                  </a:lnTo>
                  <a:lnTo>
                    <a:pt x="112824" y="47508"/>
                  </a:lnTo>
                  <a:lnTo>
                    <a:pt x="135948" y="99607"/>
                  </a:lnTo>
                  <a:lnTo>
                    <a:pt x="151781" y="153788"/>
                  </a:lnTo>
                  <a:lnTo>
                    <a:pt x="163054" y="196379"/>
                  </a:lnTo>
                  <a:lnTo>
                    <a:pt x="166261" y="221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07578" y="494283"/>
              <a:ext cx="225625" cy="243136"/>
            </a:xfrm>
            <a:custGeom>
              <a:avLst/>
              <a:gdLst/>
              <a:ahLst/>
              <a:cxnLst/>
              <a:rect l="0" t="0" r="0" b="0"/>
              <a:pathLst>
                <a:path w="225625" h="243136">
                  <a:moveTo>
                    <a:pt x="151925" y="105841"/>
                  </a:moveTo>
                  <a:lnTo>
                    <a:pt x="132796" y="44730"/>
                  </a:lnTo>
                  <a:lnTo>
                    <a:pt x="121586" y="22529"/>
                  </a:lnTo>
                  <a:lnTo>
                    <a:pt x="105686" y="7202"/>
                  </a:lnTo>
                  <a:lnTo>
                    <a:pt x="96533" y="1477"/>
                  </a:lnTo>
                  <a:lnTo>
                    <a:pt x="86921" y="0"/>
                  </a:lnTo>
                  <a:lnTo>
                    <a:pt x="66882" y="4598"/>
                  </a:lnTo>
                  <a:lnTo>
                    <a:pt x="41458" y="20341"/>
                  </a:lnTo>
                  <a:lnTo>
                    <a:pt x="29519" y="36255"/>
                  </a:lnTo>
                  <a:lnTo>
                    <a:pt x="4872" y="98793"/>
                  </a:lnTo>
                  <a:lnTo>
                    <a:pt x="0" y="123766"/>
                  </a:lnTo>
                  <a:lnTo>
                    <a:pt x="9288" y="184717"/>
                  </a:lnTo>
                  <a:lnTo>
                    <a:pt x="24524" y="220069"/>
                  </a:lnTo>
                  <a:lnTo>
                    <a:pt x="40320" y="235767"/>
                  </a:lnTo>
                  <a:lnTo>
                    <a:pt x="49446" y="241592"/>
                  </a:lnTo>
                  <a:lnTo>
                    <a:pt x="59039" y="243135"/>
                  </a:lnTo>
                  <a:lnTo>
                    <a:pt x="79056" y="238610"/>
                  </a:lnTo>
                  <a:lnTo>
                    <a:pt x="96532" y="225681"/>
                  </a:lnTo>
                  <a:lnTo>
                    <a:pt x="110928" y="208236"/>
                  </a:lnTo>
                  <a:lnTo>
                    <a:pt x="133600" y="158103"/>
                  </a:lnTo>
                  <a:lnTo>
                    <a:pt x="139856" y="107889"/>
                  </a:lnTo>
                  <a:lnTo>
                    <a:pt x="140939" y="76162"/>
                  </a:lnTo>
                  <a:lnTo>
                    <a:pt x="156032" y="138254"/>
                  </a:lnTo>
                  <a:lnTo>
                    <a:pt x="171729" y="163668"/>
                  </a:lnTo>
                  <a:lnTo>
                    <a:pt x="197994" y="192046"/>
                  </a:lnTo>
                  <a:lnTo>
                    <a:pt x="225624" y="211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151238" y="470447"/>
              <a:ext cx="176805" cy="238033"/>
            </a:xfrm>
            <a:custGeom>
              <a:avLst/>
              <a:gdLst/>
              <a:ahLst/>
              <a:cxnLst/>
              <a:rect l="0" t="0" r="0" b="0"/>
              <a:pathLst>
                <a:path w="176805" h="238033">
                  <a:moveTo>
                    <a:pt x="124161" y="55977"/>
                  </a:moveTo>
                  <a:lnTo>
                    <a:pt x="114586" y="31931"/>
                  </a:lnTo>
                  <a:lnTo>
                    <a:pt x="103917" y="17604"/>
                  </a:lnTo>
                  <a:lnTo>
                    <a:pt x="79168" y="1974"/>
                  </a:lnTo>
                  <a:lnTo>
                    <a:pt x="59711" y="0"/>
                  </a:lnTo>
                  <a:lnTo>
                    <a:pt x="49608" y="1112"/>
                  </a:lnTo>
                  <a:lnTo>
                    <a:pt x="41704" y="5362"/>
                  </a:lnTo>
                  <a:lnTo>
                    <a:pt x="29801" y="19444"/>
                  </a:lnTo>
                  <a:lnTo>
                    <a:pt x="8862" y="70360"/>
                  </a:lnTo>
                  <a:lnTo>
                    <a:pt x="0" y="123419"/>
                  </a:lnTo>
                  <a:lnTo>
                    <a:pt x="5028" y="147953"/>
                  </a:lnTo>
                  <a:lnTo>
                    <a:pt x="27319" y="192298"/>
                  </a:lnTo>
                  <a:lnTo>
                    <a:pt x="52963" y="218681"/>
                  </a:lnTo>
                  <a:lnTo>
                    <a:pt x="82788" y="235727"/>
                  </a:lnTo>
                  <a:lnTo>
                    <a:pt x="103434" y="238032"/>
                  </a:lnTo>
                  <a:lnTo>
                    <a:pt x="124307" y="233987"/>
                  </a:lnTo>
                  <a:lnTo>
                    <a:pt x="176804" y="2139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45992" y="502819"/>
              <a:ext cx="150506" cy="198216"/>
            </a:xfrm>
            <a:custGeom>
              <a:avLst/>
              <a:gdLst/>
              <a:ahLst/>
              <a:cxnLst/>
              <a:rect l="0" t="0" r="0" b="0"/>
              <a:pathLst>
                <a:path w="150506" h="198216">
                  <a:moveTo>
                    <a:pt x="34692" y="107833"/>
                  </a:moveTo>
                  <a:lnTo>
                    <a:pt x="94633" y="88705"/>
                  </a:lnTo>
                  <a:lnTo>
                    <a:pt x="112415" y="77495"/>
                  </a:lnTo>
                  <a:lnTo>
                    <a:pt x="124997" y="61594"/>
                  </a:lnTo>
                  <a:lnTo>
                    <a:pt x="129991" y="52441"/>
                  </a:lnTo>
                  <a:lnTo>
                    <a:pt x="130980" y="42829"/>
                  </a:lnTo>
                  <a:lnTo>
                    <a:pt x="125839" y="22791"/>
                  </a:lnTo>
                  <a:lnTo>
                    <a:pt x="112636" y="8425"/>
                  </a:lnTo>
                  <a:lnTo>
                    <a:pt x="104203" y="2957"/>
                  </a:lnTo>
                  <a:lnTo>
                    <a:pt x="85473" y="0"/>
                  </a:lnTo>
                  <a:lnTo>
                    <a:pt x="65450" y="3756"/>
                  </a:lnTo>
                  <a:lnTo>
                    <a:pt x="35617" y="19024"/>
                  </a:lnTo>
                  <a:lnTo>
                    <a:pt x="19115" y="31708"/>
                  </a:lnTo>
                  <a:lnTo>
                    <a:pt x="2260" y="57592"/>
                  </a:lnTo>
                  <a:lnTo>
                    <a:pt x="0" y="80434"/>
                  </a:lnTo>
                  <a:lnTo>
                    <a:pt x="11103" y="138584"/>
                  </a:lnTo>
                  <a:lnTo>
                    <a:pt x="17578" y="160105"/>
                  </a:lnTo>
                  <a:lnTo>
                    <a:pt x="30595" y="178248"/>
                  </a:lnTo>
                  <a:lnTo>
                    <a:pt x="38980" y="186362"/>
                  </a:lnTo>
                  <a:lnTo>
                    <a:pt x="60774" y="195378"/>
                  </a:lnTo>
                  <a:lnTo>
                    <a:pt x="84888" y="198215"/>
                  </a:lnTo>
                  <a:lnTo>
                    <a:pt x="125845" y="190504"/>
                  </a:lnTo>
                  <a:lnTo>
                    <a:pt x="150505" y="1815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550908" y="505367"/>
              <a:ext cx="135103" cy="167761"/>
            </a:xfrm>
            <a:custGeom>
              <a:avLst/>
              <a:gdLst/>
              <a:ahLst/>
              <a:cxnLst/>
              <a:rect l="0" t="0" r="0" b="0"/>
              <a:pathLst>
                <a:path w="135103" h="167761">
                  <a:moveTo>
                    <a:pt x="8761" y="105285"/>
                  </a:moveTo>
                  <a:lnTo>
                    <a:pt x="14826" y="167760"/>
                  </a:lnTo>
                  <a:lnTo>
                    <a:pt x="4201" y="128648"/>
                  </a:lnTo>
                  <a:lnTo>
                    <a:pt x="0" y="89851"/>
                  </a:lnTo>
                  <a:lnTo>
                    <a:pt x="2920" y="78618"/>
                  </a:lnTo>
                  <a:lnTo>
                    <a:pt x="15523" y="59898"/>
                  </a:lnTo>
                  <a:lnTo>
                    <a:pt x="42350" y="41794"/>
                  </a:lnTo>
                  <a:lnTo>
                    <a:pt x="103692" y="17828"/>
                  </a:lnTo>
                  <a:lnTo>
                    <a:pt x="13510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805319" y="315854"/>
              <a:ext cx="28091" cy="442198"/>
            </a:xfrm>
            <a:custGeom>
              <a:avLst/>
              <a:gdLst/>
              <a:ahLst/>
              <a:cxnLst/>
              <a:rect l="0" t="0" r="0" b="0"/>
              <a:pathLst>
                <a:path w="28091" h="442198">
                  <a:moveTo>
                    <a:pt x="28090" y="0"/>
                  </a:moveTo>
                  <a:lnTo>
                    <a:pt x="16912" y="11179"/>
                  </a:lnTo>
                  <a:lnTo>
                    <a:pt x="4371" y="57255"/>
                  </a:lnTo>
                  <a:lnTo>
                    <a:pt x="0" y="99926"/>
                  </a:lnTo>
                  <a:lnTo>
                    <a:pt x="660" y="160629"/>
                  </a:lnTo>
                  <a:lnTo>
                    <a:pt x="5774" y="223062"/>
                  </a:lnTo>
                  <a:lnTo>
                    <a:pt x="12249" y="277443"/>
                  </a:lnTo>
                  <a:lnTo>
                    <a:pt x="15987" y="338009"/>
                  </a:lnTo>
                  <a:lnTo>
                    <a:pt x="17095" y="394819"/>
                  </a:lnTo>
                  <a:lnTo>
                    <a:pt x="2809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622839" y="442196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257239" y="0"/>
                  </a:lnTo>
                  <a:lnTo>
                    <a:pt x="203064" y="0"/>
                  </a:lnTo>
                  <a:lnTo>
                    <a:pt x="150422" y="3120"/>
                  </a:lnTo>
                  <a:lnTo>
                    <a:pt x="94704" y="9065"/>
                  </a:lnTo>
                  <a:lnTo>
                    <a:pt x="38117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913676" y="547303"/>
              <a:ext cx="204004" cy="189692"/>
            </a:xfrm>
            <a:custGeom>
              <a:avLst/>
              <a:gdLst/>
              <a:ahLst/>
              <a:cxnLst/>
              <a:rect l="0" t="0" r="0" b="0"/>
              <a:pathLst>
                <a:path w="204004" h="189692">
                  <a:moveTo>
                    <a:pt x="140831" y="137049"/>
                  </a:moveTo>
                  <a:lnTo>
                    <a:pt x="122873" y="83174"/>
                  </a:lnTo>
                  <a:lnTo>
                    <a:pt x="100093" y="31602"/>
                  </a:lnTo>
                  <a:lnTo>
                    <a:pt x="80537" y="5719"/>
                  </a:lnTo>
                  <a:lnTo>
                    <a:pt x="72559" y="1533"/>
                  </a:lnTo>
                  <a:lnTo>
                    <a:pt x="54337" y="0"/>
                  </a:lnTo>
                  <a:lnTo>
                    <a:pt x="37659" y="6338"/>
                  </a:lnTo>
                  <a:lnTo>
                    <a:pt x="29936" y="11304"/>
                  </a:lnTo>
                  <a:lnTo>
                    <a:pt x="18235" y="26180"/>
                  </a:lnTo>
                  <a:lnTo>
                    <a:pt x="1191" y="64326"/>
                  </a:lnTo>
                  <a:lnTo>
                    <a:pt x="0" y="87960"/>
                  </a:lnTo>
                  <a:lnTo>
                    <a:pt x="8768" y="146850"/>
                  </a:lnTo>
                  <a:lnTo>
                    <a:pt x="14185" y="158790"/>
                  </a:lnTo>
                  <a:lnTo>
                    <a:pt x="29562" y="175178"/>
                  </a:lnTo>
                  <a:lnTo>
                    <a:pt x="37406" y="177676"/>
                  </a:lnTo>
                  <a:lnTo>
                    <a:pt x="44975" y="177002"/>
                  </a:lnTo>
                  <a:lnTo>
                    <a:pt x="52361" y="174213"/>
                  </a:lnTo>
                  <a:lnTo>
                    <a:pt x="73934" y="153520"/>
                  </a:lnTo>
                  <a:lnTo>
                    <a:pt x="89555" y="119572"/>
                  </a:lnTo>
                  <a:lnTo>
                    <a:pt x="96908" y="76708"/>
                  </a:lnTo>
                  <a:lnTo>
                    <a:pt x="100521" y="97853"/>
                  </a:lnTo>
                  <a:lnTo>
                    <a:pt x="115369" y="126215"/>
                  </a:lnTo>
                  <a:lnTo>
                    <a:pt x="148194" y="164622"/>
                  </a:lnTo>
                  <a:lnTo>
                    <a:pt x="174599" y="180444"/>
                  </a:lnTo>
                  <a:lnTo>
                    <a:pt x="204003" y="189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70321" y="631709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0" y="54145"/>
                  </a:lnTo>
                  <a:lnTo>
                    <a:pt x="3119" y="88963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149264" y="52642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44021" y="570538"/>
              <a:ext cx="200042" cy="176986"/>
            </a:xfrm>
            <a:custGeom>
              <a:avLst/>
              <a:gdLst/>
              <a:ahLst/>
              <a:cxnLst/>
              <a:rect l="0" t="0" r="0" b="0"/>
              <a:pathLst>
                <a:path w="200042" h="176986">
                  <a:moveTo>
                    <a:pt x="0" y="50643"/>
                  </a:moveTo>
                  <a:lnTo>
                    <a:pt x="17957" y="111753"/>
                  </a:lnTo>
                  <a:lnTo>
                    <a:pt x="36300" y="169785"/>
                  </a:lnTo>
                  <a:lnTo>
                    <a:pt x="24917" y="122815"/>
                  </a:lnTo>
                  <a:lnTo>
                    <a:pt x="24939" y="62603"/>
                  </a:lnTo>
                  <a:lnTo>
                    <a:pt x="30971" y="34901"/>
                  </a:lnTo>
                  <a:lnTo>
                    <a:pt x="41450" y="10891"/>
                  </a:lnTo>
                  <a:lnTo>
                    <a:pt x="49860" y="4255"/>
                  </a:lnTo>
                  <a:lnTo>
                    <a:pt x="71683" y="0"/>
                  </a:lnTo>
                  <a:lnTo>
                    <a:pt x="104687" y="4182"/>
                  </a:lnTo>
                  <a:lnTo>
                    <a:pt x="122956" y="15956"/>
                  </a:lnTo>
                  <a:lnTo>
                    <a:pt x="153749" y="52110"/>
                  </a:lnTo>
                  <a:lnTo>
                    <a:pt x="177972" y="114931"/>
                  </a:lnTo>
                  <a:lnTo>
                    <a:pt x="200041" y="176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27748" y="1063378"/>
            <a:ext cx="1337968" cy="410612"/>
            <a:chOff x="527748" y="1063378"/>
            <a:chExt cx="1337968" cy="410612"/>
          </a:xfrm>
        </p:grpSpPr>
        <p:sp>
          <p:nvSpPr>
            <p:cNvPr id="43" name="Freeform 42"/>
            <p:cNvSpPr/>
            <p:nvPr/>
          </p:nvSpPr>
          <p:spPr>
            <a:xfrm>
              <a:off x="527748" y="1244557"/>
              <a:ext cx="238190" cy="229433"/>
            </a:xfrm>
            <a:custGeom>
              <a:avLst/>
              <a:gdLst/>
              <a:ahLst/>
              <a:cxnLst/>
              <a:rect l="0" t="0" r="0" b="0"/>
              <a:pathLst>
                <a:path w="238190" h="229433">
                  <a:moveTo>
                    <a:pt x="156604" y="8334"/>
                  </a:moveTo>
                  <a:lnTo>
                    <a:pt x="119126" y="0"/>
                  </a:lnTo>
                  <a:lnTo>
                    <a:pt x="84278" y="1575"/>
                  </a:lnTo>
                  <a:lnTo>
                    <a:pt x="62458" y="7670"/>
                  </a:lnTo>
                  <a:lnTo>
                    <a:pt x="9285" y="37247"/>
                  </a:lnTo>
                  <a:lnTo>
                    <a:pt x="3409" y="45157"/>
                  </a:lnTo>
                  <a:lnTo>
                    <a:pt x="662" y="53939"/>
                  </a:lnTo>
                  <a:lnTo>
                    <a:pt x="0" y="63304"/>
                  </a:lnTo>
                  <a:lnTo>
                    <a:pt x="5504" y="79948"/>
                  </a:lnTo>
                  <a:lnTo>
                    <a:pt x="10247" y="87662"/>
                  </a:lnTo>
                  <a:lnTo>
                    <a:pt x="18088" y="92805"/>
                  </a:lnTo>
                  <a:lnTo>
                    <a:pt x="39279" y="98519"/>
                  </a:lnTo>
                  <a:lnTo>
                    <a:pt x="93234" y="97275"/>
                  </a:lnTo>
                  <a:lnTo>
                    <a:pt x="153285" y="111900"/>
                  </a:lnTo>
                  <a:lnTo>
                    <a:pt x="208809" y="136804"/>
                  </a:lnTo>
                  <a:lnTo>
                    <a:pt x="226989" y="150829"/>
                  </a:lnTo>
                  <a:lnTo>
                    <a:pt x="235113" y="159483"/>
                  </a:lnTo>
                  <a:lnTo>
                    <a:pt x="238189" y="167591"/>
                  </a:lnTo>
                  <a:lnTo>
                    <a:pt x="237900" y="175337"/>
                  </a:lnTo>
                  <a:lnTo>
                    <a:pt x="235368" y="182840"/>
                  </a:lnTo>
                  <a:lnTo>
                    <a:pt x="223196" y="197416"/>
                  </a:lnTo>
                  <a:lnTo>
                    <a:pt x="196612" y="215657"/>
                  </a:lnTo>
                  <a:lnTo>
                    <a:pt x="175555" y="223310"/>
                  </a:lnTo>
                  <a:lnTo>
                    <a:pt x="123909" y="228223"/>
                  </a:lnTo>
                  <a:lnTo>
                    <a:pt x="63058" y="229193"/>
                  </a:lnTo>
                  <a:lnTo>
                    <a:pt x="30262" y="2294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69942" y="1250813"/>
              <a:ext cx="151323" cy="212942"/>
            </a:xfrm>
            <a:custGeom>
              <a:avLst/>
              <a:gdLst/>
              <a:ahLst/>
              <a:cxnLst/>
              <a:rect l="0" t="0" r="0" b="0"/>
              <a:pathLst>
                <a:path w="151323" h="212942">
                  <a:moveTo>
                    <a:pt x="88151" y="54720"/>
                  </a:moveTo>
                  <a:lnTo>
                    <a:pt x="93740" y="37953"/>
                  </a:lnTo>
                  <a:lnTo>
                    <a:pt x="93047" y="30674"/>
                  </a:lnTo>
                  <a:lnTo>
                    <a:pt x="86037" y="16347"/>
                  </a:lnTo>
                  <a:lnTo>
                    <a:pt x="72004" y="5300"/>
                  </a:lnTo>
                  <a:lnTo>
                    <a:pt x="63348" y="716"/>
                  </a:lnTo>
                  <a:lnTo>
                    <a:pt x="54068" y="0"/>
                  </a:lnTo>
                  <a:lnTo>
                    <a:pt x="34398" y="5444"/>
                  </a:lnTo>
                  <a:lnTo>
                    <a:pt x="20197" y="18782"/>
                  </a:lnTo>
                  <a:lnTo>
                    <a:pt x="5625" y="49141"/>
                  </a:lnTo>
                  <a:lnTo>
                    <a:pt x="0" y="74467"/>
                  </a:lnTo>
                  <a:lnTo>
                    <a:pt x="5921" y="131974"/>
                  </a:lnTo>
                  <a:lnTo>
                    <a:pt x="13000" y="161585"/>
                  </a:lnTo>
                  <a:lnTo>
                    <a:pt x="30139" y="191409"/>
                  </a:lnTo>
                  <a:lnTo>
                    <a:pt x="43260" y="207497"/>
                  </a:lnTo>
                  <a:lnTo>
                    <a:pt x="51205" y="211554"/>
                  </a:lnTo>
                  <a:lnTo>
                    <a:pt x="69391" y="212941"/>
                  </a:lnTo>
                  <a:lnTo>
                    <a:pt x="125252" y="192900"/>
                  </a:lnTo>
                  <a:lnTo>
                    <a:pt x="151322" y="181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042321" y="1063378"/>
              <a:ext cx="200042" cy="347441"/>
            </a:xfrm>
            <a:custGeom>
              <a:avLst/>
              <a:gdLst/>
              <a:ahLst/>
              <a:cxnLst/>
              <a:rect l="0" t="0" r="0" b="0"/>
              <a:pathLst>
                <a:path w="200042" h="347441">
                  <a:moveTo>
                    <a:pt x="0" y="0"/>
                  </a:moveTo>
                  <a:lnTo>
                    <a:pt x="3119" y="42692"/>
                  </a:lnTo>
                  <a:lnTo>
                    <a:pt x="14654" y="95520"/>
                  </a:lnTo>
                  <a:lnTo>
                    <a:pt x="24749" y="150745"/>
                  </a:lnTo>
                  <a:lnTo>
                    <a:pt x="35149" y="205972"/>
                  </a:lnTo>
                  <a:lnTo>
                    <a:pt x="49143" y="268630"/>
                  </a:lnTo>
                  <a:lnTo>
                    <a:pt x="63173" y="322947"/>
                  </a:lnTo>
                  <a:lnTo>
                    <a:pt x="67851" y="338894"/>
                  </a:lnTo>
                  <a:lnTo>
                    <a:pt x="66031" y="334283"/>
                  </a:lnTo>
                  <a:lnTo>
                    <a:pt x="57833" y="274049"/>
                  </a:lnTo>
                  <a:lnTo>
                    <a:pt x="59769" y="236657"/>
                  </a:lnTo>
                  <a:lnTo>
                    <a:pt x="67898" y="215925"/>
                  </a:lnTo>
                  <a:lnTo>
                    <a:pt x="73341" y="207121"/>
                  </a:lnTo>
                  <a:lnTo>
                    <a:pt x="81650" y="202421"/>
                  </a:lnTo>
                  <a:lnTo>
                    <a:pt x="103359" y="200319"/>
                  </a:lnTo>
                  <a:lnTo>
                    <a:pt x="122366" y="206404"/>
                  </a:lnTo>
                  <a:lnTo>
                    <a:pt x="138613" y="218077"/>
                  </a:lnTo>
                  <a:lnTo>
                    <a:pt x="175242" y="264201"/>
                  </a:lnTo>
                  <a:lnTo>
                    <a:pt x="183170" y="287828"/>
                  </a:lnTo>
                  <a:lnTo>
                    <a:pt x="200041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87216" y="1273948"/>
              <a:ext cx="157651" cy="195931"/>
            </a:xfrm>
            <a:custGeom>
              <a:avLst/>
              <a:gdLst/>
              <a:ahLst/>
              <a:cxnLst/>
              <a:rect l="0" t="0" r="0" b="0"/>
              <a:pathLst>
                <a:path w="157651" h="195931">
                  <a:moveTo>
                    <a:pt x="92017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29" y="29308"/>
                  </a:lnTo>
                  <a:lnTo>
                    <a:pt x="6508" y="55087"/>
                  </a:lnTo>
                  <a:lnTo>
                    <a:pt x="0" y="96131"/>
                  </a:lnTo>
                  <a:lnTo>
                    <a:pt x="4717" y="122273"/>
                  </a:lnTo>
                  <a:lnTo>
                    <a:pt x="20527" y="153602"/>
                  </a:lnTo>
                  <a:lnTo>
                    <a:pt x="43148" y="177703"/>
                  </a:lnTo>
                  <a:lnTo>
                    <a:pt x="52419" y="185149"/>
                  </a:lnTo>
                  <a:lnTo>
                    <a:pt x="75198" y="193422"/>
                  </a:lnTo>
                  <a:lnTo>
                    <a:pt x="99749" y="195930"/>
                  </a:lnTo>
                  <a:lnTo>
                    <a:pt x="122360" y="193145"/>
                  </a:lnTo>
                  <a:lnTo>
                    <a:pt x="130963" y="188424"/>
                  </a:lnTo>
                  <a:lnTo>
                    <a:pt x="143641" y="173821"/>
                  </a:lnTo>
                  <a:lnTo>
                    <a:pt x="157356" y="140280"/>
                  </a:lnTo>
                  <a:lnTo>
                    <a:pt x="157650" y="100706"/>
                  </a:lnTo>
                  <a:lnTo>
                    <a:pt x="150328" y="64934"/>
                  </a:lnTo>
                  <a:lnTo>
                    <a:pt x="135160" y="37697"/>
                  </a:lnTo>
                  <a:lnTo>
                    <a:pt x="110244" y="98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78245" y="1293402"/>
              <a:ext cx="175577" cy="176502"/>
            </a:xfrm>
            <a:custGeom>
              <a:avLst/>
              <a:gdLst/>
              <a:ahLst/>
              <a:cxnLst/>
              <a:rect l="0" t="0" r="0" b="0"/>
              <a:pathLst>
                <a:path w="175577" h="176502">
                  <a:moveTo>
                    <a:pt x="90501" y="12131"/>
                  </a:moveTo>
                  <a:lnTo>
                    <a:pt x="79322" y="953"/>
                  </a:lnTo>
                  <a:lnTo>
                    <a:pt x="72520" y="0"/>
                  </a:lnTo>
                  <a:lnTo>
                    <a:pt x="55603" y="5180"/>
                  </a:lnTo>
                  <a:lnTo>
                    <a:pt x="31938" y="21250"/>
                  </a:lnTo>
                  <a:lnTo>
                    <a:pt x="10108" y="46419"/>
                  </a:lnTo>
                  <a:lnTo>
                    <a:pt x="2128" y="69094"/>
                  </a:lnTo>
                  <a:lnTo>
                    <a:pt x="0" y="81692"/>
                  </a:lnTo>
                  <a:lnTo>
                    <a:pt x="3875" y="105048"/>
                  </a:lnTo>
                  <a:lnTo>
                    <a:pt x="19210" y="134809"/>
                  </a:lnTo>
                  <a:lnTo>
                    <a:pt x="41692" y="158444"/>
                  </a:lnTo>
                  <a:lnTo>
                    <a:pt x="50942" y="165825"/>
                  </a:lnTo>
                  <a:lnTo>
                    <a:pt x="73699" y="174026"/>
                  </a:lnTo>
                  <a:lnTo>
                    <a:pt x="98241" y="176501"/>
                  </a:lnTo>
                  <a:lnTo>
                    <a:pt x="120847" y="173702"/>
                  </a:lnTo>
                  <a:lnTo>
                    <a:pt x="139473" y="165439"/>
                  </a:lnTo>
                  <a:lnTo>
                    <a:pt x="147715" y="159960"/>
                  </a:lnTo>
                  <a:lnTo>
                    <a:pt x="170494" y="129892"/>
                  </a:lnTo>
                  <a:lnTo>
                    <a:pt x="175576" y="104633"/>
                  </a:lnTo>
                  <a:lnTo>
                    <a:pt x="169307" y="55880"/>
                  </a:lnTo>
                  <a:lnTo>
                    <a:pt x="154535" y="28733"/>
                  </a:lnTo>
                  <a:lnTo>
                    <a:pt x="138848" y="16390"/>
                  </a:lnTo>
                  <a:lnTo>
                    <a:pt x="111558" y="16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737202" y="1116020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3119" y="163089"/>
                  </a:lnTo>
                  <a:lnTo>
                    <a:pt x="8333" y="212100"/>
                  </a:lnTo>
                  <a:lnTo>
                    <a:pt x="12997" y="263666"/>
                  </a:lnTo>
                  <a:lnTo>
                    <a:pt x="25054" y="322314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853015" y="14108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295828" y="1063378"/>
            <a:ext cx="5242577" cy="490313"/>
            <a:chOff x="2295828" y="1063378"/>
            <a:chExt cx="5242577" cy="490313"/>
          </a:xfrm>
        </p:grpSpPr>
        <p:sp>
          <p:nvSpPr>
            <p:cNvPr id="51" name="Freeform 50"/>
            <p:cNvSpPr/>
            <p:nvPr/>
          </p:nvSpPr>
          <p:spPr>
            <a:xfrm>
              <a:off x="2295828" y="1094963"/>
              <a:ext cx="252069" cy="363614"/>
            </a:xfrm>
            <a:custGeom>
              <a:avLst/>
              <a:gdLst/>
              <a:ahLst/>
              <a:cxnLst/>
              <a:rect l="0" t="0" r="0" b="0"/>
              <a:pathLst>
                <a:path w="252069" h="363614">
                  <a:moveTo>
                    <a:pt x="62555" y="0"/>
                  </a:moveTo>
                  <a:lnTo>
                    <a:pt x="44597" y="63450"/>
                  </a:lnTo>
                  <a:lnTo>
                    <a:pt x="34357" y="110957"/>
                  </a:lnTo>
                  <a:lnTo>
                    <a:pt x="23914" y="160908"/>
                  </a:lnTo>
                  <a:lnTo>
                    <a:pt x="9906" y="223421"/>
                  </a:lnTo>
                  <a:lnTo>
                    <a:pt x="1462" y="286158"/>
                  </a:lnTo>
                  <a:lnTo>
                    <a:pt x="0" y="329413"/>
                  </a:lnTo>
                  <a:lnTo>
                    <a:pt x="3304" y="340102"/>
                  </a:lnTo>
                  <a:lnTo>
                    <a:pt x="9016" y="348397"/>
                  </a:lnTo>
                  <a:lnTo>
                    <a:pt x="16334" y="355097"/>
                  </a:lnTo>
                  <a:lnTo>
                    <a:pt x="40063" y="362542"/>
                  </a:lnTo>
                  <a:lnTo>
                    <a:pt x="80067" y="363613"/>
                  </a:lnTo>
                  <a:lnTo>
                    <a:pt x="136204" y="353495"/>
                  </a:lnTo>
                  <a:lnTo>
                    <a:pt x="186412" y="349234"/>
                  </a:lnTo>
                  <a:lnTo>
                    <a:pt x="240996" y="356010"/>
                  </a:lnTo>
                  <a:lnTo>
                    <a:pt x="25206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337326" y="1231834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108361" y="15641"/>
                  </a:lnTo>
                  <a:lnTo>
                    <a:pt x="62190" y="348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79440" y="1063378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36293" y="3119"/>
                  </a:lnTo>
                  <a:lnTo>
                    <a:pt x="82982" y="17958"/>
                  </a:lnTo>
                  <a:lnTo>
                    <a:pt x="22511" y="4073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550335" y="1292034"/>
              <a:ext cx="218660" cy="183588"/>
            </a:xfrm>
            <a:custGeom>
              <a:avLst/>
              <a:gdLst/>
              <a:ahLst/>
              <a:cxnLst/>
              <a:rect l="0" t="0" r="0" b="0"/>
              <a:pathLst>
                <a:path w="218660" h="183588">
                  <a:moveTo>
                    <a:pt x="155488" y="97727"/>
                  </a:moveTo>
                  <a:lnTo>
                    <a:pt x="136360" y="37786"/>
                  </a:lnTo>
                  <a:lnTo>
                    <a:pt x="125150" y="20004"/>
                  </a:lnTo>
                  <a:lnTo>
                    <a:pt x="109249" y="7422"/>
                  </a:lnTo>
                  <a:lnTo>
                    <a:pt x="100096" y="2428"/>
                  </a:lnTo>
                  <a:lnTo>
                    <a:pt x="80567" y="0"/>
                  </a:lnTo>
                  <a:lnTo>
                    <a:pt x="60189" y="3990"/>
                  </a:lnTo>
                  <a:lnTo>
                    <a:pt x="39434" y="13562"/>
                  </a:lnTo>
                  <a:lnTo>
                    <a:pt x="24750" y="28735"/>
                  </a:lnTo>
                  <a:lnTo>
                    <a:pt x="5791" y="67072"/>
                  </a:lnTo>
                  <a:lnTo>
                    <a:pt x="0" y="103592"/>
                  </a:lnTo>
                  <a:lnTo>
                    <a:pt x="3873" y="138459"/>
                  </a:lnTo>
                  <a:lnTo>
                    <a:pt x="12455" y="157164"/>
                  </a:lnTo>
                  <a:lnTo>
                    <a:pt x="18018" y="165428"/>
                  </a:lnTo>
                  <a:lnTo>
                    <a:pt x="33559" y="177729"/>
                  </a:lnTo>
                  <a:lnTo>
                    <a:pt x="42617" y="182647"/>
                  </a:lnTo>
                  <a:lnTo>
                    <a:pt x="52165" y="183587"/>
                  </a:lnTo>
                  <a:lnTo>
                    <a:pt x="72132" y="178391"/>
                  </a:lnTo>
                  <a:lnTo>
                    <a:pt x="89585" y="165163"/>
                  </a:lnTo>
                  <a:lnTo>
                    <a:pt x="103971" y="147586"/>
                  </a:lnTo>
                  <a:lnTo>
                    <a:pt x="114265" y="128076"/>
                  </a:lnTo>
                  <a:lnTo>
                    <a:pt x="118647" y="124978"/>
                  </a:lnTo>
                  <a:lnTo>
                    <a:pt x="122739" y="126423"/>
                  </a:lnTo>
                  <a:lnTo>
                    <a:pt x="130405" y="137387"/>
                  </a:lnTo>
                  <a:lnTo>
                    <a:pt x="137711" y="153958"/>
                  </a:lnTo>
                  <a:lnTo>
                    <a:pt x="151097" y="166783"/>
                  </a:lnTo>
                  <a:lnTo>
                    <a:pt x="159580" y="171840"/>
                  </a:lnTo>
                  <a:lnTo>
                    <a:pt x="168744" y="172872"/>
                  </a:lnTo>
                  <a:lnTo>
                    <a:pt x="188286" y="167780"/>
                  </a:lnTo>
                  <a:lnTo>
                    <a:pt x="218659" y="1503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798067" y="1292842"/>
              <a:ext cx="160441" cy="160941"/>
            </a:xfrm>
            <a:custGeom>
              <a:avLst/>
              <a:gdLst/>
              <a:ahLst/>
              <a:cxnLst/>
              <a:rect l="0" t="0" r="0" b="0"/>
              <a:pathLst>
                <a:path w="160441" h="160941">
                  <a:moveTo>
                    <a:pt x="97269" y="44277"/>
                  </a:moveTo>
                  <a:lnTo>
                    <a:pt x="97269" y="21920"/>
                  </a:lnTo>
                  <a:lnTo>
                    <a:pt x="93760" y="14164"/>
                  </a:lnTo>
                  <a:lnTo>
                    <a:pt x="80502" y="2428"/>
                  </a:lnTo>
                  <a:lnTo>
                    <a:pt x="72053" y="0"/>
                  </a:lnTo>
                  <a:lnTo>
                    <a:pt x="53307" y="421"/>
                  </a:lnTo>
                  <a:lnTo>
                    <a:pt x="23022" y="12825"/>
                  </a:lnTo>
                  <a:lnTo>
                    <a:pt x="8509" y="27959"/>
                  </a:lnTo>
                  <a:lnTo>
                    <a:pt x="3000" y="36907"/>
                  </a:lnTo>
                  <a:lnTo>
                    <a:pt x="0" y="59329"/>
                  </a:lnTo>
                  <a:lnTo>
                    <a:pt x="7606" y="106262"/>
                  </a:lnTo>
                  <a:lnTo>
                    <a:pt x="22609" y="133093"/>
                  </a:lnTo>
                  <a:lnTo>
                    <a:pt x="47462" y="155860"/>
                  </a:lnTo>
                  <a:lnTo>
                    <a:pt x="70063" y="160940"/>
                  </a:lnTo>
                  <a:lnTo>
                    <a:pt x="117112" y="154669"/>
                  </a:lnTo>
                  <a:lnTo>
                    <a:pt x="160440" y="128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05084" y="1073906"/>
              <a:ext cx="163994" cy="347041"/>
            </a:xfrm>
            <a:custGeom>
              <a:avLst/>
              <a:gdLst/>
              <a:ahLst/>
              <a:cxnLst/>
              <a:rect l="0" t="0" r="0" b="0"/>
              <a:pathLst>
                <a:path w="163994" h="347041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8728" y="138120"/>
                  </a:lnTo>
                  <a:lnTo>
                    <a:pt x="14263" y="189883"/>
                  </a:lnTo>
                  <a:lnTo>
                    <a:pt x="19023" y="242265"/>
                  </a:lnTo>
                  <a:lnTo>
                    <a:pt x="31112" y="301189"/>
                  </a:lnTo>
                  <a:lnTo>
                    <a:pt x="35714" y="341275"/>
                  </a:lnTo>
                  <a:lnTo>
                    <a:pt x="35190" y="346840"/>
                  </a:lnTo>
                  <a:lnTo>
                    <a:pt x="33671" y="347040"/>
                  </a:lnTo>
                  <a:lnTo>
                    <a:pt x="31488" y="343664"/>
                  </a:lnTo>
                  <a:lnTo>
                    <a:pt x="28416" y="310967"/>
                  </a:lnTo>
                  <a:lnTo>
                    <a:pt x="33095" y="275412"/>
                  </a:lnTo>
                  <a:lnTo>
                    <a:pt x="47480" y="242651"/>
                  </a:lnTo>
                  <a:lnTo>
                    <a:pt x="63076" y="227558"/>
                  </a:lnTo>
                  <a:lnTo>
                    <a:pt x="72149" y="221895"/>
                  </a:lnTo>
                  <a:lnTo>
                    <a:pt x="91588" y="218723"/>
                  </a:lnTo>
                  <a:lnTo>
                    <a:pt x="101685" y="219515"/>
                  </a:lnTo>
                  <a:lnTo>
                    <a:pt x="119143" y="226634"/>
                  </a:lnTo>
                  <a:lnTo>
                    <a:pt x="134701" y="238767"/>
                  </a:lnTo>
                  <a:lnTo>
                    <a:pt x="149415" y="255857"/>
                  </a:lnTo>
                  <a:lnTo>
                    <a:pt x="157514" y="278271"/>
                  </a:lnTo>
                  <a:lnTo>
                    <a:pt x="163993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1063378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8617"/>
                  </a:lnTo>
                  <a:lnTo>
                    <a:pt x="0" y="110174"/>
                  </a:lnTo>
                  <a:lnTo>
                    <a:pt x="0" y="152692"/>
                  </a:lnTo>
                  <a:lnTo>
                    <a:pt x="3119" y="210188"/>
                  </a:lnTo>
                  <a:lnTo>
                    <a:pt x="9065" y="272236"/>
                  </a:lnTo>
                  <a:lnTo>
                    <a:pt x="17475" y="332412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400704" y="1215239"/>
              <a:ext cx="294799" cy="79767"/>
            </a:xfrm>
            <a:custGeom>
              <a:avLst/>
              <a:gdLst/>
              <a:ahLst/>
              <a:cxnLst/>
              <a:rect l="0" t="0" r="0" b="0"/>
              <a:pathLst>
                <a:path w="294799" h="79767">
                  <a:moveTo>
                    <a:pt x="294798" y="6066"/>
                  </a:moveTo>
                  <a:lnTo>
                    <a:pt x="261176" y="0"/>
                  </a:lnTo>
                  <a:lnTo>
                    <a:pt x="222965" y="6089"/>
                  </a:lnTo>
                  <a:lnTo>
                    <a:pt x="168132" y="25395"/>
                  </a:lnTo>
                  <a:lnTo>
                    <a:pt x="112240" y="40820"/>
                  </a:lnTo>
                  <a:lnTo>
                    <a:pt x="57310" y="55132"/>
                  </a:lnTo>
                  <a:lnTo>
                    <a:pt x="17690" y="69224"/>
                  </a:lnTo>
                  <a:lnTo>
                    <a:pt x="0" y="797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65400" y="1288656"/>
              <a:ext cx="177502" cy="173318"/>
            </a:xfrm>
            <a:custGeom>
              <a:avLst/>
              <a:gdLst/>
              <a:ahLst/>
              <a:cxnLst/>
              <a:rect l="0" t="0" r="0" b="0"/>
              <a:pathLst>
                <a:path w="177502" h="173318">
                  <a:moveTo>
                    <a:pt x="114330" y="69520"/>
                  </a:moveTo>
                  <a:lnTo>
                    <a:pt x="104755" y="45473"/>
                  </a:lnTo>
                  <a:lnTo>
                    <a:pt x="74927" y="9927"/>
                  </a:lnTo>
                  <a:lnTo>
                    <a:pt x="55094" y="2090"/>
                  </a:lnTo>
                  <a:lnTo>
                    <a:pt x="43254" y="0"/>
                  </a:lnTo>
                  <a:lnTo>
                    <a:pt x="33021" y="2116"/>
                  </a:lnTo>
                  <a:lnTo>
                    <a:pt x="15412" y="13826"/>
                  </a:lnTo>
                  <a:lnTo>
                    <a:pt x="6025" y="36968"/>
                  </a:lnTo>
                  <a:lnTo>
                    <a:pt x="0" y="93895"/>
                  </a:lnTo>
                  <a:lnTo>
                    <a:pt x="4545" y="130554"/>
                  </a:lnTo>
                  <a:lnTo>
                    <a:pt x="18891" y="163643"/>
                  </a:lnTo>
                  <a:lnTo>
                    <a:pt x="27307" y="169703"/>
                  </a:lnTo>
                  <a:lnTo>
                    <a:pt x="49137" y="173317"/>
                  </a:lnTo>
                  <a:lnTo>
                    <a:pt x="58000" y="169134"/>
                  </a:lnTo>
                  <a:lnTo>
                    <a:pt x="70967" y="152007"/>
                  </a:lnTo>
                  <a:lnTo>
                    <a:pt x="84844" y="121646"/>
                  </a:lnTo>
                  <a:lnTo>
                    <a:pt x="90776" y="84835"/>
                  </a:lnTo>
                  <a:lnTo>
                    <a:pt x="92778" y="80900"/>
                  </a:lnTo>
                  <a:lnTo>
                    <a:pt x="95283" y="82955"/>
                  </a:lnTo>
                  <a:lnTo>
                    <a:pt x="123547" y="144006"/>
                  </a:lnTo>
                  <a:lnTo>
                    <a:pt x="139483" y="158387"/>
                  </a:lnTo>
                  <a:lnTo>
                    <a:pt x="155925" y="166338"/>
                  </a:lnTo>
                  <a:lnTo>
                    <a:pt x="161947" y="166821"/>
                  </a:lnTo>
                  <a:lnTo>
                    <a:pt x="177501" y="1642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908268" y="1116020"/>
              <a:ext cx="177394" cy="386470"/>
            </a:xfrm>
            <a:custGeom>
              <a:avLst/>
              <a:gdLst/>
              <a:ahLst/>
              <a:cxnLst/>
              <a:rect l="0" t="0" r="0" b="0"/>
              <a:pathLst>
                <a:path w="177394" h="386470">
                  <a:moveTo>
                    <a:pt x="8333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44851"/>
                  </a:lnTo>
                  <a:lnTo>
                    <a:pt x="7937" y="202406"/>
                  </a:lnTo>
                  <a:lnTo>
                    <a:pt x="13805" y="258324"/>
                  </a:lnTo>
                  <a:lnTo>
                    <a:pt x="17862" y="311857"/>
                  </a:lnTo>
                  <a:lnTo>
                    <a:pt x="18195" y="310850"/>
                  </a:lnTo>
                  <a:lnTo>
                    <a:pt x="24319" y="275612"/>
                  </a:lnTo>
                  <a:lnTo>
                    <a:pt x="39066" y="242710"/>
                  </a:lnTo>
                  <a:lnTo>
                    <a:pt x="54747" y="227584"/>
                  </a:lnTo>
                  <a:lnTo>
                    <a:pt x="63842" y="221913"/>
                  </a:lnTo>
                  <a:lnTo>
                    <a:pt x="83306" y="218731"/>
                  </a:lnTo>
                  <a:lnTo>
                    <a:pt x="103656" y="222386"/>
                  </a:lnTo>
                  <a:lnTo>
                    <a:pt x="133672" y="237598"/>
                  </a:lnTo>
                  <a:lnTo>
                    <a:pt x="157905" y="258093"/>
                  </a:lnTo>
                  <a:lnTo>
                    <a:pt x="172685" y="276145"/>
                  </a:lnTo>
                  <a:lnTo>
                    <a:pt x="176393" y="285872"/>
                  </a:lnTo>
                  <a:lnTo>
                    <a:pt x="177393" y="306039"/>
                  </a:lnTo>
                  <a:lnTo>
                    <a:pt x="171379" y="337123"/>
                  </a:lnTo>
                  <a:lnTo>
                    <a:pt x="156598" y="362971"/>
                  </a:lnTo>
                  <a:lnTo>
                    <a:pt x="140909" y="375010"/>
                  </a:lnTo>
                  <a:lnTo>
                    <a:pt x="121068" y="383090"/>
                  </a:lnTo>
                  <a:lnTo>
                    <a:pt x="84759" y="386469"/>
                  </a:lnTo>
                  <a:lnTo>
                    <a:pt x="53594" y="380582"/>
                  </a:lnTo>
                  <a:lnTo>
                    <a:pt x="29390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137699" y="1158134"/>
              <a:ext cx="191502" cy="343004"/>
            </a:xfrm>
            <a:custGeom>
              <a:avLst/>
              <a:gdLst/>
              <a:ahLst/>
              <a:cxnLst/>
              <a:rect l="0" t="0" r="0" b="0"/>
              <a:pathLst>
                <a:path w="191502" h="343004">
                  <a:moveTo>
                    <a:pt x="0" y="0"/>
                  </a:moveTo>
                  <a:lnTo>
                    <a:pt x="3120" y="59358"/>
                  </a:lnTo>
                  <a:lnTo>
                    <a:pt x="14654" y="121300"/>
                  </a:lnTo>
                  <a:lnTo>
                    <a:pt x="19160" y="180610"/>
                  </a:lnTo>
                  <a:lnTo>
                    <a:pt x="26084" y="237048"/>
                  </a:lnTo>
                  <a:lnTo>
                    <a:pt x="32839" y="300332"/>
                  </a:lnTo>
                  <a:lnTo>
                    <a:pt x="37100" y="304336"/>
                  </a:lnTo>
                  <a:lnTo>
                    <a:pt x="42281" y="304667"/>
                  </a:lnTo>
                  <a:lnTo>
                    <a:pt x="54277" y="298794"/>
                  </a:lnTo>
                  <a:lnTo>
                    <a:pt x="69747" y="289555"/>
                  </a:lnTo>
                  <a:lnTo>
                    <a:pt x="125591" y="264876"/>
                  </a:lnTo>
                  <a:lnTo>
                    <a:pt x="174793" y="224446"/>
                  </a:lnTo>
                  <a:lnTo>
                    <a:pt x="190741" y="197914"/>
                  </a:lnTo>
                  <a:lnTo>
                    <a:pt x="191501" y="188095"/>
                  </a:lnTo>
                  <a:lnTo>
                    <a:pt x="186108" y="167826"/>
                  </a:lnTo>
                  <a:lnTo>
                    <a:pt x="169917" y="142273"/>
                  </a:lnTo>
                  <a:lnTo>
                    <a:pt x="162411" y="138133"/>
                  </a:lnTo>
                  <a:lnTo>
                    <a:pt x="144712" y="136652"/>
                  </a:lnTo>
                  <a:lnTo>
                    <a:pt x="128268" y="143013"/>
                  </a:lnTo>
                  <a:lnTo>
                    <a:pt x="113160" y="154808"/>
                  </a:lnTo>
                  <a:lnTo>
                    <a:pt x="92671" y="181180"/>
                  </a:lnTo>
                  <a:lnTo>
                    <a:pt x="70840" y="231916"/>
                  </a:lnTo>
                  <a:lnTo>
                    <a:pt x="71033" y="268888"/>
                  </a:lnTo>
                  <a:lnTo>
                    <a:pt x="84088" y="303889"/>
                  </a:lnTo>
                  <a:lnTo>
                    <a:pt x="102774" y="330897"/>
                  </a:lnTo>
                  <a:lnTo>
                    <a:pt x="122496" y="340088"/>
                  </a:lnTo>
                  <a:lnTo>
                    <a:pt x="144520" y="343003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558839" y="1347647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3120" y="62478"/>
                  </a:lnTo>
                  <a:lnTo>
                    <a:pt x="9065" y="119186"/>
                  </a:lnTo>
                  <a:lnTo>
                    <a:pt x="12998" y="137980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48311" y="123183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632538" y="1337254"/>
              <a:ext cx="189515" cy="199907"/>
            </a:xfrm>
            <a:custGeom>
              <a:avLst/>
              <a:gdLst/>
              <a:ahLst/>
              <a:cxnLst/>
              <a:rect l="0" t="0" r="0" b="0"/>
              <a:pathLst>
                <a:path w="189515" h="199907">
                  <a:moveTo>
                    <a:pt x="0" y="41979"/>
                  </a:moveTo>
                  <a:lnTo>
                    <a:pt x="11453" y="90910"/>
                  </a:lnTo>
                  <a:lnTo>
                    <a:pt x="19161" y="150040"/>
                  </a:lnTo>
                  <a:lnTo>
                    <a:pt x="18623" y="156134"/>
                  </a:lnTo>
                  <a:lnTo>
                    <a:pt x="17095" y="156686"/>
                  </a:lnTo>
                  <a:lnTo>
                    <a:pt x="14906" y="153545"/>
                  </a:lnTo>
                  <a:lnTo>
                    <a:pt x="11105" y="90827"/>
                  </a:lnTo>
                  <a:lnTo>
                    <a:pt x="13125" y="60179"/>
                  </a:lnTo>
                  <a:lnTo>
                    <a:pt x="27416" y="24365"/>
                  </a:lnTo>
                  <a:lnTo>
                    <a:pt x="39871" y="6464"/>
                  </a:lnTo>
                  <a:lnTo>
                    <a:pt x="47638" y="1925"/>
                  </a:lnTo>
                  <a:lnTo>
                    <a:pt x="65626" y="0"/>
                  </a:lnTo>
                  <a:lnTo>
                    <a:pt x="82200" y="6164"/>
                  </a:lnTo>
                  <a:lnTo>
                    <a:pt x="117493" y="34774"/>
                  </a:lnTo>
                  <a:lnTo>
                    <a:pt x="148684" y="81456"/>
                  </a:lnTo>
                  <a:lnTo>
                    <a:pt x="171211" y="136388"/>
                  </a:lnTo>
                  <a:lnTo>
                    <a:pt x="186294" y="183093"/>
                  </a:lnTo>
                  <a:lnTo>
                    <a:pt x="189514" y="199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58963" y="1189720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62477"/>
                  </a:lnTo>
                  <a:lnTo>
                    <a:pt x="0" y="111318"/>
                  </a:lnTo>
                  <a:lnTo>
                    <a:pt x="5589" y="173937"/>
                  </a:lnTo>
                  <a:lnTo>
                    <a:pt x="9554" y="228507"/>
                  </a:lnTo>
                  <a:lnTo>
                    <a:pt x="10336" y="281227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053679" y="1295005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94712" y="15641"/>
                  </a:lnTo>
                  <a:lnTo>
                    <a:pt x="158817" y="26341"/>
                  </a:lnTo>
                  <a:lnTo>
                    <a:pt x="96491" y="36484"/>
                  </a:lnTo>
                  <a:lnTo>
                    <a:pt x="39683" y="4217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300297" y="1126549"/>
              <a:ext cx="269279" cy="382099"/>
            </a:xfrm>
            <a:custGeom>
              <a:avLst/>
              <a:gdLst/>
              <a:ahLst/>
              <a:cxnLst/>
              <a:rect l="0" t="0" r="0" b="0"/>
              <a:pathLst>
                <a:path w="269279" h="382099">
                  <a:moveTo>
                    <a:pt x="6065" y="0"/>
                  </a:moveTo>
                  <a:lnTo>
                    <a:pt x="0" y="43197"/>
                  </a:lnTo>
                  <a:lnTo>
                    <a:pt x="3748" y="98197"/>
                  </a:lnTo>
                  <a:lnTo>
                    <a:pt x="6548" y="156607"/>
                  </a:lnTo>
                  <a:lnTo>
                    <a:pt x="13098" y="206929"/>
                  </a:lnTo>
                  <a:lnTo>
                    <a:pt x="16728" y="261744"/>
                  </a:lnTo>
                  <a:lnTo>
                    <a:pt x="24722" y="316604"/>
                  </a:lnTo>
                  <a:lnTo>
                    <a:pt x="26648" y="372155"/>
                  </a:lnTo>
                  <a:lnTo>
                    <a:pt x="24467" y="379124"/>
                  </a:lnTo>
                  <a:lnTo>
                    <a:pt x="20672" y="381431"/>
                  </a:lnTo>
                  <a:lnTo>
                    <a:pt x="15803" y="380629"/>
                  </a:lnTo>
                  <a:lnTo>
                    <a:pt x="12557" y="375415"/>
                  </a:lnTo>
                  <a:lnTo>
                    <a:pt x="8951" y="357144"/>
                  </a:lnTo>
                  <a:lnTo>
                    <a:pt x="15040" y="301221"/>
                  </a:lnTo>
                  <a:lnTo>
                    <a:pt x="30889" y="243001"/>
                  </a:lnTo>
                  <a:lnTo>
                    <a:pt x="36653" y="234530"/>
                  </a:lnTo>
                  <a:lnTo>
                    <a:pt x="52415" y="221999"/>
                  </a:lnTo>
                  <a:lnTo>
                    <a:pt x="60362" y="220529"/>
                  </a:lnTo>
                  <a:lnTo>
                    <a:pt x="67999" y="221888"/>
                  </a:lnTo>
                  <a:lnTo>
                    <a:pt x="75431" y="225134"/>
                  </a:lnTo>
                  <a:lnTo>
                    <a:pt x="89927" y="241219"/>
                  </a:lnTo>
                  <a:lnTo>
                    <a:pt x="108122" y="276583"/>
                  </a:lnTo>
                  <a:lnTo>
                    <a:pt x="117803" y="316697"/>
                  </a:lnTo>
                  <a:lnTo>
                    <a:pt x="126663" y="366584"/>
                  </a:lnTo>
                  <a:lnTo>
                    <a:pt x="129747" y="368392"/>
                  </a:lnTo>
                  <a:lnTo>
                    <a:pt x="132974" y="363748"/>
                  </a:lnTo>
                  <a:lnTo>
                    <a:pt x="156633" y="308029"/>
                  </a:lnTo>
                  <a:lnTo>
                    <a:pt x="182166" y="277784"/>
                  </a:lnTo>
                  <a:lnTo>
                    <a:pt x="208372" y="261941"/>
                  </a:lnTo>
                  <a:lnTo>
                    <a:pt x="238363" y="249837"/>
                  </a:lnTo>
                  <a:lnTo>
                    <a:pt x="252809" y="236211"/>
                  </a:lnTo>
                  <a:lnTo>
                    <a:pt x="258298" y="227664"/>
                  </a:lnTo>
                  <a:lnTo>
                    <a:pt x="259619" y="219626"/>
                  </a:lnTo>
                  <a:lnTo>
                    <a:pt x="258159" y="211928"/>
                  </a:lnTo>
                  <a:lnTo>
                    <a:pt x="254846" y="204456"/>
                  </a:lnTo>
                  <a:lnTo>
                    <a:pt x="241807" y="193035"/>
                  </a:lnTo>
                  <a:lnTo>
                    <a:pt x="233417" y="188351"/>
                  </a:lnTo>
                  <a:lnTo>
                    <a:pt x="211616" y="186267"/>
                  </a:lnTo>
                  <a:lnTo>
                    <a:pt x="188668" y="190410"/>
                  </a:lnTo>
                  <a:lnTo>
                    <a:pt x="170670" y="200050"/>
                  </a:lnTo>
                  <a:lnTo>
                    <a:pt x="147384" y="229810"/>
                  </a:lnTo>
                  <a:lnTo>
                    <a:pt x="142183" y="254996"/>
                  </a:lnTo>
                  <a:lnTo>
                    <a:pt x="148377" y="303703"/>
                  </a:lnTo>
                  <a:lnTo>
                    <a:pt x="169270" y="345950"/>
                  </a:lnTo>
                  <a:lnTo>
                    <a:pt x="182326" y="362765"/>
                  </a:lnTo>
                  <a:lnTo>
                    <a:pt x="208419" y="379797"/>
                  </a:lnTo>
                  <a:lnTo>
                    <a:pt x="228191" y="382098"/>
                  </a:lnTo>
                  <a:lnTo>
                    <a:pt x="26927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769616" y="112654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20" y="153211"/>
                  </a:lnTo>
                  <a:lnTo>
                    <a:pt x="8334" y="204883"/>
                  </a:lnTo>
                  <a:lnTo>
                    <a:pt x="12998" y="261527"/>
                  </a:lnTo>
                  <a:lnTo>
                    <a:pt x="18669" y="312236"/>
                  </a:lnTo>
                  <a:lnTo>
                    <a:pt x="20349" y="353777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53973" y="1347647"/>
              <a:ext cx="130723" cy="206044"/>
            </a:xfrm>
            <a:custGeom>
              <a:avLst/>
              <a:gdLst/>
              <a:ahLst/>
              <a:cxnLst/>
              <a:rect l="0" t="0" r="0" b="0"/>
              <a:pathLst>
                <a:path w="130723" h="206044">
                  <a:moveTo>
                    <a:pt x="10400" y="0"/>
                  </a:moveTo>
                  <a:lnTo>
                    <a:pt x="3164" y="27556"/>
                  </a:lnTo>
                  <a:lnTo>
                    <a:pt x="522" y="83779"/>
                  </a:lnTo>
                  <a:lnTo>
                    <a:pt x="0" y="140291"/>
                  </a:lnTo>
                  <a:lnTo>
                    <a:pt x="6168" y="162178"/>
                  </a:lnTo>
                  <a:lnTo>
                    <a:pt x="29191" y="195292"/>
                  </a:lnTo>
                  <a:lnTo>
                    <a:pt x="48777" y="203780"/>
                  </a:lnTo>
                  <a:lnTo>
                    <a:pt x="60551" y="206043"/>
                  </a:lnTo>
                  <a:lnTo>
                    <a:pt x="70740" y="204043"/>
                  </a:lnTo>
                  <a:lnTo>
                    <a:pt x="88300" y="192461"/>
                  </a:lnTo>
                  <a:lnTo>
                    <a:pt x="105751" y="166210"/>
                  </a:lnTo>
                  <a:lnTo>
                    <a:pt x="125830" y="112398"/>
                  </a:lnTo>
                  <a:lnTo>
                    <a:pt x="130722" y="87390"/>
                  </a:lnTo>
                  <a:lnTo>
                    <a:pt x="12621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043358" y="1359193"/>
              <a:ext cx="157928" cy="188993"/>
            </a:xfrm>
            <a:custGeom>
              <a:avLst/>
              <a:gdLst/>
              <a:ahLst/>
              <a:cxnLst/>
              <a:rect l="0" t="0" r="0" b="0"/>
              <a:pathLst>
                <a:path w="157928" h="188993">
                  <a:moveTo>
                    <a:pt x="0" y="62154"/>
                  </a:moveTo>
                  <a:lnTo>
                    <a:pt x="16788" y="118368"/>
                  </a:lnTo>
                  <a:lnTo>
                    <a:pt x="23333" y="173820"/>
                  </a:lnTo>
                  <a:lnTo>
                    <a:pt x="26084" y="185731"/>
                  </a:lnTo>
                  <a:lnTo>
                    <a:pt x="25578" y="188992"/>
                  </a:lnTo>
                  <a:lnTo>
                    <a:pt x="22901" y="186487"/>
                  </a:lnTo>
                  <a:lnTo>
                    <a:pt x="14857" y="170056"/>
                  </a:lnTo>
                  <a:lnTo>
                    <a:pt x="3281" y="111847"/>
                  </a:lnTo>
                  <a:lnTo>
                    <a:pt x="4091" y="61280"/>
                  </a:lnTo>
                  <a:lnTo>
                    <a:pt x="10007" y="30180"/>
                  </a:lnTo>
                  <a:lnTo>
                    <a:pt x="20435" y="8559"/>
                  </a:lnTo>
                  <a:lnTo>
                    <a:pt x="28831" y="3027"/>
                  </a:lnTo>
                  <a:lnTo>
                    <a:pt x="50638" y="0"/>
                  </a:lnTo>
                  <a:lnTo>
                    <a:pt x="69689" y="5674"/>
                  </a:lnTo>
                  <a:lnTo>
                    <a:pt x="85955" y="17165"/>
                  </a:lnTo>
                  <a:lnTo>
                    <a:pt x="128525" y="66118"/>
                  </a:lnTo>
                  <a:lnTo>
                    <a:pt x="152823" y="123333"/>
                  </a:lnTo>
                  <a:lnTo>
                    <a:pt x="157927" y="146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35856" y="1336570"/>
              <a:ext cx="133885" cy="190624"/>
            </a:xfrm>
            <a:custGeom>
              <a:avLst/>
              <a:gdLst/>
              <a:ahLst/>
              <a:cxnLst/>
              <a:rect l="0" t="0" r="0" b="0"/>
              <a:pathLst>
                <a:path w="133885" h="190624">
                  <a:moveTo>
                    <a:pt x="102299" y="21606"/>
                  </a:moveTo>
                  <a:lnTo>
                    <a:pt x="91120" y="4838"/>
                  </a:lnTo>
                  <a:lnTo>
                    <a:pt x="84318" y="1069"/>
                  </a:lnTo>
                  <a:lnTo>
                    <a:pt x="67401" y="0"/>
                  </a:lnTo>
                  <a:lnTo>
                    <a:pt x="51304" y="6544"/>
                  </a:lnTo>
                  <a:lnTo>
                    <a:pt x="36351" y="18421"/>
                  </a:lnTo>
                  <a:lnTo>
                    <a:pt x="15948" y="44839"/>
                  </a:lnTo>
                  <a:lnTo>
                    <a:pt x="3144" y="76063"/>
                  </a:lnTo>
                  <a:lnTo>
                    <a:pt x="0" y="113260"/>
                  </a:lnTo>
                  <a:lnTo>
                    <a:pt x="3410" y="136041"/>
                  </a:lnTo>
                  <a:lnTo>
                    <a:pt x="11945" y="154744"/>
                  </a:lnTo>
                  <a:lnTo>
                    <a:pt x="36488" y="185815"/>
                  </a:lnTo>
                  <a:lnTo>
                    <a:pt x="45557" y="189570"/>
                  </a:lnTo>
                  <a:lnTo>
                    <a:pt x="68111" y="190623"/>
                  </a:lnTo>
                  <a:lnTo>
                    <a:pt x="101528" y="179050"/>
                  </a:lnTo>
                  <a:lnTo>
                    <a:pt x="133884" y="1584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395737" y="1126549"/>
              <a:ext cx="184575" cy="368498"/>
            </a:xfrm>
            <a:custGeom>
              <a:avLst/>
              <a:gdLst/>
              <a:ahLst/>
              <a:cxnLst/>
              <a:rect l="0" t="0" r="0" b="0"/>
              <a:pathLst>
                <a:path w="184575" h="368498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3791" y="138537"/>
                  </a:lnTo>
                  <a:lnTo>
                    <a:pt x="23487" y="191956"/>
                  </a:lnTo>
                  <a:lnTo>
                    <a:pt x="32599" y="245349"/>
                  </a:lnTo>
                  <a:lnTo>
                    <a:pt x="35818" y="298214"/>
                  </a:lnTo>
                  <a:lnTo>
                    <a:pt x="36773" y="340394"/>
                  </a:lnTo>
                  <a:lnTo>
                    <a:pt x="36906" y="340403"/>
                  </a:lnTo>
                  <a:lnTo>
                    <a:pt x="38309" y="288542"/>
                  </a:lnTo>
                  <a:lnTo>
                    <a:pt x="46739" y="255119"/>
                  </a:lnTo>
                  <a:lnTo>
                    <a:pt x="57414" y="237779"/>
                  </a:lnTo>
                  <a:lnTo>
                    <a:pt x="65875" y="232218"/>
                  </a:lnTo>
                  <a:lnTo>
                    <a:pt x="87755" y="226041"/>
                  </a:lnTo>
                  <a:lnTo>
                    <a:pt x="97801" y="226733"/>
                  </a:lnTo>
                  <a:lnTo>
                    <a:pt x="115202" y="233741"/>
                  </a:lnTo>
                  <a:lnTo>
                    <a:pt x="138153" y="250840"/>
                  </a:lnTo>
                  <a:lnTo>
                    <a:pt x="154181" y="276314"/>
                  </a:lnTo>
                  <a:lnTo>
                    <a:pt x="177351" y="337138"/>
                  </a:lnTo>
                  <a:lnTo>
                    <a:pt x="184574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43482" y="1295005"/>
              <a:ext cx="115814" cy="202599"/>
            </a:xfrm>
            <a:custGeom>
              <a:avLst/>
              <a:gdLst/>
              <a:ahLst/>
              <a:cxnLst/>
              <a:rect l="0" t="0" r="0" b="0"/>
              <a:pathLst>
                <a:path w="115814" h="202599">
                  <a:moveTo>
                    <a:pt x="0" y="73699"/>
                  </a:moveTo>
                  <a:lnTo>
                    <a:pt x="14654" y="126727"/>
                  </a:lnTo>
                  <a:lnTo>
                    <a:pt x="31667" y="187368"/>
                  </a:lnTo>
                  <a:lnTo>
                    <a:pt x="36300" y="202598"/>
                  </a:lnTo>
                  <a:lnTo>
                    <a:pt x="20511" y="147895"/>
                  </a:lnTo>
                  <a:lnTo>
                    <a:pt x="5777" y="85246"/>
                  </a:lnTo>
                  <a:lnTo>
                    <a:pt x="7637" y="53485"/>
                  </a:lnTo>
                  <a:lnTo>
                    <a:pt x="18602" y="29230"/>
                  </a:lnTo>
                  <a:lnTo>
                    <a:pt x="26439" y="19487"/>
                  </a:lnTo>
                  <a:lnTo>
                    <a:pt x="47625" y="8661"/>
                  </a:lnTo>
                  <a:lnTo>
                    <a:pt x="82741" y="256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818261" y="1316062"/>
              <a:ext cx="123965" cy="200783"/>
            </a:xfrm>
            <a:custGeom>
              <a:avLst/>
              <a:gdLst/>
              <a:ahLst/>
              <a:cxnLst/>
              <a:rect l="0" t="0" r="0" b="0"/>
              <a:pathLst>
                <a:path w="123965" h="200783">
                  <a:moveTo>
                    <a:pt x="77904" y="10528"/>
                  </a:moveTo>
                  <a:lnTo>
                    <a:pt x="53858" y="20104"/>
                  </a:lnTo>
                  <a:lnTo>
                    <a:pt x="39531" y="30772"/>
                  </a:lnTo>
                  <a:lnTo>
                    <a:pt x="23901" y="55521"/>
                  </a:lnTo>
                  <a:lnTo>
                    <a:pt x="884" y="116066"/>
                  </a:lnTo>
                  <a:lnTo>
                    <a:pt x="0" y="136983"/>
                  </a:lnTo>
                  <a:lnTo>
                    <a:pt x="4676" y="157977"/>
                  </a:lnTo>
                  <a:lnTo>
                    <a:pt x="14553" y="179006"/>
                  </a:lnTo>
                  <a:lnTo>
                    <a:pt x="29862" y="193812"/>
                  </a:lnTo>
                  <a:lnTo>
                    <a:pt x="38857" y="199398"/>
                  </a:lnTo>
                  <a:lnTo>
                    <a:pt x="48364" y="200782"/>
                  </a:lnTo>
                  <a:lnTo>
                    <a:pt x="68285" y="196081"/>
                  </a:lnTo>
                  <a:lnTo>
                    <a:pt x="93641" y="180280"/>
                  </a:lnTo>
                  <a:lnTo>
                    <a:pt x="105566" y="161233"/>
                  </a:lnTo>
                  <a:lnTo>
                    <a:pt x="122753" y="116466"/>
                  </a:lnTo>
                  <a:lnTo>
                    <a:pt x="123964" y="95046"/>
                  </a:lnTo>
                  <a:lnTo>
                    <a:pt x="115209" y="52700"/>
                  </a:lnTo>
                  <a:lnTo>
                    <a:pt x="100006" y="21074"/>
                  </a:lnTo>
                  <a:lnTo>
                    <a:pt x="90457" y="9366"/>
                  </a:lnTo>
                  <a:lnTo>
                    <a:pt x="779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025223" y="1321001"/>
              <a:ext cx="152470" cy="208594"/>
            </a:xfrm>
            <a:custGeom>
              <a:avLst/>
              <a:gdLst/>
              <a:ahLst/>
              <a:cxnLst/>
              <a:rect l="0" t="0" r="0" b="0"/>
              <a:pathLst>
                <a:path w="152470" h="208594">
                  <a:moveTo>
                    <a:pt x="60456" y="5589"/>
                  </a:moveTo>
                  <a:lnTo>
                    <a:pt x="43688" y="0"/>
                  </a:lnTo>
                  <a:lnTo>
                    <a:pt x="36409" y="1863"/>
                  </a:lnTo>
                  <a:lnTo>
                    <a:pt x="22082" y="13292"/>
                  </a:lnTo>
                  <a:lnTo>
                    <a:pt x="6451" y="39457"/>
                  </a:lnTo>
                  <a:lnTo>
                    <a:pt x="0" y="75026"/>
                  </a:lnTo>
                  <a:lnTo>
                    <a:pt x="6226" y="135032"/>
                  </a:lnTo>
                  <a:lnTo>
                    <a:pt x="16571" y="170675"/>
                  </a:lnTo>
                  <a:lnTo>
                    <a:pt x="27694" y="188535"/>
                  </a:lnTo>
                  <a:lnTo>
                    <a:pt x="43555" y="201152"/>
                  </a:lnTo>
                  <a:lnTo>
                    <a:pt x="52698" y="206155"/>
                  </a:lnTo>
                  <a:lnTo>
                    <a:pt x="72215" y="208593"/>
                  </a:lnTo>
                  <a:lnTo>
                    <a:pt x="91418" y="204608"/>
                  </a:lnTo>
                  <a:lnTo>
                    <a:pt x="122810" y="182985"/>
                  </a:lnTo>
                  <a:lnTo>
                    <a:pt x="136132" y="168660"/>
                  </a:lnTo>
                  <a:lnTo>
                    <a:pt x="145952" y="150595"/>
                  </a:lnTo>
                  <a:lnTo>
                    <a:pt x="152469" y="115104"/>
                  </a:lnTo>
                  <a:lnTo>
                    <a:pt x="147753" y="91697"/>
                  </a:lnTo>
                  <a:lnTo>
                    <a:pt x="131251" y="48075"/>
                  </a:lnTo>
                  <a:lnTo>
                    <a:pt x="117657" y="33050"/>
                  </a:lnTo>
                  <a:lnTo>
                    <a:pt x="92041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254134" y="1313730"/>
              <a:ext cx="284271" cy="233960"/>
            </a:xfrm>
            <a:custGeom>
              <a:avLst/>
              <a:gdLst/>
              <a:ahLst/>
              <a:cxnLst/>
              <a:rect l="0" t="0" r="0" b="0"/>
              <a:pathLst>
                <a:path w="284271" h="233960">
                  <a:moveTo>
                    <a:pt x="0" y="86560"/>
                  </a:moveTo>
                  <a:lnTo>
                    <a:pt x="3119" y="129251"/>
                  </a:lnTo>
                  <a:lnTo>
                    <a:pt x="15619" y="173203"/>
                  </a:lnTo>
                  <a:lnTo>
                    <a:pt x="11130" y="111550"/>
                  </a:lnTo>
                  <a:lnTo>
                    <a:pt x="13046" y="70308"/>
                  </a:lnTo>
                  <a:lnTo>
                    <a:pt x="21787" y="46581"/>
                  </a:lnTo>
                  <a:lnTo>
                    <a:pt x="28562" y="40020"/>
                  </a:lnTo>
                  <a:lnTo>
                    <a:pt x="36589" y="36816"/>
                  </a:lnTo>
                  <a:lnTo>
                    <a:pt x="45450" y="35850"/>
                  </a:lnTo>
                  <a:lnTo>
                    <a:pt x="61534" y="41015"/>
                  </a:lnTo>
                  <a:lnTo>
                    <a:pt x="76482" y="52280"/>
                  </a:lnTo>
                  <a:lnTo>
                    <a:pt x="96881" y="78352"/>
                  </a:lnTo>
                  <a:lnTo>
                    <a:pt x="106619" y="98120"/>
                  </a:lnTo>
                  <a:lnTo>
                    <a:pt x="110854" y="100116"/>
                  </a:lnTo>
                  <a:lnTo>
                    <a:pt x="114847" y="96767"/>
                  </a:lnTo>
                  <a:lnTo>
                    <a:pt x="118678" y="89855"/>
                  </a:lnTo>
                  <a:lnTo>
                    <a:pt x="128452" y="35160"/>
                  </a:lnTo>
                  <a:lnTo>
                    <a:pt x="131258" y="24217"/>
                  </a:lnTo>
                  <a:lnTo>
                    <a:pt x="136638" y="15752"/>
                  </a:lnTo>
                  <a:lnTo>
                    <a:pt x="151975" y="3227"/>
                  </a:lnTo>
                  <a:lnTo>
                    <a:pt x="170491" y="0"/>
                  </a:lnTo>
                  <a:lnTo>
                    <a:pt x="180341" y="777"/>
                  </a:lnTo>
                  <a:lnTo>
                    <a:pt x="197525" y="10999"/>
                  </a:lnTo>
                  <a:lnTo>
                    <a:pt x="227621" y="40569"/>
                  </a:lnTo>
                  <a:lnTo>
                    <a:pt x="254814" y="102008"/>
                  </a:lnTo>
                  <a:lnTo>
                    <a:pt x="275592" y="162661"/>
                  </a:lnTo>
                  <a:lnTo>
                    <a:pt x="283126" y="221335"/>
                  </a:lnTo>
                  <a:lnTo>
                    <a:pt x="284270" y="233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7894651" y="1021264"/>
            <a:ext cx="1738925" cy="526426"/>
            <a:chOff x="7894651" y="1021264"/>
            <a:chExt cx="1738925" cy="526426"/>
          </a:xfrm>
        </p:grpSpPr>
        <p:sp>
          <p:nvSpPr>
            <p:cNvPr id="78" name="Freeform 77"/>
            <p:cNvSpPr/>
            <p:nvPr/>
          </p:nvSpPr>
          <p:spPr>
            <a:xfrm>
              <a:off x="7894651" y="1184131"/>
              <a:ext cx="183136" cy="298668"/>
            </a:xfrm>
            <a:custGeom>
              <a:avLst/>
              <a:gdLst/>
              <a:ahLst/>
              <a:cxnLst/>
              <a:rect l="0" t="0" r="0" b="0"/>
              <a:pathLst>
                <a:path w="183136" h="298668">
                  <a:moveTo>
                    <a:pt x="149121" y="5589"/>
                  </a:moveTo>
                  <a:lnTo>
                    <a:pt x="132353" y="0"/>
                  </a:lnTo>
                  <a:lnTo>
                    <a:pt x="114762" y="375"/>
                  </a:lnTo>
                  <a:lnTo>
                    <a:pt x="95245" y="5611"/>
                  </a:lnTo>
                  <a:lnTo>
                    <a:pt x="34369" y="41302"/>
                  </a:lnTo>
                  <a:lnTo>
                    <a:pt x="11265" y="63094"/>
                  </a:lnTo>
                  <a:lnTo>
                    <a:pt x="894" y="81449"/>
                  </a:lnTo>
                  <a:lnTo>
                    <a:pt x="0" y="90088"/>
                  </a:lnTo>
                  <a:lnTo>
                    <a:pt x="5246" y="105925"/>
                  </a:lnTo>
                  <a:lnTo>
                    <a:pt x="18496" y="117643"/>
                  </a:lnTo>
                  <a:lnTo>
                    <a:pt x="37253" y="125581"/>
                  </a:lnTo>
                  <a:lnTo>
                    <a:pt x="95380" y="136684"/>
                  </a:lnTo>
                  <a:lnTo>
                    <a:pt x="148977" y="156271"/>
                  </a:lnTo>
                  <a:lnTo>
                    <a:pt x="159553" y="162196"/>
                  </a:lnTo>
                  <a:lnTo>
                    <a:pt x="174424" y="178137"/>
                  </a:lnTo>
                  <a:lnTo>
                    <a:pt x="180028" y="187301"/>
                  </a:lnTo>
                  <a:lnTo>
                    <a:pt x="183135" y="209962"/>
                  </a:lnTo>
                  <a:lnTo>
                    <a:pt x="179446" y="233292"/>
                  </a:lnTo>
                  <a:lnTo>
                    <a:pt x="164215" y="259580"/>
                  </a:lnTo>
                  <a:lnTo>
                    <a:pt x="151540" y="274841"/>
                  </a:lnTo>
                  <a:lnTo>
                    <a:pt x="125661" y="290998"/>
                  </a:lnTo>
                  <a:lnTo>
                    <a:pt x="69834" y="298532"/>
                  </a:lnTo>
                  <a:lnTo>
                    <a:pt x="30222" y="298667"/>
                  </a:lnTo>
                  <a:lnTo>
                    <a:pt x="1722" y="2898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103264" y="1246900"/>
              <a:ext cx="161607" cy="224062"/>
            </a:xfrm>
            <a:custGeom>
              <a:avLst/>
              <a:gdLst/>
              <a:ahLst/>
              <a:cxnLst/>
              <a:rect l="0" t="0" r="0" b="0"/>
              <a:pathLst>
                <a:path w="161607" h="224062">
                  <a:moveTo>
                    <a:pt x="24736" y="100747"/>
                  </a:moveTo>
                  <a:lnTo>
                    <a:pt x="83353" y="86093"/>
                  </a:lnTo>
                  <a:lnTo>
                    <a:pt x="127952" y="71380"/>
                  </a:lnTo>
                  <a:lnTo>
                    <a:pt x="145089" y="60009"/>
                  </a:lnTo>
                  <a:lnTo>
                    <a:pt x="149425" y="52531"/>
                  </a:lnTo>
                  <a:lnTo>
                    <a:pt x="151123" y="34864"/>
                  </a:lnTo>
                  <a:lnTo>
                    <a:pt x="144859" y="18434"/>
                  </a:lnTo>
                  <a:lnTo>
                    <a:pt x="139913" y="10776"/>
                  </a:lnTo>
                  <a:lnTo>
                    <a:pt x="131936" y="5672"/>
                  </a:lnTo>
                  <a:lnTo>
                    <a:pt x="110595" y="0"/>
                  </a:lnTo>
                  <a:lnTo>
                    <a:pt x="72273" y="2396"/>
                  </a:lnTo>
                  <a:lnTo>
                    <a:pt x="48203" y="13752"/>
                  </a:lnTo>
                  <a:lnTo>
                    <a:pt x="28146" y="30497"/>
                  </a:lnTo>
                  <a:lnTo>
                    <a:pt x="5739" y="69843"/>
                  </a:lnTo>
                  <a:lnTo>
                    <a:pt x="1543" y="80144"/>
                  </a:lnTo>
                  <a:lnTo>
                    <a:pt x="0" y="100949"/>
                  </a:lnTo>
                  <a:lnTo>
                    <a:pt x="4383" y="123064"/>
                  </a:lnTo>
                  <a:lnTo>
                    <a:pt x="20005" y="159482"/>
                  </a:lnTo>
                  <a:lnTo>
                    <a:pt x="40622" y="186130"/>
                  </a:lnTo>
                  <a:lnTo>
                    <a:pt x="68437" y="207674"/>
                  </a:lnTo>
                  <a:lnTo>
                    <a:pt x="100075" y="220817"/>
                  </a:lnTo>
                  <a:lnTo>
                    <a:pt x="135057" y="224061"/>
                  </a:lnTo>
                  <a:lnTo>
                    <a:pt x="161606" y="2165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314783" y="1282833"/>
              <a:ext cx="213301" cy="184426"/>
            </a:xfrm>
            <a:custGeom>
              <a:avLst/>
              <a:gdLst/>
              <a:ahLst/>
              <a:cxnLst/>
              <a:rect l="0" t="0" r="0" b="0"/>
              <a:pathLst>
                <a:path w="213301" h="184426">
                  <a:moveTo>
                    <a:pt x="97486" y="149042"/>
                  </a:moveTo>
                  <a:lnTo>
                    <a:pt x="114254" y="137864"/>
                  </a:lnTo>
                  <a:lnTo>
                    <a:pt x="125605" y="123017"/>
                  </a:lnTo>
                  <a:lnTo>
                    <a:pt x="133381" y="103550"/>
                  </a:lnTo>
                  <a:lnTo>
                    <a:pt x="136836" y="79301"/>
                  </a:lnTo>
                  <a:lnTo>
                    <a:pt x="132133" y="56045"/>
                  </a:lnTo>
                  <a:lnTo>
                    <a:pt x="116331" y="26341"/>
                  </a:lnTo>
                  <a:lnTo>
                    <a:pt x="102352" y="11450"/>
                  </a:lnTo>
                  <a:lnTo>
                    <a:pt x="84441" y="933"/>
                  </a:lnTo>
                  <a:lnTo>
                    <a:pt x="74752" y="0"/>
                  </a:lnTo>
                  <a:lnTo>
                    <a:pt x="54627" y="5202"/>
                  </a:lnTo>
                  <a:lnTo>
                    <a:pt x="37104" y="18433"/>
                  </a:lnTo>
                  <a:lnTo>
                    <a:pt x="22687" y="36011"/>
                  </a:lnTo>
                  <a:lnTo>
                    <a:pt x="0" y="86238"/>
                  </a:lnTo>
                  <a:lnTo>
                    <a:pt x="101" y="123154"/>
                  </a:lnTo>
                  <a:lnTo>
                    <a:pt x="13129" y="163728"/>
                  </a:lnTo>
                  <a:lnTo>
                    <a:pt x="21361" y="172871"/>
                  </a:lnTo>
                  <a:lnTo>
                    <a:pt x="42985" y="183029"/>
                  </a:lnTo>
                  <a:lnTo>
                    <a:pt x="65075" y="184425"/>
                  </a:lnTo>
                  <a:lnTo>
                    <a:pt x="75879" y="183159"/>
                  </a:lnTo>
                  <a:lnTo>
                    <a:pt x="84251" y="178806"/>
                  </a:lnTo>
                  <a:lnTo>
                    <a:pt x="96673" y="164610"/>
                  </a:lnTo>
                  <a:lnTo>
                    <a:pt x="110243" y="136887"/>
                  </a:lnTo>
                  <a:lnTo>
                    <a:pt x="116084" y="100857"/>
                  </a:lnTo>
                  <a:lnTo>
                    <a:pt x="118074" y="98201"/>
                  </a:lnTo>
                  <a:lnTo>
                    <a:pt x="120570" y="102280"/>
                  </a:lnTo>
                  <a:lnTo>
                    <a:pt x="127633" y="118900"/>
                  </a:lnTo>
                  <a:lnTo>
                    <a:pt x="145933" y="141411"/>
                  </a:lnTo>
                  <a:lnTo>
                    <a:pt x="163472" y="155789"/>
                  </a:lnTo>
                  <a:lnTo>
                    <a:pt x="173062" y="159389"/>
                  </a:lnTo>
                  <a:lnTo>
                    <a:pt x="213300" y="1595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538804" y="1021264"/>
              <a:ext cx="52450" cy="473783"/>
            </a:xfrm>
            <a:custGeom>
              <a:avLst/>
              <a:gdLst/>
              <a:ahLst/>
              <a:cxnLst/>
              <a:rect l="0" t="0" r="0" b="0"/>
              <a:pathLst>
                <a:path w="52450" h="473783">
                  <a:moveTo>
                    <a:pt x="10336" y="0"/>
                  </a:moveTo>
                  <a:lnTo>
                    <a:pt x="3100" y="28726"/>
                  </a:lnTo>
                  <a:lnTo>
                    <a:pt x="457" y="92112"/>
                  </a:lnTo>
                  <a:lnTo>
                    <a:pt x="0" y="145445"/>
                  </a:lnTo>
                  <a:lnTo>
                    <a:pt x="2984" y="203752"/>
                  </a:lnTo>
                  <a:lnTo>
                    <a:pt x="8884" y="265375"/>
                  </a:lnTo>
                  <a:lnTo>
                    <a:pt x="15495" y="325204"/>
                  </a:lnTo>
                  <a:lnTo>
                    <a:pt x="21598" y="367973"/>
                  </a:lnTo>
                  <a:lnTo>
                    <a:pt x="31610" y="425274"/>
                  </a:lnTo>
                  <a:lnTo>
                    <a:pt x="38508" y="452223"/>
                  </a:lnTo>
                  <a:lnTo>
                    <a:pt x="52449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22798" y="1189720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4066" y="5589"/>
                  </a:lnTo>
                  <a:lnTo>
                    <a:pt x="138723" y="25194"/>
                  </a:lnTo>
                  <a:lnTo>
                    <a:pt x="89716" y="37750"/>
                  </a:lnTo>
                  <a:lnTo>
                    <a:pt x="30113" y="49354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8673747" y="1252891"/>
              <a:ext cx="170107" cy="229113"/>
            </a:xfrm>
            <a:custGeom>
              <a:avLst/>
              <a:gdLst/>
              <a:ahLst/>
              <a:cxnLst/>
              <a:rect l="0" t="0" r="0" b="0"/>
              <a:pathLst>
                <a:path w="170107" h="229113">
                  <a:moveTo>
                    <a:pt x="96491" y="0"/>
                  </a:moveTo>
                  <a:lnTo>
                    <a:pt x="74134" y="0"/>
                  </a:lnTo>
                  <a:lnTo>
                    <a:pt x="43463" y="11178"/>
                  </a:lnTo>
                  <a:lnTo>
                    <a:pt x="17737" y="29308"/>
                  </a:lnTo>
                  <a:lnTo>
                    <a:pt x="887" y="55087"/>
                  </a:lnTo>
                  <a:lnTo>
                    <a:pt x="0" y="63631"/>
                  </a:lnTo>
                  <a:lnTo>
                    <a:pt x="5254" y="79363"/>
                  </a:lnTo>
                  <a:lnTo>
                    <a:pt x="18506" y="91034"/>
                  </a:lnTo>
                  <a:lnTo>
                    <a:pt x="68068" y="111814"/>
                  </a:lnTo>
                  <a:lnTo>
                    <a:pt x="123849" y="129365"/>
                  </a:lnTo>
                  <a:lnTo>
                    <a:pt x="163767" y="155015"/>
                  </a:lnTo>
                  <a:lnTo>
                    <a:pt x="168248" y="164175"/>
                  </a:lnTo>
                  <a:lnTo>
                    <a:pt x="170106" y="186830"/>
                  </a:lnTo>
                  <a:lnTo>
                    <a:pt x="165456" y="195913"/>
                  </a:lnTo>
                  <a:lnTo>
                    <a:pt x="147809" y="209125"/>
                  </a:lnTo>
                  <a:lnTo>
                    <a:pt x="117155" y="223140"/>
                  </a:lnTo>
                  <a:lnTo>
                    <a:pt x="74668" y="229112"/>
                  </a:lnTo>
                  <a:lnTo>
                    <a:pt x="36213" y="225292"/>
                  </a:lnTo>
                  <a:lnTo>
                    <a:pt x="1735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138735" y="1231834"/>
              <a:ext cx="157929" cy="213585"/>
            </a:xfrm>
            <a:custGeom>
              <a:avLst/>
              <a:gdLst/>
              <a:ahLst/>
              <a:cxnLst/>
              <a:rect l="0" t="0" r="0" b="0"/>
              <a:pathLst>
                <a:path w="157929" h="213585">
                  <a:moveTo>
                    <a:pt x="157928" y="0"/>
                  </a:moveTo>
                  <a:lnTo>
                    <a:pt x="94500" y="17958"/>
                  </a:lnTo>
                  <a:lnTo>
                    <a:pt x="31564" y="38640"/>
                  </a:lnTo>
                  <a:lnTo>
                    <a:pt x="10519" y="45639"/>
                  </a:lnTo>
                  <a:lnTo>
                    <a:pt x="4673" y="52653"/>
                  </a:lnTo>
                  <a:lnTo>
                    <a:pt x="1945" y="62008"/>
                  </a:lnTo>
                  <a:lnTo>
                    <a:pt x="1297" y="72924"/>
                  </a:lnTo>
                  <a:lnTo>
                    <a:pt x="5544" y="80201"/>
                  </a:lnTo>
                  <a:lnTo>
                    <a:pt x="13055" y="85053"/>
                  </a:lnTo>
                  <a:lnTo>
                    <a:pt x="70740" y="101884"/>
                  </a:lnTo>
                  <a:lnTo>
                    <a:pt x="125952" y="124926"/>
                  </a:lnTo>
                  <a:lnTo>
                    <a:pt x="152223" y="144510"/>
                  </a:lnTo>
                  <a:lnTo>
                    <a:pt x="155295" y="152492"/>
                  </a:lnTo>
                  <a:lnTo>
                    <a:pt x="155003" y="161323"/>
                  </a:lnTo>
                  <a:lnTo>
                    <a:pt x="148439" y="179323"/>
                  </a:lnTo>
                  <a:lnTo>
                    <a:pt x="137723" y="195123"/>
                  </a:lnTo>
                  <a:lnTo>
                    <a:pt x="118923" y="206824"/>
                  </a:lnTo>
                  <a:lnTo>
                    <a:pt x="96139" y="213584"/>
                  </a:lnTo>
                  <a:lnTo>
                    <a:pt x="36708" y="211198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396359" y="1337119"/>
              <a:ext cx="5590" cy="136871"/>
            </a:xfrm>
            <a:custGeom>
              <a:avLst/>
              <a:gdLst/>
              <a:ahLst/>
              <a:cxnLst/>
              <a:rect l="0" t="0" r="0" b="0"/>
              <a:pathLst>
                <a:path w="5590" h="136871">
                  <a:moveTo>
                    <a:pt x="5589" y="0"/>
                  </a:moveTo>
                  <a:lnTo>
                    <a:pt x="0" y="16767"/>
                  </a:lnTo>
                  <a:lnTo>
                    <a:pt x="4044" y="75445"/>
                  </a:lnTo>
                  <a:lnTo>
                    <a:pt x="5589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401948" y="121077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9486176" y="1284476"/>
              <a:ext cx="136871" cy="189514"/>
            </a:xfrm>
            <a:custGeom>
              <a:avLst/>
              <a:gdLst/>
              <a:ahLst/>
              <a:cxnLst/>
              <a:rect l="0" t="0" r="0" b="0"/>
              <a:pathLst>
                <a:path w="136871" h="189514">
                  <a:moveTo>
                    <a:pt x="136870" y="0"/>
                  </a:moveTo>
                  <a:lnTo>
                    <a:pt x="100954" y="53875"/>
                  </a:lnTo>
                  <a:lnTo>
                    <a:pt x="52354" y="115922"/>
                  </a:lnTo>
                  <a:lnTo>
                    <a:pt x="6428" y="174947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9486176" y="1263419"/>
              <a:ext cx="147400" cy="284271"/>
            </a:xfrm>
            <a:custGeom>
              <a:avLst/>
              <a:gdLst/>
              <a:ahLst/>
              <a:cxnLst/>
              <a:rect l="0" t="0" r="0" b="0"/>
              <a:pathLst>
                <a:path w="147400" h="284271">
                  <a:moveTo>
                    <a:pt x="0" y="0"/>
                  </a:moveTo>
                  <a:lnTo>
                    <a:pt x="26364" y="56215"/>
                  </a:lnTo>
                  <a:lnTo>
                    <a:pt x="52997" y="111667"/>
                  </a:lnTo>
                  <a:lnTo>
                    <a:pt x="86378" y="168287"/>
                  </a:lnTo>
                  <a:lnTo>
                    <a:pt x="110862" y="218579"/>
                  </a:lnTo>
                  <a:lnTo>
                    <a:pt x="140970" y="273193"/>
                  </a:lnTo>
                  <a:lnTo>
                    <a:pt x="147399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583870" y="1745552"/>
            <a:ext cx="1829328" cy="474046"/>
            <a:chOff x="583870" y="1745552"/>
            <a:chExt cx="1829328" cy="474046"/>
          </a:xfrm>
        </p:grpSpPr>
        <p:sp>
          <p:nvSpPr>
            <p:cNvPr id="90" name="Freeform 89"/>
            <p:cNvSpPr/>
            <p:nvPr/>
          </p:nvSpPr>
          <p:spPr>
            <a:xfrm>
              <a:off x="583870" y="1902395"/>
              <a:ext cx="239142" cy="317203"/>
            </a:xfrm>
            <a:custGeom>
              <a:avLst/>
              <a:gdLst/>
              <a:ahLst/>
              <a:cxnLst/>
              <a:rect l="0" t="0" r="0" b="0"/>
              <a:pathLst>
                <a:path w="239142" h="317203">
                  <a:moveTo>
                    <a:pt x="163653" y="34848"/>
                  </a:moveTo>
                  <a:lnTo>
                    <a:pt x="158064" y="18080"/>
                  </a:lnTo>
                  <a:lnTo>
                    <a:pt x="145961" y="6729"/>
                  </a:lnTo>
                  <a:lnTo>
                    <a:pt x="137820" y="2064"/>
                  </a:lnTo>
                  <a:lnTo>
                    <a:pt x="116297" y="0"/>
                  </a:lnTo>
                  <a:lnTo>
                    <a:pt x="69941" y="8207"/>
                  </a:lnTo>
                  <a:lnTo>
                    <a:pt x="37620" y="23315"/>
                  </a:lnTo>
                  <a:lnTo>
                    <a:pt x="11406" y="48198"/>
                  </a:lnTo>
                  <a:lnTo>
                    <a:pt x="2401" y="70807"/>
                  </a:lnTo>
                  <a:lnTo>
                    <a:pt x="0" y="83387"/>
                  </a:lnTo>
                  <a:lnTo>
                    <a:pt x="3571" y="103604"/>
                  </a:lnTo>
                  <a:lnTo>
                    <a:pt x="7798" y="112271"/>
                  </a:lnTo>
                  <a:lnTo>
                    <a:pt x="21854" y="125020"/>
                  </a:lnTo>
                  <a:lnTo>
                    <a:pt x="40970" y="133416"/>
                  </a:lnTo>
                  <a:lnTo>
                    <a:pt x="91369" y="138806"/>
                  </a:lnTo>
                  <a:lnTo>
                    <a:pt x="140796" y="145460"/>
                  </a:lnTo>
                  <a:lnTo>
                    <a:pt x="196544" y="179513"/>
                  </a:lnTo>
                  <a:lnTo>
                    <a:pt x="221621" y="205614"/>
                  </a:lnTo>
                  <a:lnTo>
                    <a:pt x="238281" y="235574"/>
                  </a:lnTo>
                  <a:lnTo>
                    <a:pt x="239141" y="245874"/>
                  </a:lnTo>
                  <a:lnTo>
                    <a:pt x="233858" y="266678"/>
                  </a:lnTo>
                  <a:lnTo>
                    <a:pt x="220591" y="284503"/>
                  </a:lnTo>
                  <a:lnTo>
                    <a:pt x="202997" y="299054"/>
                  </a:lnTo>
                  <a:lnTo>
                    <a:pt x="183479" y="309420"/>
                  </a:lnTo>
                  <a:lnTo>
                    <a:pt x="133947" y="317202"/>
                  </a:lnTo>
                  <a:lnTo>
                    <a:pt x="82223" y="315620"/>
                  </a:lnTo>
                  <a:lnTo>
                    <a:pt x="48668" y="304433"/>
                  </a:lnTo>
                  <a:lnTo>
                    <a:pt x="5725" y="2770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926507" y="1789844"/>
              <a:ext cx="52644" cy="389556"/>
            </a:xfrm>
            <a:custGeom>
              <a:avLst/>
              <a:gdLst/>
              <a:ahLst/>
              <a:cxnLst/>
              <a:rect l="0" t="0" r="0" b="0"/>
              <a:pathLst>
                <a:path w="52644" h="389556">
                  <a:moveTo>
                    <a:pt x="0" y="0"/>
                  </a:moveTo>
                  <a:lnTo>
                    <a:pt x="3120" y="48931"/>
                  </a:lnTo>
                  <a:lnTo>
                    <a:pt x="9065" y="108061"/>
                  </a:lnTo>
                  <a:lnTo>
                    <a:pt x="18645" y="161076"/>
                  </a:lnTo>
                  <a:lnTo>
                    <a:pt x="28401" y="221511"/>
                  </a:lnTo>
                  <a:lnTo>
                    <a:pt x="37531" y="282052"/>
                  </a:lnTo>
                  <a:lnTo>
                    <a:pt x="44329" y="342496"/>
                  </a:lnTo>
                  <a:lnTo>
                    <a:pt x="52643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42279" y="1916186"/>
              <a:ext cx="221100" cy="63172"/>
            </a:xfrm>
            <a:custGeom>
              <a:avLst/>
              <a:gdLst/>
              <a:ahLst/>
              <a:cxnLst/>
              <a:rect l="0" t="0" r="0" b="0"/>
              <a:pathLst>
                <a:path w="221100" h="63172">
                  <a:moveTo>
                    <a:pt x="221099" y="0"/>
                  </a:moveTo>
                  <a:lnTo>
                    <a:pt x="162482" y="9065"/>
                  </a:lnTo>
                  <a:lnTo>
                    <a:pt x="108308" y="19815"/>
                  </a:lnTo>
                  <a:lnTo>
                    <a:pt x="55666" y="43255"/>
                  </a:lnTo>
                  <a:lnTo>
                    <a:pt x="25073" y="572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097158" y="1989886"/>
              <a:ext cx="158552" cy="202472"/>
            </a:xfrm>
            <a:custGeom>
              <a:avLst/>
              <a:gdLst/>
              <a:ahLst/>
              <a:cxnLst/>
              <a:rect l="0" t="0" r="0" b="0"/>
              <a:pathLst>
                <a:path w="158552" h="202472">
                  <a:moveTo>
                    <a:pt x="8334" y="31585"/>
                  </a:moveTo>
                  <a:lnTo>
                    <a:pt x="0" y="69063"/>
                  </a:lnTo>
                  <a:lnTo>
                    <a:pt x="1575" y="103911"/>
                  </a:lnTo>
                  <a:lnTo>
                    <a:pt x="15849" y="157746"/>
                  </a:lnTo>
                  <a:lnTo>
                    <a:pt x="22592" y="178904"/>
                  </a:lnTo>
                  <a:lnTo>
                    <a:pt x="35728" y="193766"/>
                  </a:lnTo>
                  <a:lnTo>
                    <a:pt x="44144" y="199367"/>
                  </a:lnTo>
                  <a:lnTo>
                    <a:pt x="65973" y="202471"/>
                  </a:lnTo>
                  <a:lnTo>
                    <a:pt x="90103" y="198781"/>
                  </a:lnTo>
                  <a:lnTo>
                    <a:pt x="112526" y="189343"/>
                  </a:lnTo>
                  <a:lnTo>
                    <a:pt x="131071" y="171110"/>
                  </a:lnTo>
                  <a:lnTo>
                    <a:pt x="151545" y="134537"/>
                  </a:lnTo>
                  <a:lnTo>
                    <a:pt x="158551" y="108927"/>
                  </a:lnTo>
                  <a:lnTo>
                    <a:pt x="155918" y="74778"/>
                  </a:lnTo>
                  <a:lnTo>
                    <a:pt x="146559" y="42433"/>
                  </a:lnTo>
                  <a:lnTo>
                    <a:pt x="1241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350070" y="1745552"/>
              <a:ext cx="355547" cy="432190"/>
            </a:xfrm>
            <a:custGeom>
              <a:avLst/>
              <a:gdLst/>
              <a:ahLst/>
              <a:cxnLst/>
              <a:rect l="0" t="0" r="0" b="0"/>
              <a:pathLst>
                <a:path w="355547" h="432190">
                  <a:moveTo>
                    <a:pt x="113391" y="370675"/>
                  </a:moveTo>
                  <a:lnTo>
                    <a:pt x="110271" y="327984"/>
                  </a:lnTo>
                  <a:lnTo>
                    <a:pt x="98818" y="296805"/>
                  </a:lnTo>
                  <a:lnTo>
                    <a:pt x="93147" y="286334"/>
                  </a:lnTo>
                  <a:lnTo>
                    <a:pt x="77487" y="271579"/>
                  </a:lnTo>
                  <a:lnTo>
                    <a:pt x="68398" y="266007"/>
                  </a:lnTo>
                  <a:lnTo>
                    <a:pt x="48940" y="262935"/>
                  </a:lnTo>
                  <a:lnTo>
                    <a:pt x="38838" y="263753"/>
                  </a:lnTo>
                  <a:lnTo>
                    <a:pt x="30934" y="267809"/>
                  </a:lnTo>
                  <a:lnTo>
                    <a:pt x="19031" y="281673"/>
                  </a:lnTo>
                  <a:lnTo>
                    <a:pt x="5754" y="309209"/>
                  </a:lnTo>
                  <a:lnTo>
                    <a:pt x="0" y="345184"/>
                  </a:lnTo>
                  <a:lnTo>
                    <a:pt x="4893" y="368705"/>
                  </a:lnTo>
                  <a:lnTo>
                    <a:pt x="20802" y="398558"/>
                  </a:lnTo>
                  <a:lnTo>
                    <a:pt x="47138" y="429606"/>
                  </a:lnTo>
                  <a:lnTo>
                    <a:pt x="55184" y="432189"/>
                  </a:lnTo>
                  <a:lnTo>
                    <a:pt x="73483" y="428821"/>
                  </a:lnTo>
                  <a:lnTo>
                    <a:pt x="103516" y="408181"/>
                  </a:lnTo>
                  <a:lnTo>
                    <a:pt x="117971" y="383445"/>
                  </a:lnTo>
                  <a:lnTo>
                    <a:pt x="136782" y="331084"/>
                  </a:lnTo>
                  <a:lnTo>
                    <a:pt x="150593" y="283436"/>
                  </a:lnTo>
                  <a:lnTo>
                    <a:pt x="154049" y="229793"/>
                  </a:lnTo>
                  <a:lnTo>
                    <a:pt x="155073" y="169445"/>
                  </a:lnTo>
                  <a:lnTo>
                    <a:pt x="154207" y="110620"/>
                  </a:lnTo>
                  <a:lnTo>
                    <a:pt x="144026" y="54404"/>
                  </a:lnTo>
                  <a:lnTo>
                    <a:pt x="131047" y="15703"/>
                  </a:lnTo>
                  <a:lnTo>
                    <a:pt x="125161" y="4176"/>
                  </a:lnTo>
                  <a:lnTo>
                    <a:pt x="118898" y="0"/>
                  </a:lnTo>
                  <a:lnTo>
                    <a:pt x="112383" y="726"/>
                  </a:lnTo>
                  <a:lnTo>
                    <a:pt x="105700" y="4720"/>
                  </a:lnTo>
                  <a:lnTo>
                    <a:pt x="101244" y="13231"/>
                  </a:lnTo>
                  <a:lnTo>
                    <a:pt x="96294" y="38286"/>
                  </a:lnTo>
                  <a:lnTo>
                    <a:pt x="100352" y="88729"/>
                  </a:lnTo>
                  <a:lnTo>
                    <a:pt x="103288" y="144026"/>
                  </a:lnTo>
                  <a:lnTo>
                    <a:pt x="111047" y="207074"/>
                  </a:lnTo>
                  <a:lnTo>
                    <a:pt x="124149" y="262190"/>
                  </a:lnTo>
                  <a:lnTo>
                    <a:pt x="143592" y="318051"/>
                  </a:lnTo>
                  <a:lnTo>
                    <a:pt x="163153" y="351444"/>
                  </a:lnTo>
                  <a:lnTo>
                    <a:pt x="169962" y="355515"/>
                  </a:lnTo>
                  <a:lnTo>
                    <a:pt x="176842" y="355889"/>
                  </a:lnTo>
                  <a:lnTo>
                    <a:pt x="183767" y="353799"/>
                  </a:lnTo>
                  <a:lnTo>
                    <a:pt x="189554" y="347726"/>
                  </a:lnTo>
                  <a:lnTo>
                    <a:pt x="216646" y="302547"/>
                  </a:lnTo>
                  <a:lnTo>
                    <a:pt x="242251" y="285629"/>
                  </a:lnTo>
                  <a:lnTo>
                    <a:pt x="283243" y="278796"/>
                  </a:lnTo>
                  <a:lnTo>
                    <a:pt x="321255" y="282361"/>
                  </a:lnTo>
                  <a:lnTo>
                    <a:pt x="328006" y="279044"/>
                  </a:lnTo>
                  <a:lnTo>
                    <a:pt x="331337" y="272153"/>
                  </a:lnTo>
                  <a:lnTo>
                    <a:pt x="332387" y="262880"/>
                  </a:lnTo>
                  <a:lnTo>
                    <a:pt x="328408" y="255528"/>
                  </a:lnTo>
                  <a:lnTo>
                    <a:pt x="311509" y="244240"/>
                  </a:lnTo>
                  <a:lnTo>
                    <a:pt x="281277" y="231308"/>
                  </a:lnTo>
                  <a:lnTo>
                    <a:pt x="260536" y="229965"/>
                  </a:lnTo>
                  <a:lnTo>
                    <a:pt x="240790" y="234438"/>
                  </a:lnTo>
                  <a:lnTo>
                    <a:pt x="224215" y="244225"/>
                  </a:lnTo>
                  <a:lnTo>
                    <a:pt x="212169" y="259493"/>
                  </a:lnTo>
                  <a:lnTo>
                    <a:pt x="204085" y="279147"/>
                  </a:lnTo>
                  <a:lnTo>
                    <a:pt x="200705" y="315350"/>
                  </a:lnTo>
                  <a:lnTo>
                    <a:pt x="204059" y="337898"/>
                  </a:lnTo>
                  <a:lnTo>
                    <a:pt x="215689" y="356497"/>
                  </a:lnTo>
                  <a:lnTo>
                    <a:pt x="246162" y="387502"/>
                  </a:lnTo>
                  <a:lnTo>
                    <a:pt x="269886" y="395701"/>
                  </a:lnTo>
                  <a:lnTo>
                    <a:pt x="297588" y="398176"/>
                  </a:lnTo>
                  <a:lnTo>
                    <a:pt x="330575" y="392992"/>
                  </a:lnTo>
                  <a:lnTo>
                    <a:pt x="355546" y="3812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74425" y="1979515"/>
              <a:ext cx="141762" cy="178828"/>
            </a:xfrm>
            <a:custGeom>
              <a:avLst/>
              <a:gdLst/>
              <a:ahLst/>
              <a:cxnLst/>
              <a:rect l="0" t="0" r="0" b="0"/>
              <a:pathLst>
                <a:path w="141762" h="178828">
                  <a:moveTo>
                    <a:pt x="4891" y="63013"/>
                  </a:moveTo>
                  <a:lnTo>
                    <a:pt x="13224" y="111944"/>
                  </a:lnTo>
                  <a:lnTo>
                    <a:pt x="20026" y="174828"/>
                  </a:lnTo>
                  <a:lnTo>
                    <a:pt x="13177" y="163402"/>
                  </a:lnTo>
                  <a:lnTo>
                    <a:pt x="5358" y="108406"/>
                  </a:lnTo>
                  <a:lnTo>
                    <a:pt x="0" y="47456"/>
                  </a:lnTo>
                  <a:lnTo>
                    <a:pt x="5057" y="24514"/>
                  </a:lnTo>
                  <a:lnTo>
                    <a:pt x="15103" y="6518"/>
                  </a:lnTo>
                  <a:lnTo>
                    <a:pt x="23397" y="1953"/>
                  </a:lnTo>
                  <a:lnTo>
                    <a:pt x="45091" y="0"/>
                  </a:lnTo>
                  <a:lnTo>
                    <a:pt x="55088" y="3457"/>
                  </a:lnTo>
                  <a:lnTo>
                    <a:pt x="72434" y="16657"/>
                  </a:lnTo>
                  <a:lnTo>
                    <a:pt x="107897" y="79683"/>
                  </a:lnTo>
                  <a:lnTo>
                    <a:pt x="126580" y="138619"/>
                  </a:lnTo>
                  <a:lnTo>
                    <a:pt x="141761" y="1788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979607" y="1779316"/>
              <a:ext cx="31337" cy="389555"/>
            </a:xfrm>
            <a:custGeom>
              <a:avLst/>
              <a:gdLst/>
              <a:ahLst/>
              <a:cxnLst/>
              <a:rect l="0" t="0" r="0" b="0"/>
              <a:pathLst>
                <a:path w="31337" h="389555">
                  <a:moveTo>
                    <a:pt x="20807" y="0"/>
                  </a:moveTo>
                  <a:lnTo>
                    <a:pt x="6153" y="55141"/>
                  </a:lnTo>
                  <a:lnTo>
                    <a:pt x="1015" y="112104"/>
                  </a:lnTo>
                  <a:lnTo>
                    <a:pt x="0" y="168416"/>
                  </a:lnTo>
                  <a:lnTo>
                    <a:pt x="5389" y="224600"/>
                  </a:lnTo>
                  <a:lnTo>
                    <a:pt x="10482" y="279588"/>
                  </a:lnTo>
                  <a:lnTo>
                    <a:pt x="19216" y="341884"/>
                  </a:lnTo>
                  <a:lnTo>
                    <a:pt x="3133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53015" y="1907853"/>
              <a:ext cx="263213" cy="39920"/>
            </a:xfrm>
            <a:custGeom>
              <a:avLst/>
              <a:gdLst/>
              <a:ahLst/>
              <a:cxnLst/>
              <a:rect l="0" t="0" r="0" b="0"/>
              <a:pathLst>
                <a:path w="263213" h="39920">
                  <a:moveTo>
                    <a:pt x="263212" y="8333"/>
                  </a:moveTo>
                  <a:lnTo>
                    <a:pt x="225734" y="0"/>
                  </a:lnTo>
                  <a:lnTo>
                    <a:pt x="168722" y="3827"/>
                  </a:lnTo>
                  <a:lnTo>
                    <a:pt x="118362" y="6998"/>
                  </a:lnTo>
                  <a:lnTo>
                    <a:pt x="57349" y="23710"/>
                  </a:lnTo>
                  <a:lnTo>
                    <a:pt x="0" y="399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137087" y="1968829"/>
              <a:ext cx="163870" cy="214474"/>
            </a:xfrm>
            <a:custGeom>
              <a:avLst/>
              <a:gdLst/>
              <a:ahLst/>
              <a:cxnLst/>
              <a:rect l="0" t="0" r="0" b="0"/>
              <a:pathLst>
                <a:path w="163870" h="214474">
                  <a:moveTo>
                    <a:pt x="84425" y="0"/>
                  </a:moveTo>
                  <a:lnTo>
                    <a:pt x="22167" y="19128"/>
                  </a:lnTo>
                  <a:lnTo>
                    <a:pt x="5672" y="30338"/>
                  </a:lnTo>
                  <a:lnTo>
                    <a:pt x="1508" y="37773"/>
                  </a:lnTo>
                  <a:lnTo>
                    <a:pt x="0" y="55392"/>
                  </a:lnTo>
                  <a:lnTo>
                    <a:pt x="5915" y="61494"/>
                  </a:lnTo>
                  <a:lnTo>
                    <a:pt x="62273" y="77681"/>
                  </a:lnTo>
                  <a:lnTo>
                    <a:pt x="115866" y="97938"/>
                  </a:lnTo>
                  <a:lnTo>
                    <a:pt x="152507" y="123460"/>
                  </a:lnTo>
                  <a:lnTo>
                    <a:pt x="161477" y="143388"/>
                  </a:lnTo>
                  <a:lnTo>
                    <a:pt x="163869" y="155253"/>
                  </a:lnTo>
                  <a:lnTo>
                    <a:pt x="161955" y="165503"/>
                  </a:lnTo>
                  <a:lnTo>
                    <a:pt x="150468" y="183131"/>
                  </a:lnTo>
                  <a:lnTo>
                    <a:pt x="124271" y="200620"/>
                  </a:lnTo>
                  <a:lnTo>
                    <a:pt x="88693" y="213211"/>
                  </a:lnTo>
                  <a:lnTo>
                    <a:pt x="65265" y="214473"/>
                  </a:lnTo>
                  <a:lnTo>
                    <a:pt x="21254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400497" y="2158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6" name="Group 125"/>
          <p:cNvGrpSpPr/>
          <p:nvPr/>
        </p:nvGrpSpPr>
        <p:grpSpPr>
          <a:xfrm>
            <a:off x="1477268" y="2526839"/>
            <a:ext cx="5239725" cy="673825"/>
            <a:chOff x="1477268" y="2526839"/>
            <a:chExt cx="5239725" cy="673825"/>
          </a:xfrm>
        </p:grpSpPr>
        <p:sp>
          <p:nvSpPr>
            <p:cNvPr id="101" name="Freeform 100"/>
            <p:cNvSpPr/>
            <p:nvPr/>
          </p:nvSpPr>
          <p:spPr>
            <a:xfrm>
              <a:off x="1649912" y="2695295"/>
              <a:ext cx="12128" cy="210571"/>
            </a:xfrm>
            <a:custGeom>
              <a:avLst/>
              <a:gdLst/>
              <a:ahLst/>
              <a:cxnLst/>
              <a:rect l="0" t="0" r="0" b="0"/>
              <a:pathLst>
                <a:path w="12128" h="210571">
                  <a:moveTo>
                    <a:pt x="3062" y="0"/>
                  </a:moveTo>
                  <a:lnTo>
                    <a:pt x="8651" y="62093"/>
                  </a:lnTo>
                  <a:lnTo>
                    <a:pt x="12127" y="105615"/>
                  </a:lnTo>
                  <a:lnTo>
                    <a:pt x="6701" y="132338"/>
                  </a:lnTo>
                  <a:lnTo>
                    <a:pt x="0" y="155913"/>
                  </a:lnTo>
                  <a:lnTo>
                    <a:pt x="3062" y="2105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477268" y="2594187"/>
              <a:ext cx="445620" cy="425656"/>
            </a:xfrm>
            <a:custGeom>
              <a:avLst/>
              <a:gdLst/>
              <a:ahLst/>
              <a:cxnLst/>
              <a:rect l="0" t="0" r="0" b="0"/>
              <a:pathLst>
                <a:path w="445620" h="425656">
                  <a:moveTo>
                    <a:pt x="217820" y="6351"/>
                  </a:moveTo>
                  <a:lnTo>
                    <a:pt x="154392" y="24310"/>
                  </a:lnTo>
                  <a:lnTo>
                    <a:pt x="133478" y="31101"/>
                  </a:lnTo>
                  <a:lnTo>
                    <a:pt x="115604" y="44257"/>
                  </a:lnTo>
                  <a:lnTo>
                    <a:pt x="63581" y="102941"/>
                  </a:lnTo>
                  <a:lnTo>
                    <a:pt x="31450" y="162325"/>
                  </a:lnTo>
                  <a:lnTo>
                    <a:pt x="23855" y="185637"/>
                  </a:lnTo>
                  <a:lnTo>
                    <a:pt x="12739" y="235611"/>
                  </a:lnTo>
                  <a:lnTo>
                    <a:pt x="3840" y="259153"/>
                  </a:lnTo>
                  <a:lnTo>
                    <a:pt x="0" y="297545"/>
                  </a:lnTo>
                  <a:lnTo>
                    <a:pt x="6921" y="331667"/>
                  </a:lnTo>
                  <a:lnTo>
                    <a:pt x="29628" y="371518"/>
                  </a:lnTo>
                  <a:lnTo>
                    <a:pt x="56644" y="402267"/>
                  </a:lnTo>
                  <a:lnTo>
                    <a:pt x="83106" y="418198"/>
                  </a:lnTo>
                  <a:lnTo>
                    <a:pt x="139130" y="425655"/>
                  </a:lnTo>
                  <a:lnTo>
                    <a:pt x="196470" y="424009"/>
                  </a:lnTo>
                  <a:lnTo>
                    <a:pt x="252857" y="407176"/>
                  </a:lnTo>
                  <a:lnTo>
                    <a:pt x="313418" y="367587"/>
                  </a:lnTo>
                  <a:lnTo>
                    <a:pt x="361167" y="311040"/>
                  </a:lnTo>
                  <a:lnTo>
                    <a:pt x="410280" y="258952"/>
                  </a:lnTo>
                  <a:lnTo>
                    <a:pt x="440476" y="197976"/>
                  </a:lnTo>
                  <a:lnTo>
                    <a:pt x="445619" y="158016"/>
                  </a:lnTo>
                  <a:lnTo>
                    <a:pt x="434442" y="101670"/>
                  </a:lnTo>
                  <a:lnTo>
                    <a:pt x="419005" y="75278"/>
                  </a:lnTo>
                  <a:lnTo>
                    <a:pt x="360207" y="24030"/>
                  </a:lnTo>
                  <a:lnTo>
                    <a:pt x="336865" y="9919"/>
                  </a:lnTo>
                  <a:lnTo>
                    <a:pt x="291827" y="0"/>
                  </a:lnTo>
                  <a:lnTo>
                    <a:pt x="234951" y="3884"/>
                  </a:lnTo>
                  <a:lnTo>
                    <a:pt x="196763" y="6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116227" y="2611067"/>
              <a:ext cx="21059" cy="421141"/>
            </a:xfrm>
            <a:custGeom>
              <a:avLst/>
              <a:gdLst/>
              <a:ahLst/>
              <a:cxnLst/>
              <a:rect l="0" t="0" r="0" b="0"/>
              <a:pathLst>
                <a:path w="21059" h="421141">
                  <a:moveTo>
                    <a:pt x="0" y="0"/>
                  </a:moveTo>
                  <a:lnTo>
                    <a:pt x="0" y="58617"/>
                  </a:lnTo>
                  <a:lnTo>
                    <a:pt x="5590" y="104586"/>
                  </a:lnTo>
                  <a:lnTo>
                    <a:pt x="9066" y="166429"/>
                  </a:lnTo>
                  <a:lnTo>
                    <a:pt x="6759" y="209669"/>
                  </a:lnTo>
                  <a:lnTo>
                    <a:pt x="5123" y="267235"/>
                  </a:lnTo>
                  <a:lnTo>
                    <a:pt x="8927" y="317047"/>
                  </a:lnTo>
                  <a:lnTo>
                    <a:pt x="13174" y="365731"/>
                  </a:lnTo>
                  <a:lnTo>
                    <a:pt x="2105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95212" y="2642653"/>
              <a:ext cx="31587" cy="379026"/>
            </a:xfrm>
            <a:custGeom>
              <a:avLst/>
              <a:gdLst/>
              <a:ahLst/>
              <a:cxnLst/>
              <a:rect l="0" t="0" r="0" b="0"/>
              <a:pathLst>
                <a:path w="31587" h="379026">
                  <a:moveTo>
                    <a:pt x="0" y="0"/>
                  </a:moveTo>
                  <a:lnTo>
                    <a:pt x="7236" y="28725"/>
                  </a:lnTo>
                  <a:lnTo>
                    <a:pt x="10723" y="77921"/>
                  </a:lnTo>
                  <a:lnTo>
                    <a:pt x="17475" y="131232"/>
                  </a:lnTo>
                  <a:lnTo>
                    <a:pt x="18826" y="187452"/>
                  </a:lnTo>
                  <a:lnTo>
                    <a:pt x="15634" y="249027"/>
                  </a:lnTo>
                  <a:lnTo>
                    <a:pt x="19450" y="301123"/>
                  </a:lnTo>
                  <a:lnTo>
                    <a:pt x="28081" y="363047"/>
                  </a:lnTo>
                  <a:lnTo>
                    <a:pt x="31586" y="3790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126756" y="2863751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17874" y="17958"/>
                  </a:lnTo>
                  <a:lnTo>
                    <a:pt x="57853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97069" y="2832165"/>
              <a:ext cx="146489" cy="192591"/>
            </a:xfrm>
            <a:custGeom>
              <a:avLst/>
              <a:gdLst/>
              <a:ahLst/>
              <a:cxnLst/>
              <a:rect l="0" t="0" r="0" b="0"/>
              <a:pathLst>
                <a:path w="146489" h="192591">
                  <a:moveTo>
                    <a:pt x="98184" y="0"/>
                  </a:moveTo>
                  <a:lnTo>
                    <a:pt x="43043" y="20244"/>
                  </a:lnTo>
                  <a:lnTo>
                    <a:pt x="23765" y="35904"/>
                  </a:lnTo>
                  <a:lnTo>
                    <a:pt x="11296" y="55732"/>
                  </a:lnTo>
                  <a:lnTo>
                    <a:pt x="1856" y="80142"/>
                  </a:lnTo>
                  <a:lnTo>
                    <a:pt x="0" y="103469"/>
                  </a:lnTo>
                  <a:lnTo>
                    <a:pt x="8340" y="147041"/>
                  </a:lnTo>
                  <a:lnTo>
                    <a:pt x="23471" y="173289"/>
                  </a:lnTo>
                  <a:lnTo>
                    <a:pt x="39242" y="185422"/>
                  </a:lnTo>
                  <a:lnTo>
                    <a:pt x="48361" y="190295"/>
                  </a:lnTo>
                  <a:lnTo>
                    <a:pt x="67852" y="192590"/>
                  </a:lnTo>
                  <a:lnTo>
                    <a:pt x="88213" y="188541"/>
                  </a:lnTo>
                  <a:lnTo>
                    <a:pt x="108960" y="178943"/>
                  </a:lnTo>
                  <a:lnTo>
                    <a:pt x="134783" y="154796"/>
                  </a:lnTo>
                  <a:lnTo>
                    <a:pt x="143696" y="129240"/>
                  </a:lnTo>
                  <a:lnTo>
                    <a:pt x="146488" y="100724"/>
                  </a:lnTo>
                  <a:lnTo>
                    <a:pt x="143829" y="76352"/>
                  </a:lnTo>
                  <a:lnTo>
                    <a:pt x="135629" y="56941"/>
                  </a:lnTo>
                  <a:lnTo>
                    <a:pt x="98184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621047" y="2821637"/>
              <a:ext cx="269160" cy="159861"/>
            </a:xfrm>
            <a:custGeom>
              <a:avLst/>
              <a:gdLst/>
              <a:ahLst/>
              <a:cxnLst/>
              <a:rect l="0" t="0" r="0" b="0"/>
              <a:pathLst>
                <a:path w="269160" h="159861">
                  <a:moveTo>
                    <a:pt x="21606" y="21057"/>
                  </a:moveTo>
                  <a:lnTo>
                    <a:pt x="4838" y="32235"/>
                  </a:lnTo>
                  <a:lnTo>
                    <a:pt x="1068" y="39038"/>
                  </a:lnTo>
                  <a:lnTo>
                    <a:pt x="0" y="55954"/>
                  </a:lnTo>
                  <a:lnTo>
                    <a:pt x="5975" y="90798"/>
                  </a:lnTo>
                  <a:lnTo>
                    <a:pt x="20744" y="119580"/>
                  </a:lnTo>
                  <a:lnTo>
                    <a:pt x="39938" y="142926"/>
                  </a:lnTo>
                  <a:lnTo>
                    <a:pt x="66032" y="159072"/>
                  </a:lnTo>
                  <a:lnTo>
                    <a:pt x="74620" y="159860"/>
                  </a:lnTo>
                  <a:lnTo>
                    <a:pt x="90401" y="154497"/>
                  </a:lnTo>
                  <a:lnTo>
                    <a:pt x="102094" y="141195"/>
                  </a:lnTo>
                  <a:lnTo>
                    <a:pt x="122889" y="93723"/>
                  </a:lnTo>
                  <a:lnTo>
                    <a:pt x="126562" y="94067"/>
                  </a:lnTo>
                  <a:lnTo>
                    <a:pt x="166092" y="133937"/>
                  </a:lnTo>
                  <a:lnTo>
                    <a:pt x="186038" y="141416"/>
                  </a:lnTo>
                  <a:lnTo>
                    <a:pt x="197907" y="143410"/>
                  </a:lnTo>
                  <a:lnTo>
                    <a:pt x="220455" y="139387"/>
                  </a:lnTo>
                  <a:lnTo>
                    <a:pt x="231381" y="135039"/>
                  </a:lnTo>
                  <a:lnTo>
                    <a:pt x="246640" y="120849"/>
                  </a:lnTo>
                  <a:lnTo>
                    <a:pt x="252347" y="112151"/>
                  </a:lnTo>
                  <a:lnTo>
                    <a:pt x="262676" y="58505"/>
                  </a:lnTo>
                  <a:lnTo>
                    <a:pt x="269159" y="25134"/>
                  </a:lnTo>
                  <a:lnTo>
                    <a:pt x="26376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40779" y="2780723"/>
              <a:ext cx="238869" cy="193173"/>
            </a:xfrm>
            <a:custGeom>
              <a:avLst/>
              <a:gdLst/>
              <a:ahLst/>
              <a:cxnLst/>
              <a:rect l="0" t="0" r="0" b="0"/>
              <a:pathLst>
                <a:path w="238869" h="193173">
                  <a:moveTo>
                    <a:pt x="7241" y="93556"/>
                  </a:moveTo>
                  <a:lnTo>
                    <a:pt x="16306" y="152173"/>
                  </a:lnTo>
                  <a:lnTo>
                    <a:pt x="22925" y="186964"/>
                  </a:lnTo>
                  <a:lnTo>
                    <a:pt x="22377" y="192093"/>
                  </a:lnTo>
                  <a:lnTo>
                    <a:pt x="19671" y="193172"/>
                  </a:lnTo>
                  <a:lnTo>
                    <a:pt x="15528" y="191553"/>
                  </a:lnTo>
                  <a:lnTo>
                    <a:pt x="7805" y="177274"/>
                  </a:lnTo>
                  <a:lnTo>
                    <a:pt x="0" y="142928"/>
                  </a:lnTo>
                  <a:lnTo>
                    <a:pt x="513" y="117839"/>
                  </a:lnTo>
                  <a:lnTo>
                    <a:pt x="20625" y="62396"/>
                  </a:lnTo>
                  <a:lnTo>
                    <a:pt x="27862" y="56405"/>
                  </a:lnTo>
                  <a:lnTo>
                    <a:pt x="37366" y="53581"/>
                  </a:lnTo>
                  <a:lnTo>
                    <a:pt x="48381" y="52868"/>
                  </a:lnTo>
                  <a:lnTo>
                    <a:pt x="69980" y="58315"/>
                  </a:lnTo>
                  <a:lnTo>
                    <a:pt x="80652" y="63043"/>
                  </a:lnTo>
                  <a:lnTo>
                    <a:pt x="87768" y="70875"/>
                  </a:lnTo>
                  <a:lnTo>
                    <a:pt x="95673" y="92054"/>
                  </a:lnTo>
                  <a:lnTo>
                    <a:pt x="98951" y="96064"/>
                  </a:lnTo>
                  <a:lnTo>
                    <a:pt x="102307" y="95228"/>
                  </a:lnTo>
                  <a:lnTo>
                    <a:pt x="109154" y="84941"/>
                  </a:lnTo>
                  <a:lnTo>
                    <a:pt x="131256" y="29629"/>
                  </a:lnTo>
                  <a:lnTo>
                    <a:pt x="142688" y="8992"/>
                  </a:lnTo>
                  <a:lnTo>
                    <a:pt x="151351" y="3255"/>
                  </a:lnTo>
                  <a:lnTo>
                    <a:pt x="173455" y="0"/>
                  </a:lnTo>
                  <a:lnTo>
                    <a:pt x="192638" y="5572"/>
                  </a:lnTo>
                  <a:lnTo>
                    <a:pt x="201029" y="10334"/>
                  </a:lnTo>
                  <a:lnTo>
                    <a:pt x="224017" y="39392"/>
                  </a:lnTo>
                  <a:lnTo>
                    <a:pt x="234468" y="83227"/>
                  </a:lnTo>
                  <a:lnTo>
                    <a:pt x="238868" y="1356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468813" y="2735998"/>
              <a:ext cx="174048" cy="212407"/>
            </a:xfrm>
            <a:custGeom>
              <a:avLst/>
              <a:gdLst/>
              <a:ahLst/>
              <a:cxnLst/>
              <a:rect l="0" t="0" r="0" b="0"/>
              <a:pathLst>
                <a:path w="174048" h="212407">
                  <a:moveTo>
                    <a:pt x="58233" y="127753"/>
                  </a:moveTo>
                  <a:lnTo>
                    <a:pt x="75001" y="122164"/>
                  </a:lnTo>
                  <a:lnTo>
                    <a:pt x="86353" y="110061"/>
                  </a:lnTo>
                  <a:lnTo>
                    <a:pt x="91018" y="101920"/>
                  </a:lnTo>
                  <a:lnTo>
                    <a:pt x="97583" y="62517"/>
                  </a:lnTo>
                  <a:lnTo>
                    <a:pt x="93939" y="24976"/>
                  </a:lnTo>
                  <a:lnTo>
                    <a:pt x="89056" y="15951"/>
                  </a:lnTo>
                  <a:lnTo>
                    <a:pt x="74272" y="2804"/>
                  </a:lnTo>
                  <a:lnTo>
                    <a:pt x="65416" y="0"/>
                  </a:lnTo>
                  <a:lnTo>
                    <a:pt x="46218" y="4"/>
                  </a:lnTo>
                  <a:lnTo>
                    <a:pt x="38525" y="3983"/>
                  </a:lnTo>
                  <a:lnTo>
                    <a:pt x="26857" y="17762"/>
                  </a:lnTo>
                  <a:lnTo>
                    <a:pt x="13712" y="45250"/>
                  </a:lnTo>
                  <a:lnTo>
                    <a:pt x="3540" y="104728"/>
                  </a:lnTo>
                  <a:lnTo>
                    <a:pt x="0" y="128048"/>
                  </a:lnTo>
                  <a:lnTo>
                    <a:pt x="5754" y="166315"/>
                  </a:lnTo>
                  <a:lnTo>
                    <a:pt x="15802" y="189345"/>
                  </a:lnTo>
                  <a:lnTo>
                    <a:pt x="31186" y="205040"/>
                  </a:lnTo>
                  <a:lnTo>
                    <a:pt x="40202" y="210863"/>
                  </a:lnTo>
                  <a:lnTo>
                    <a:pt x="48552" y="212406"/>
                  </a:lnTo>
                  <a:lnTo>
                    <a:pt x="56458" y="211094"/>
                  </a:lnTo>
                  <a:lnTo>
                    <a:pt x="64069" y="207880"/>
                  </a:lnTo>
                  <a:lnTo>
                    <a:pt x="75645" y="194951"/>
                  </a:lnTo>
                  <a:lnTo>
                    <a:pt x="103147" y="132497"/>
                  </a:lnTo>
                  <a:lnTo>
                    <a:pt x="109233" y="123897"/>
                  </a:lnTo>
                  <a:lnTo>
                    <a:pt x="113290" y="124012"/>
                  </a:lnTo>
                  <a:lnTo>
                    <a:pt x="115995" y="129938"/>
                  </a:lnTo>
                  <a:lnTo>
                    <a:pt x="117798" y="139738"/>
                  </a:lnTo>
                  <a:lnTo>
                    <a:pt x="129160" y="156866"/>
                  </a:lnTo>
                  <a:lnTo>
                    <a:pt x="144738" y="169938"/>
                  </a:lnTo>
                  <a:lnTo>
                    <a:pt x="174047" y="180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700441" y="2758565"/>
              <a:ext cx="110876" cy="168358"/>
            </a:xfrm>
            <a:custGeom>
              <a:avLst/>
              <a:gdLst/>
              <a:ahLst/>
              <a:cxnLst/>
              <a:rect l="0" t="0" r="0" b="0"/>
              <a:pathLst>
                <a:path w="110876" h="168358">
                  <a:moveTo>
                    <a:pt x="5590" y="42015"/>
                  </a:moveTo>
                  <a:lnTo>
                    <a:pt x="5590" y="100632"/>
                  </a:lnTo>
                  <a:lnTo>
                    <a:pt x="4420" y="146617"/>
                  </a:lnTo>
                  <a:lnTo>
                    <a:pt x="2470" y="146845"/>
                  </a:lnTo>
                  <a:lnTo>
                    <a:pt x="0" y="143487"/>
                  </a:lnTo>
                  <a:lnTo>
                    <a:pt x="376" y="127278"/>
                  </a:lnTo>
                  <a:lnTo>
                    <a:pt x="4560" y="73155"/>
                  </a:lnTo>
                  <a:lnTo>
                    <a:pt x="10874" y="34474"/>
                  </a:lnTo>
                  <a:lnTo>
                    <a:pt x="25743" y="6375"/>
                  </a:lnTo>
                  <a:lnTo>
                    <a:pt x="33063" y="1877"/>
                  </a:lnTo>
                  <a:lnTo>
                    <a:pt x="50556" y="0"/>
                  </a:lnTo>
                  <a:lnTo>
                    <a:pt x="66908" y="6184"/>
                  </a:lnTo>
                  <a:lnTo>
                    <a:pt x="74545" y="11109"/>
                  </a:lnTo>
                  <a:lnTo>
                    <a:pt x="86149" y="25939"/>
                  </a:lnTo>
                  <a:lnTo>
                    <a:pt x="103131" y="64056"/>
                  </a:lnTo>
                  <a:lnTo>
                    <a:pt x="109855" y="127297"/>
                  </a:lnTo>
                  <a:lnTo>
                    <a:pt x="110875" y="1683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885015" y="2800580"/>
              <a:ext cx="52644" cy="84229"/>
            </a:xfrm>
            <a:custGeom>
              <a:avLst/>
              <a:gdLst/>
              <a:ahLst/>
              <a:cxnLst/>
              <a:rect l="0" t="0" r="0" b="0"/>
              <a:pathLst>
                <a:path w="52644" h="84229">
                  <a:moveTo>
                    <a:pt x="0" y="0"/>
                  </a:moveTo>
                  <a:lnTo>
                    <a:pt x="34747" y="58771"/>
                  </a:lnTo>
                  <a:lnTo>
                    <a:pt x="52643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906072" y="2768994"/>
              <a:ext cx="84229" cy="431670"/>
            </a:xfrm>
            <a:custGeom>
              <a:avLst/>
              <a:gdLst/>
              <a:ahLst/>
              <a:cxnLst/>
              <a:rect l="0" t="0" r="0" b="0"/>
              <a:pathLst>
                <a:path w="84229" h="431670">
                  <a:moveTo>
                    <a:pt x="84228" y="0"/>
                  </a:moveTo>
                  <a:lnTo>
                    <a:pt x="81888" y="34792"/>
                  </a:lnTo>
                  <a:lnTo>
                    <a:pt x="64442" y="96777"/>
                  </a:lnTo>
                  <a:lnTo>
                    <a:pt x="49384" y="154167"/>
                  </a:lnTo>
                  <a:lnTo>
                    <a:pt x="35145" y="203978"/>
                  </a:lnTo>
                  <a:lnTo>
                    <a:pt x="24581" y="265029"/>
                  </a:lnTo>
                  <a:lnTo>
                    <a:pt x="17554" y="311203"/>
                  </a:lnTo>
                  <a:lnTo>
                    <a:pt x="12610" y="372059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08350" y="2526839"/>
              <a:ext cx="13807" cy="410612"/>
            </a:xfrm>
            <a:custGeom>
              <a:avLst/>
              <a:gdLst/>
              <a:ahLst/>
              <a:cxnLst/>
              <a:rect l="0" t="0" r="0" b="0"/>
              <a:pathLst>
                <a:path w="13807" h="410612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52804"/>
                  </a:lnTo>
                  <a:lnTo>
                    <a:pt x="7938" y="212172"/>
                  </a:lnTo>
                  <a:lnTo>
                    <a:pt x="13806" y="268626"/>
                  </a:lnTo>
                  <a:lnTo>
                    <a:pt x="10628" y="331699"/>
                  </a:lnTo>
                  <a:lnTo>
                    <a:pt x="8787" y="382979"/>
                  </a:lnTo>
                  <a:lnTo>
                    <a:pt x="8334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221927" y="2653181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7639" y="17958"/>
                  </a:lnTo>
                  <a:lnTo>
                    <a:pt x="146231" y="31666"/>
                  </a:lnTo>
                  <a:lnTo>
                    <a:pt x="85461" y="49144"/>
                  </a:lnTo>
                  <a:lnTo>
                    <a:pt x="39238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372662" y="2810477"/>
              <a:ext cx="154592" cy="158560"/>
            </a:xfrm>
            <a:custGeom>
              <a:avLst/>
              <a:gdLst/>
              <a:ahLst/>
              <a:cxnLst/>
              <a:rect l="0" t="0" r="0" b="0"/>
              <a:pathLst>
                <a:path w="154592" h="158560">
                  <a:moveTo>
                    <a:pt x="112478" y="74331"/>
                  </a:moveTo>
                  <a:lnTo>
                    <a:pt x="112478" y="51974"/>
                  </a:lnTo>
                  <a:lnTo>
                    <a:pt x="106239" y="34759"/>
                  </a:lnTo>
                  <a:lnTo>
                    <a:pt x="83169" y="4643"/>
                  </a:lnTo>
                  <a:lnTo>
                    <a:pt x="75391" y="966"/>
                  </a:lnTo>
                  <a:lnTo>
                    <a:pt x="57390" y="0"/>
                  </a:lnTo>
                  <a:lnTo>
                    <a:pt x="27525" y="11623"/>
                  </a:lnTo>
                  <a:lnTo>
                    <a:pt x="13110" y="26573"/>
                  </a:lnTo>
                  <a:lnTo>
                    <a:pt x="3973" y="46086"/>
                  </a:lnTo>
                  <a:lnTo>
                    <a:pt x="0" y="83380"/>
                  </a:lnTo>
                  <a:lnTo>
                    <a:pt x="3216" y="110328"/>
                  </a:lnTo>
                  <a:lnTo>
                    <a:pt x="8051" y="120556"/>
                  </a:lnTo>
                  <a:lnTo>
                    <a:pt x="22782" y="135040"/>
                  </a:lnTo>
                  <a:lnTo>
                    <a:pt x="30454" y="137030"/>
                  </a:lnTo>
                  <a:lnTo>
                    <a:pt x="37907" y="136018"/>
                  </a:lnTo>
                  <a:lnTo>
                    <a:pt x="45217" y="133003"/>
                  </a:lnTo>
                  <a:lnTo>
                    <a:pt x="56458" y="117175"/>
                  </a:lnTo>
                  <a:lnTo>
                    <a:pt x="73206" y="74475"/>
                  </a:lnTo>
                  <a:lnTo>
                    <a:pt x="76938" y="72087"/>
                  </a:lnTo>
                  <a:lnTo>
                    <a:pt x="80596" y="75175"/>
                  </a:lnTo>
                  <a:lnTo>
                    <a:pt x="91333" y="104996"/>
                  </a:lnTo>
                  <a:lnTo>
                    <a:pt x="94871" y="119341"/>
                  </a:lnTo>
                  <a:lnTo>
                    <a:pt x="100740" y="130074"/>
                  </a:lnTo>
                  <a:lnTo>
                    <a:pt x="116620" y="145119"/>
                  </a:lnTo>
                  <a:lnTo>
                    <a:pt x="132256" y="152586"/>
                  </a:lnTo>
                  <a:lnTo>
                    <a:pt x="154591" y="158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558839" y="2632124"/>
              <a:ext cx="171694" cy="339529"/>
            </a:xfrm>
            <a:custGeom>
              <a:avLst/>
              <a:gdLst/>
              <a:ahLst/>
              <a:cxnLst/>
              <a:rect l="0" t="0" r="0" b="0"/>
              <a:pathLst>
                <a:path w="171694" h="339529">
                  <a:moveTo>
                    <a:pt x="31586" y="0"/>
                  </a:moveTo>
                  <a:lnTo>
                    <a:pt x="31586" y="57264"/>
                  </a:lnTo>
                  <a:lnTo>
                    <a:pt x="31586" y="106654"/>
                  </a:lnTo>
                  <a:lnTo>
                    <a:pt x="31586" y="155214"/>
                  </a:lnTo>
                  <a:lnTo>
                    <a:pt x="31586" y="202357"/>
                  </a:lnTo>
                  <a:lnTo>
                    <a:pt x="31586" y="265100"/>
                  </a:lnTo>
                  <a:lnTo>
                    <a:pt x="30416" y="314365"/>
                  </a:lnTo>
                  <a:lnTo>
                    <a:pt x="28466" y="314862"/>
                  </a:lnTo>
                  <a:lnTo>
                    <a:pt x="25997" y="311683"/>
                  </a:lnTo>
                  <a:lnTo>
                    <a:pt x="22520" y="279264"/>
                  </a:lnTo>
                  <a:lnTo>
                    <a:pt x="27080" y="243792"/>
                  </a:lnTo>
                  <a:lnTo>
                    <a:pt x="41429" y="211055"/>
                  </a:lnTo>
                  <a:lnTo>
                    <a:pt x="57017" y="195967"/>
                  </a:lnTo>
                  <a:lnTo>
                    <a:pt x="66088" y="190307"/>
                  </a:lnTo>
                  <a:lnTo>
                    <a:pt x="76814" y="188872"/>
                  </a:lnTo>
                  <a:lnTo>
                    <a:pt x="101210" y="193517"/>
                  </a:lnTo>
                  <a:lnTo>
                    <a:pt x="130074" y="209287"/>
                  </a:lnTo>
                  <a:lnTo>
                    <a:pt x="153444" y="234366"/>
                  </a:lnTo>
                  <a:lnTo>
                    <a:pt x="169597" y="269613"/>
                  </a:lnTo>
                  <a:lnTo>
                    <a:pt x="171693" y="292963"/>
                  </a:lnTo>
                  <a:lnTo>
                    <a:pt x="170614" y="304103"/>
                  </a:lnTo>
                  <a:lnTo>
                    <a:pt x="166385" y="312700"/>
                  </a:lnTo>
                  <a:lnTo>
                    <a:pt x="152328" y="325371"/>
                  </a:lnTo>
                  <a:lnTo>
                    <a:pt x="124683" y="339082"/>
                  </a:lnTo>
                  <a:lnTo>
                    <a:pt x="114707" y="339528"/>
                  </a:lnTo>
                  <a:lnTo>
                    <a:pt x="63025" y="322987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769466" y="2579481"/>
              <a:ext cx="10472" cy="379027"/>
            </a:xfrm>
            <a:custGeom>
              <a:avLst/>
              <a:gdLst/>
              <a:ahLst/>
              <a:cxnLst/>
              <a:rect l="0" t="0" r="0" b="0"/>
              <a:pathLst>
                <a:path w="10472" h="379027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9451"/>
                  </a:lnTo>
                  <a:lnTo>
                    <a:pt x="0" y="218431"/>
                  </a:lnTo>
                  <a:lnTo>
                    <a:pt x="5543" y="279584"/>
                  </a:lnTo>
                  <a:lnTo>
                    <a:pt x="4608" y="339415"/>
                  </a:lnTo>
                  <a:lnTo>
                    <a:pt x="1047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825131" y="2766578"/>
              <a:ext cx="123475" cy="163389"/>
            </a:xfrm>
            <a:custGeom>
              <a:avLst/>
              <a:gdLst/>
              <a:ahLst/>
              <a:cxnLst/>
              <a:rect l="0" t="0" r="0" b="0"/>
              <a:pathLst>
                <a:path w="123475" h="163389">
                  <a:moveTo>
                    <a:pt x="17977" y="97173"/>
                  </a:moveTo>
                  <a:lnTo>
                    <a:pt x="71852" y="71979"/>
                  </a:lnTo>
                  <a:lnTo>
                    <a:pt x="109858" y="52509"/>
                  </a:lnTo>
                  <a:lnTo>
                    <a:pt x="117835" y="46340"/>
                  </a:lnTo>
                  <a:lnTo>
                    <a:pt x="121984" y="38718"/>
                  </a:lnTo>
                  <a:lnTo>
                    <a:pt x="123474" y="20890"/>
                  </a:lnTo>
                  <a:lnTo>
                    <a:pt x="119894" y="13562"/>
                  </a:lnTo>
                  <a:lnTo>
                    <a:pt x="106557" y="2301"/>
                  </a:lnTo>
                  <a:lnTo>
                    <a:pt x="98087" y="0"/>
                  </a:lnTo>
                  <a:lnTo>
                    <a:pt x="69400" y="2350"/>
                  </a:lnTo>
                  <a:lnTo>
                    <a:pt x="39842" y="11626"/>
                  </a:lnTo>
                  <a:lnTo>
                    <a:pt x="23406" y="22497"/>
                  </a:lnTo>
                  <a:lnTo>
                    <a:pt x="11421" y="38247"/>
                  </a:lnTo>
                  <a:lnTo>
                    <a:pt x="3365" y="58116"/>
                  </a:lnTo>
                  <a:lnTo>
                    <a:pt x="0" y="94439"/>
                  </a:lnTo>
                  <a:lnTo>
                    <a:pt x="3358" y="117015"/>
                  </a:lnTo>
                  <a:lnTo>
                    <a:pt x="11870" y="135627"/>
                  </a:lnTo>
                  <a:lnTo>
                    <a:pt x="17415" y="143866"/>
                  </a:lnTo>
                  <a:lnTo>
                    <a:pt x="32935" y="156140"/>
                  </a:lnTo>
                  <a:lnTo>
                    <a:pt x="41987" y="161051"/>
                  </a:lnTo>
                  <a:lnTo>
                    <a:pt x="61404" y="163388"/>
                  </a:lnTo>
                  <a:lnTo>
                    <a:pt x="91677" y="1603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969450" y="2747937"/>
              <a:ext cx="125114" cy="178986"/>
            </a:xfrm>
            <a:custGeom>
              <a:avLst/>
              <a:gdLst/>
              <a:ahLst/>
              <a:cxnLst/>
              <a:rect l="0" t="0" r="0" b="0"/>
              <a:pathLst>
                <a:path w="125114" h="178986">
                  <a:moveTo>
                    <a:pt x="115814" y="0"/>
                  </a:moveTo>
                  <a:lnTo>
                    <a:pt x="93457" y="0"/>
                  </a:lnTo>
                  <a:lnTo>
                    <a:pt x="62787" y="11179"/>
                  </a:lnTo>
                  <a:lnTo>
                    <a:pt x="37061" y="29309"/>
                  </a:lnTo>
                  <a:lnTo>
                    <a:pt x="20210" y="55088"/>
                  </a:lnTo>
                  <a:lnTo>
                    <a:pt x="20492" y="62462"/>
                  </a:lnTo>
                  <a:lnTo>
                    <a:pt x="24190" y="68547"/>
                  </a:lnTo>
                  <a:lnTo>
                    <a:pt x="37657" y="78429"/>
                  </a:lnTo>
                  <a:lnTo>
                    <a:pt x="95290" y="101575"/>
                  </a:lnTo>
                  <a:lnTo>
                    <a:pt x="116051" y="108706"/>
                  </a:lnTo>
                  <a:lnTo>
                    <a:pt x="121821" y="114584"/>
                  </a:lnTo>
                  <a:lnTo>
                    <a:pt x="124498" y="122013"/>
                  </a:lnTo>
                  <a:lnTo>
                    <a:pt x="125113" y="130475"/>
                  </a:lnTo>
                  <a:lnTo>
                    <a:pt x="119557" y="149236"/>
                  </a:lnTo>
                  <a:lnTo>
                    <a:pt x="114800" y="159152"/>
                  </a:lnTo>
                  <a:lnTo>
                    <a:pt x="106949" y="165763"/>
                  </a:lnTo>
                  <a:lnTo>
                    <a:pt x="85748" y="173109"/>
                  </a:lnTo>
                  <a:lnTo>
                    <a:pt x="26572" y="178211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297099" y="2756731"/>
              <a:ext cx="167192" cy="189754"/>
            </a:xfrm>
            <a:custGeom>
              <a:avLst/>
              <a:gdLst/>
              <a:ahLst/>
              <a:cxnLst/>
              <a:rect l="0" t="0" r="0" b="0"/>
              <a:pathLst>
                <a:path w="167192" h="189754">
                  <a:moveTo>
                    <a:pt x="104020" y="96491"/>
                  </a:moveTo>
                  <a:lnTo>
                    <a:pt x="100901" y="53800"/>
                  </a:lnTo>
                  <a:lnTo>
                    <a:pt x="94445" y="34233"/>
                  </a:lnTo>
                  <a:lnTo>
                    <a:pt x="83777" y="17739"/>
                  </a:lnTo>
                  <a:lnTo>
                    <a:pt x="68117" y="5728"/>
                  </a:lnTo>
                  <a:lnTo>
                    <a:pt x="59027" y="888"/>
                  </a:lnTo>
                  <a:lnTo>
                    <a:pt x="50628" y="0"/>
                  </a:lnTo>
                  <a:lnTo>
                    <a:pt x="35057" y="5253"/>
                  </a:lnTo>
                  <a:lnTo>
                    <a:pt x="13137" y="26954"/>
                  </a:lnTo>
                  <a:lnTo>
                    <a:pt x="5136" y="51938"/>
                  </a:lnTo>
                  <a:lnTo>
                    <a:pt x="0" y="110048"/>
                  </a:lnTo>
                  <a:lnTo>
                    <a:pt x="4699" y="146912"/>
                  </a:lnTo>
                  <a:lnTo>
                    <a:pt x="19090" y="180061"/>
                  </a:lnTo>
                  <a:lnTo>
                    <a:pt x="26343" y="186130"/>
                  </a:lnTo>
                  <a:lnTo>
                    <a:pt x="34688" y="189006"/>
                  </a:lnTo>
                  <a:lnTo>
                    <a:pt x="43761" y="189753"/>
                  </a:lnTo>
                  <a:lnTo>
                    <a:pt x="60080" y="184344"/>
                  </a:lnTo>
                  <a:lnTo>
                    <a:pt x="67708" y="179627"/>
                  </a:lnTo>
                  <a:lnTo>
                    <a:pt x="79303" y="165026"/>
                  </a:lnTo>
                  <a:lnTo>
                    <a:pt x="96278" y="127057"/>
                  </a:lnTo>
                  <a:lnTo>
                    <a:pt x="102491" y="86715"/>
                  </a:lnTo>
                  <a:lnTo>
                    <a:pt x="118615" y="149916"/>
                  </a:lnTo>
                  <a:lnTo>
                    <a:pt x="124278" y="157844"/>
                  </a:lnTo>
                  <a:lnTo>
                    <a:pt x="139930" y="169773"/>
                  </a:lnTo>
                  <a:lnTo>
                    <a:pt x="167191" y="1807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485347" y="2768994"/>
              <a:ext cx="84229" cy="119581"/>
            </a:xfrm>
            <a:custGeom>
              <a:avLst/>
              <a:gdLst/>
              <a:ahLst/>
              <a:cxnLst/>
              <a:rect l="0" t="0" r="0" b="0"/>
              <a:pathLst>
                <a:path w="84229" h="119581">
                  <a:moveTo>
                    <a:pt x="0" y="63171"/>
                  </a:moveTo>
                  <a:lnTo>
                    <a:pt x="14572" y="105863"/>
                  </a:lnTo>
                  <a:lnTo>
                    <a:pt x="22854" y="119580"/>
                  </a:lnTo>
                  <a:lnTo>
                    <a:pt x="23425" y="118325"/>
                  </a:lnTo>
                  <a:lnTo>
                    <a:pt x="6541" y="56497"/>
                  </a:lnTo>
                  <a:lnTo>
                    <a:pt x="7527" y="22199"/>
                  </a:lnTo>
                  <a:lnTo>
                    <a:pt x="13207" y="14800"/>
                  </a:lnTo>
                  <a:lnTo>
                    <a:pt x="31996" y="6578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593056" y="2755334"/>
              <a:ext cx="123919" cy="182247"/>
            </a:xfrm>
            <a:custGeom>
              <a:avLst/>
              <a:gdLst/>
              <a:ahLst/>
              <a:cxnLst/>
              <a:rect l="0" t="0" r="0" b="0"/>
              <a:pathLst>
                <a:path w="123919" h="182247">
                  <a:moveTo>
                    <a:pt x="8104" y="66303"/>
                  </a:moveTo>
                  <a:lnTo>
                    <a:pt x="13694" y="83071"/>
                  </a:lnTo>
                  <a:lnTo>
                    <a:pt x="25796" y="94422"/>
                  </a:lnTo>
                  <a:lnTo>
                    <a:pt x="44043" y="102197"/>
                  </a:lnTo>
                  <a:lnTo>
                    <a:pt x="67751" y="105652"/>
                  </a:lnTo>
                  <a:lnTo>
                    <a:pt x="87646" y="100949"/>
                  </a:lnTo>
                  <a:lnTo>
                    <a:pt x="96228" y="96420"/>
                  </a:lnTo>
                  <a:lnTo>
                    <a:pt x="108882" y="82028"/>
                  </a:lnTo>
                  <a:lnTo>
                    <a:pt x="113894" y="73277"/>
                  </a:lnTo>
                  <a:lnTo>
                    <a:pt x="114895" y="63933"/>
                  </a:lnTo>
                  <a:lnTo>
                    <a:pt x="109769" y="44192"/>
                  </a:lnTo>
                  <a:lnTo>
                    <a:pt x="93729" y="18938"/>
                  </a:lnTo>
                  <a:lnTo>
                    <a:pt x="77745" y="7037"/>
                  </a:lnTo>
                  <a:lnTo>
                    <a:pt x="68570" y="2226"/>
                  </a:lnTo>
                  <a:lnTo>
                    <a:pt x="49016" y="0"/>
                  </a:lnTo>
                  <a:lnTo>
                    <a:pt x="38888" y="1044"/>
                  </a:lnTo>
                  <a:lnTo>
                    <a:pt x="30966" y="5249"/>
                  </a:lnTo>
                  <a:lnTo>
                    <a:pt x="19045" y="19281"/>
                  </a:lnTo>
                  <a:lnTo>
                    <a:pt x="5757" y="46911"/>
                  </a:lnTo>
                  <a:lnTo>
                    <a:pt x="0" y="82914"/>
                  </a:lnTo>
                  <a:lnTo>
                    <a:pt x="6460" y="128596"/>
                  </a:lnTo>
                  <a:lnTo>
                    <a:pt x="16846" y="159629"/>
                  </a:lnTo>
                  <a:lnTo>
                    <a:pt x="27977" y="176411"/>
                  </a:lnTo>
                  <a:lnTo>
                    <a:pt x="35391" y="180653"/>
                  </a:lnTo>
                  <a:lnTo>
                    <a:pt x="52987" y="182246"/>
                  </a:lnTo>
                  <a:lnTo>
                    <a:pt x="100106" y="162347"/>
                  </a:lnTo>
                  <a:lnTo>
                    <a:pt x="123918" y="15053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906487" y="2758082"/>
              <a:ext cx="390203" cy="190029"/>
            </a:xfrm>
            <a:custGeom>
              <a:avLst/>
              <a:gdLst/>
              <a:ahLst/>
              <a:cxnLst/>
              <a:rect l="0" t="0" r="0" b="0"/>
              <a:pathLst>
                <a:path w="390203" h="190029">
                  <a:moveTo>
                    <a:pt x="0" y="74083"/>
                  </a:moveTo>
                  <a:lnTo>
                    <a:pt x="5589" y="136176"/>
                  </a:lnTo>
                  <a:lnTo>
                    <a:pt x="9065" y="174110"/>
                  </a:lnTo>
                  <a:lnTo>
                    <a:pt x="8383" y="179372"/>
                  </a:lnTo>
                  <a:lnTo>
                    <a:pt x="6759" y="179371"/>
                  </a:lnTo>
                  <a:lnTo>
                    <a:pt x="4506" y="175861"/>
                  </a:lnTo>
                  <a:lnTo>
                    <a:pt x="1335" y="142974"/>
                  </a:lnTo>
                  <a:lnTo>
                    <a:pt x="11628" y="82246"/>
                  </a:lnTo>
                  <a:lnTo>
                    <a:pt x="24784" y="33582"/>
                  </a:lnTo>
                  <a:lnTo>
                    <a:pt x="31730" y="26025"/>
                  </a:lnTo>
                  <a:lnTo>
                    <a:pt x="51927" y="17629"/>
                  </a:lnTo>
                  <a:lnTo>
                    <a:pt x="61524" y="18900"/>
                  </a:lnTo>
                  <a:lnTo>
                    <a:pt x="78427" y="29670"/>
                  </a:lnTo>
                  <a:lnTo>
                    <a:pt x="95507" y="55465"/>
                  </a:lnTo>
                  <a:lnTo>
                    <a:pt x="119080" y="116411"/>
                  </a:lnTo>
                  <a:lnTo>
                    <a:pt x="124190" y="153436"/>
                  </a:lnTo>
                  <a:lnTo>
                    <a:pt x="126077" y="157400"/>
                  </a:lnTo>
                  <a:lnTo>
                    <a:pt x="128505" y="155364"/>
                  </a:lnTo>
                  <a:lnTo>
                    <a:pt x="135492" y="142964"/>
                  </a:lnTo>
                  <a:lnTo>
                    <a:pt x="162161" y="115939"/>
                  </a:lnTo>
                  <a:lnTo>
                    <a:pt x="221470" y="77180"/>
                  </a:lnTo>
                  <a:lnTo>
                    <a:pt x="249674" y="61353"/>
                  </a:lnTo>
                  <a:lnTo>
                    <a:pt x="257696" y="55068"/>
                  </a:lnTo>
                  <a:lnTo>
                    <a:pt x="261875" y="47369"/>
                  </a:lnTo>
                  <a:lnTo>
                    <a:pt x="263398" y="29455"/>
                  </a:lnTo>
                  <a:lnTo>
                    <a:pt x="257056" y="12914"/>
                  </a:lnTo>
                  <a:lnTo>
                    <a:pt x="252089" y="5228"/>
                  </a:lnTo>
                  <a:lnTo>
                    <a:pt x="245268" y="1274"/>
                  </a:lnTo>
                  <a:lnTo>
                    <a:pt x="228331" y="0"/>
                  </a:lnTo>
                  <a:lnTo>
                    <a:pt x="199065" y="11448"/>
                  </a:lnTo>
                  <a:lnTo>
                    <a:pt x="173755" y="29659"/>
                  </a:lnTo>
                  <a:lnTo>
                    <a:pt x="157028" y="55461"/>
                  </a:lnTo>
                  <a:lnTo>
                    <a:pt x="150252" y="90923"/>
                  </a:lnTo>
                  <a:lnTo>
                    <a:pt x="153834" y="125476"/>
                  </a:lnTo>
                  <a:lnTo>
                    <a:pt x="167893" y="157941"/>
                  </a:lnTo>
                  <a:lnTo>
                    <a:pt x="186877" y="184198"/>
                  </a:lnTo>
                  <a:lnTo>
                    <a:pt x="194774" y="188437"/>
                  </a:lnTo>
                  <a:lnTo>
                    <a:pt x="212908" y="190028"/>
                  </a:lnTo>
                  <a:lnTo>
                    <a:pt x="229546" y="183716"/>
                  </a:lnTo>
                  <a:lnTo>
                    <a:pt x="289703" y="149467"/>
                  </a:lnTo>
                  <a:lnTo>
                    <a:pt x="329294" y="119077"/>
                  </a:lnTo>
                  <a:lnTo>
                    <a:pt x="355712" y="103403"/>
                  </a:lnTo>
                  <a:lnTo>
                    <a:pt x="385599" y="77145"/>
                  </a:lnTo>
                  <a:lnTo>
                    <a:pt x="389257" y="67936"/>
                  </a:lnTo>
                  <a:lnTo>
                    <a:pt x="390202" y="45225"/>
                  </a:lnTo>
                  <a:lnTo>
                    <a:pt x="386476" y="36127"/>
                  </a:lnTo>
                  <a:lnTo>
                    <a:pt x="372978" y="22899"/>
                  </a:lnTo>
                  <a:lnTo>
                    <a:pt x="364466" y="21243"/>
                  </a:lnTo>
                  <a:lnTo>
                    <a:pt x="345648" y="25642"/>
                  </a:lnTo>
                  <a:lnTo>
                    <a:pt x="306142" y="47531"/>
                  </a:lnTo>
                  <a:lnTo>
                    <a:pt x="289701" y="60722"/>
                  </a:lnTo>
                  <a:lnTo>
                    <a:pt x="272880" y="86892"/>
                  </a:lnTo>
                  <a:lnTo>
                    <a:pt x="266076" y="122462"/>
                  </a:lnTo>
                  <a:lnTo>
                    <a:pt x="270725" y="145888"/>
                  </a:lnTo>
                  <a:lnTo>
                    <a:pt x="275239" y="157048"/>
                  </a:lnTo>
                  <a:lnTo>
                    <a:pt x="289615" y="172568"/>
                  </a:lnTo>
                  <a:lnTo>
                    <a:pt x="298361" y="178344"/>
                  </a:lnTo>
                  <a:lnTo>
                    <a:pt x="317438" y="181643"/>
                  </a:lnTo>
                  <a:lnTo>
                    <a:pt x="344790" y="176923"/>
                  </a:lnTo>
                  <a:lnTo>
                    <a:pt x="368497" y="168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330744" y="2598917"/>
              <a:ext cx="260096" cy="391193"/>
            </a:xfrm>
            <a:custGeom>
              <a:avLst/>
              <a:gdLst/>
              <a:ahLst/>
              <a:cxnLst/>
              <a:rect l="0" t="0" r="0" b="0"/>
              <a:pathLst>
                <a:path w="260096" h="391193">
                  <a:moveTo>
                    <a:pt x="91639" y="306948"/>
                  </a:moveTo>
                  <a:lnTo>
                    <a:pt x="91639" y="284591"/>
                  </a:lnTo>
                  <a:lnTo>
                    <a:pt x="80461" y="253920"/>
                  </a:lnTo>
                  <a:lnTo>
                    <a:pt x="72488" y="247030"/>
                  </a:lnTo>
                  <a:lnTo>
                    <a:pt x="51152" y="239373"/>
                  </a:lnTo>
                  <a:lnTo>
                    <a:pt x="41251" y="240841"/>
                  </a:lnTo>
                  <a:lnTo>
                    <a:pt x="24011" y="251831"/>
                  </a:lnTo>
                  <a:lnTo>
                    <a:pt x="11670" y="271533"/>
                  </a:lnTo>
                  <a:lnTo>
                    <a:pt x="3455" y="295887"/>
                  </a:lnTo>
                  <a:lnTo>
                    <a:pt x="0" y="334736"/>
                  </a:lnTo>
                  <a:lnTo>
                    <a:pt x="3338" y="357903"/>
                  </a:lnTo>
                  <a:lnTo>
                    <a:pt x="11840" y="376778"/>
                  </a:lnTo>
                  <a:lnTo>
                    <a:pt x="17383" y="385087"/>
                  </a:lnTo>
                  <a:lnTo>
                    <a:pt x="24588" y="389456"/>
                  </a:lnTo>
                  <a:lnTo>
                    <a:pt x="41951" y="391192"/>
                  </a:lnTo>
                  <a:lnTo>
                    <a:pt x="50325" y="386507"/>
                  </a:lnTo>
                  <a:lnTo>
                    <a:pt x="65868" y="368824"/>
                  </a:lnTo>
                  <a:lnTo>
                    <a:pt x="86505" y="313278"/>
                  </a:lnTo>
                  <a:lnTo>
                    <a:pt x="105463" y="255139"/>
                  </a:lnTo>
                  <a:lnTo>
                    <a:pt x="110553" y="206199"/>
                  </a:lnTo>
                  <a:lnTo>
                    <a:pt x="112061" y="147245"/>
                  </a:lnTo>
                  <a:lnTo>
                    <a:pt x="112508" y="90913"/>
                  </a:lnTo>
                  <a:lnTo>
                    <a:pt x="104253" y="29051"/>
                  </a:lnTo>
                  <a:lnTo>
                    <a:pt x="98025" y="4454"/>
                  </a:lnTo>
                  <a:lnTo>
                    <a:pt x="93557" y="0"/>
                  </a:lnTo>
                  <a:lnTo>
                    <a:pt x="88238" y="540"/>
                  </a:lnTo>
                  <a:lnTo>
                    <a:pt x="82353" y="4410"/>
                  </a:lnTo>
                  <a:lnTo>
                    <a:pt x="75814" y="27427"/>
                  </a:lnTo>
                  <a:lnTo>
                    <a:pt x="69012" y="76728"/>
                  </a:lnTo>
                  <a:lnTo>
                    <a:pt x="62708" y="128380"/>
                  </a:lnTo>
                  <a:lnTo>
                    <a:pt x="63960" y="174490"/>
                  </a:lnTo>
                  <a:lnTo>
                    <a:pt x="69274" y="232690"/>
                  </a:lnTo>
                  <a:lnTo>
                    <a:pt x="78729" y="290937"/>
                  </a:lnTo>
                  <a:lnTo>
                    <a:pt x="85121" y="315040"/>
                  </a:lnTo>
                  <a:lnTo>
                    <a:pt x="89634" y="320531"/>
                  </a:lnTo>
                  <a:lnTo>
                    <a:pt x="94981" y="321853"/>
                  </a:lnTo>
                  <a:lnTo>
                    <a:pt x="100886" y="320394"/>
                  </a:lnTo>
                  <a:lnTo>
                    <a:pt x="113686" y="309414"/>
                  </a:lnTo>
                  <a:lnTo>
                    <a:pt x="128344" y="295176"/>
                  </a:lnTo>
                  <a:lnTo>
                    <a:pt x="146557" y="284948"/>
                  </a:lnTo>
                  <a:lnTo>
                    <a:pt x="205557" y="273505"/>
                  </a:lnTo>
                  <a:lnTo>
                    <a:pt x="226497" y="266348"/>
                  </a:lnTo>
                  <a:lnTo>
                    <a:pt x="243603" y="255368"/>
                  </a:lnTo>
                  <a:lnTo>
                    <a:pt x="247931" y="247995"/>
                  </a:lnTo>
                  <a:lnTo>
                    <a:pt x="249620" y="230444"/>
                  </a:lnTo>
                  <a:lnTo>
                    <a:pt x="246092" y="222020"/>
                  </a:lnTo>
                  <a:lnTo>
                    <a:pt x="232815" y="206421"/>
                  </a:lnTo>
                  <a:lnTo>
                    <a:pt x="212096" y="197928"/>
                  </a:lnTo>
                  <a:lnTo>
                    <a:pt x="200019" y="195664"/>
                  </a:lnTo>
                  <a:lnTo>
                    <a:pt x="180362" y="199387"/>
                  </a:lnTo>
                  <a:lnTo>
                    <a:pt x="171845" y="203655"/>
                  </a:lnTo>
                  <a:lnTo>
                    <a:pt x="159261" y="220875"/>
                  </a:lnTo>
                  <a:lnTo>
                    <a:pt x="141651" y="264470"/>
                  </a:lnTo>
                  <a:lnTo>
                    <a:pt x="140383" y="285729"/>
                  </a:lnTo>
                  <a:lnTo>
                    <a:pt x="144889" y="306876"/>
                  </a:lnTo>
                  <a:lnTo>
                    <a:pt x="154690" y="327973"/>
                  </a:lnTo>
                  <a:lnTo>
                    <a:pt x="169965" y="342809"/>
                  </a:lnTo>
                  <a:lnTo>
                    <a:pt x="189622" y="352132"/>
                  </a:lnTo>
                  <a:lnTo>
                    <a:pt x="224656" y="356211"/>
                  </a:lnTo>
                  <a:lnTo>
                    <a:pt x="260095" y="3490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603738" y="2565998"/>
              <a:ext cx="113255" cy="400919"/>
            </a:xfrm>
            <a:custGeom>
              <a:avLst/>
              <a:gdLst/>
              <a:ahLst/>
              <a:cxnLst/>
              <a:rect l="0" t="0" r="0" b="0"/>
              <a:pathLst>
                <a:path w="113255" h="400919">
                  <a:moveTo>
                    <a:pt x="81857" y="350395"/>
                  </a:moveTo>
                  <a:lnTo>
                    <a:pt x="78738" y="307704"/>
                  </a:lnTo>
                  <a:lnTo>
                    <a:pt x="72282" y="288138"/>
                  </a:lnTo>
                  <a:lnTo>
                    <a:pt x="61614" y="271642"/>
                  </a:lnTo>
                  <a:lnTo>
                    <a:pt x="54324" y="267478"/>
                  </a:lnTo>
                  <a:lnTo>
                    <a:pt x="36865" y="265970"/>
                  </a:lnTo>
                  <a:lnTo>
                    <a:pt x="29636" y="269545"/>
                  </a:lnTo>
                  <a:lnTo>
                    <a:pt x="18484" y="282876"/>
                  </a:lnTo>
                  <a:lnTo>
                    <a:pt x="5629" y="310113"/>
                  </a:lnTo>
                  <a:lnTo>
                    <a:pt x="0" y="351588"/>
                  </a:lnTo>
                  <a:lnTo>
                    <a:pt x="4922" y="377832"/>
                  </a:lnTo>
                  <a:lnTo>
                    <a:pt x="9511" y="389743"/>
                  </a:lnTo>
                  <a:lnTo>
                    <a:pt x="17248" y="396514"/>
                  </a:lnTo>
                  <a:lnTo>
                    <a:pt x="27086" y="399859"/>
                  </a:lnTo>
                  <a:lnTo>
                    <a:pt x="38324" y="400918"/>
                  </a:lnTo>
                  <a:lnTo>
                    <a:pt x="57050" y="395857"/>
                  </a:lnTo>
                  <a:lnTo>
                    <a:pt x="65319" y="391231"/>
                  </a:lnTo>
                  <a:lnTo>
                    <a:pt x="77627" y="376734"/>
                  </a:lnTo>
                  <a:lnTo>
                    <a:pt x="91133" y="342601"/>
                  </a:lnTo>
                  <a:lnTo>
                    <a:pt x="106177" y="284255"/>
                  </a:lnTo>
                  <a:lnTo>
                    <a:pt x="111290" y="236172"/>
                  </a:lnTo>
                  <a:lnTo>
                    <a:pt x="112805" y="179291"/>
                  </a:lnTo>
                  <a:lnTo>
                    <a:pt x="113254" y="123573"/>
                  </a:lnTo>
                  <a:lnTo>
                    <a:pt x="105001" y="61919"/>
                  </a:lnTo>
                  <a:lnTo>
                    <a:pt x="88689" y="3787"/>
                  </a:lnTo>
                  <a:lnTo>
                    <a:pt x="85242" y="0"/>
                  </a:lnTo>
                  <a:lnTo>
                    <a:pt x="81774" y="985"/>
                  </a:lnTo>
                  <a:lnTo>
                    <a:pt x="74801" y="11438"/>
                  </a:lnTo>
                  <a:lnTo>
                    <a:pt x="57287" y="62304"/>
                  </a:lnTo>
                  <a:lnTo>
                    <a:pt x="51658" y="124296"/>
                  </a:lnTo>
                  <a:lnTo>
                    <a:pt x="50683" y="175518"/>
                  </a:lnTo>
                  <a:lnTo>
                    <a:pt x="53473" y="238989"/>
                  </a:lnTo>
                  <a:lnTo>
                    <a:pt x="64942" y="297194"/>
                  </a:lnTo>
                  <a:lnTo>
                    <a:pt x="81940" y="359464"/>
                  </a:lnTo>
                  <a:lnTo>
                    <a:pt x="92386" y="3925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1509458" y="3753555"/>
            <a:ext cx="434649" cy="470631"/>
            <a:chOff x="1509458" y="3753555"/>
            <a:chExt cx="434649" cy="470631"/>
          </a:xfrm>
        </p:grpSpPr>
        <p:sp>
          <p:nvSpPr>
            <p:cNvPr id="127" name="Freeform 126"/>
            <p:cNvSpPr/>
            <p:nvPr/>
          </p:nvSpPr>
          <p:spPr>
            <a:xfrm>
              <a:off x="1579208" y="3814803"/>
              <a:ext cx="250251" cy="370858"/>
            </a:xfrm>
            <a:custGeom>
              <a:avLst/>
              <a:gdLst/>
              <a:ahLst/>
              <a:cxnLst/>
              <a:rect l="0" t="0" r="0" b="0"/>
              <a:pathLst>
                <a:path w="250251" h="370858">
                  <a:moveTo>
                    <a:pt x="18623" y="0"/>
                  </a:moveTo>
                  <a:lnTo>
                    <a:pt x="18623" y="58617"/>
                  </a:lnTo>
                  <a:lnTo>
                    <a:pt x="10217" y="111621"/>
                  </a:lnTo>
                  <a:lnTo>
                    <a:pt x="3968" y="135007"/>
                  </a:lnTo>
                  <a:lnTo>
                    <a:pt x="1834" y="137968"/>
                  </a:lnTo>
                  <a:lnTo>
                    <a:pt x="411" y="135263"/>
                  </a:lnTo>
                  <a:lnTo>
                    <a:pt x="0" y="120948"/>
                  </a:lnTo>
                  <a:lnTo>
                    <a:pt x="15635" y="61528"/>
                  </a:lnTo>
                  <a:lnTo>
                    <a:pt x="22364" y="36315"/>
                  </a:lnTo>
                  <a:lnTo>
                    <a:pt x="29306" y="26550"/>
                  </a:lnTo>
                  <a:lnTo>
                    <a:pt x="49497" y="12580"/>
                  </a:lnTo>
                  <a:lnTo>
                    <a:pt x="59093" y="10726"/>
                  </a:lnTo>
                  <a:lnTo>
                    <a:pt x="67830" y="11830"/>
                  </a:lnTo>
                  <a:lnTo>
                    <a:pt x="75994" y="14906"/>
                  </a:lnTo>
                  <a:lnTo>
                    <a:pt x="91304" y="27682"/>
                  </a:lnTo>
                  <a:lnTo>
                    <a:pt x="120197" y="64479"/>
                  </a:lnTo>
                  <a:lnTo>
                    <a:pt x="140029" y="121185"/>
                  </a:lnTo>
                  <a:lnTo>
                    <a:pt x="152092" y="178659"/>
                  </a:lnTo>
                  <a:lnTo>
                    <a:pt x="154821" y="235072"/>
                  </a:lnTo>
                  <a:lnTo>
                    <a:pt x="146955" y="290106"/>
                  </a:lnTo>
                  <a:lnTo>
                    <a:pt x="131017" y="335985"/>
                  </a:lnTo>
                  <a:lnTo>
                    <a:pt x="125137" y="346823"/>
                  </a:lnTo>
                  <a:lnTo>
                    <a:pt x="109246" y="361984"/>
                  </a:lnTo>
                  <a:lnTo>
                    <a:pt x="100095" y="367665"/>
                  </a:lnTo>
                  <a:lnTo>
                    <a:pt x="80569" y="370857"/>
                  </a:lnTo>
                  <a:lnTo>
                    <a:pt x="70449" y="370071"/>
                  </a:lnTo>
                  <a:lnTo>
                    <a:pt x="52965" y="362958"/>
                  </a:lnTo>
                  <a:lnTo>
                    <a:pt x="45027" y="357785"/>
                  </a:lnTo>
                  <a:lnTo>
                    <a:pt x="39735" y="349658"/>
                  </a:lnTo>
                  <a:lnTo>
                    <a:pt x="33855" y="328149"/>
                  </a:lnTo>
                  <a:lnTo>
                    <a:pt x="36134" y="295321"/>
                  </a:lnTo>
                  <a:lnTo>
                    <a:pt x="44218" y="263368"/>
                  </a:lnTo>
                  <a:lnTo>
                    <a:pt x="49724" y="255127"/>
                  </a:lnTo>
                  <a:lnTo>
                    <a:pt x="65201" y="242852"/>
                  </a:lnTo>
                  <a:lnTo>
                    <a:pt x="83778" y="239735"/>
                  </a:lnTo>
                  <a:lnTo>
                    <a:pt x="124300" y="247267"/>
                  </a:lnTo>
                  <a:lnTo>
                    <a:pt x="178048" y="275928"/>
                  </a:lnTo>
                  <a:lnTo>
                    <a:pt x="226270" y="291505"/>
                  </a:lnTo>
                  <a:lnTo>
                    <a:pt x="25025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1509458" y="3753555"/>
              <a:ext cx="434649" cy="470631"/>
            </a:xfrm>
            <a:custGeom>
              <a:avLst/>
              <a:gdLst/>
              <a:ahLst/>
              <a:cxnLst/>
              <a:rect l="0" t="0" r="0" b="0"/>
              <a:pathLst>
                <a:path w="434649" h="470631">
                  <a:moveTo>
                    <a:pt x="214715" y="8606"/>
                  </a:moveTo>
                  <a:lnTo>
                    <a:pt x="156098" y="23260"/>
                  </a:lnTo>
                  <a:lnTo>
                    <a:pt x="99501" y="43392"/>
                  </a:lnTo>
                  <a:lnTo>
                    <a:pt x="56906" y="74488"/>
                  </a:lnTo>
                  <a:lnTo>
                    <a:pt x="30826" y="109755"/>
                  </a:lnTo>
                  <a:lnTo>
                    <a:pt x="9458" y="163593"/>
                  </a:lnTo>
                  <a:lnTo>
                    <a:pt x="0" y="205306"/>
                  </a:lnTo>
                  <a:lnTo>
                    <a:pt x="2979" y="261323"/>
                  </a:lnTo>
                  <a:lnTo>
                    <a:pt x="5966" y="289381"/>
                  </a:lnTo>
                  <a:lnTo>
                    <a:pt x="26948" y="345521"/>
                  </a:lnTo>
                  <a:lnTo>
                    <a:pt x="53623" y="396081"/>
                  </a:lnTo>
                  <a:lnTo>
                    <a:pt x="80026" y="423541"/>
                  </a:lnTo>
                  <a:lnTo>
                    <a:pt x="139107" y="457857"/>
                  </a:lnTo>
                  <a:lnTo>
                    <a:pt x="163564" y="465636"/>
                  </a:lnTo>
                  <a:lnTo>
                    <a:pt x="223805" y="470630"/>
                  </a:lnTo>
                  <a:lnTo>
                    <a:pt x="263811" y="468376"/>
                  </a:lnTo>
                  <a:lnTo>
                    <a:pt x="297892" y="457179"/>
                  </a:lnTo>
                  <a:lnTo>
                    <a:pt x="351447" y="424520"/>
                  </a:lnTo>
                  <a:lnTo>
                    <a:pt x="372581" y="406366"/>
                  </a:lnTo>
                  <a:lnTo>
                    <a:pt x="387433" y="383480"/>
                  </a:lnTo>
                  <a:lnTo>
                    <a:pt x="412089" y="330660"/>
                  </a:lnTo>
                  <a:lnTo>
                    <a:pt x="429914" y="275166"/>
                  </a:lnTo>
                  <a:lnTo>
                    <a:pt x="434648" y="216024"/>
                  </a:lnTo>
                  <a:lnTo>
                    <a:pt x="429994" y="153953"/>
                  </a:lnTo>
                  <a:lnTo>
                    <a:pt x="409404" y="105036"/>
                  </a:lnTo>
                  <a:lnTo>
                    <a:pt x="370320" y="50940"/>
                  </a:lnTo>
                  <a:lnTo>
                    <a:pt x="340368" y="24789"/>
                  </a:lnTo>
                  <a:lnTo>
                    <a:pt x="303678" y="7811"/>
                  </a:lnTo>
                  <a:lnTo>
                    <a:pt x="249359" y="0"/>
                  </a:lnTo>
                  <a:lnTo>
                    <a:pt x="196688" y="1577"/>
                  </a:lnTo>
                  <a:lnTo>
                    <a:pt x="162072" y="86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2092670" y="3667404"/>
            <a:ext cx="4939875" cy="652768"/>
            <a:chOff x="2092670" y="3667404"/>
            <a:chExt cx="4939875" cy="652768"/>
          </a:xfrm>
        </p:grpSpPr>
        <p:sp>
          <p:nvSpPr>
            <p:cNvPr id="130" name="Freeform 129"/>
            <p:cNvSpPr/>
            <p:nvPr/>
          </p:nvSpPr>
          <p:spPr>
            <a:xfrm>
              <a:off x="2092670" y="3846389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62477"/>
                  </a:lnTo>
                  <a:lnTo>
                    <a:pt x="3120" y="114438"/>
                  </a:lnTo>
                  <a:lnTo>
                    <a:pt x="8333" y="172338"/>
                  </a:lnTo>
                  <a:lnTo>
                    <a:pt x="15684" y="228234"/>
                  </a:lnTo>
                  <a:lnTo>
                    <a:pt x="21166" y="280306"/>
                  </a:lnTo>
                  <a:lnTo>
                    <a:pt x="29982" y="341979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2255060" y="3814803"/>
              <a:ext cx="16595" cy="347442"/>
            </a:xfrm>
            <a:custGeom>
              <a:avLst/>
              <a:gdLst/>
              <a:ahLst/>
              <a:cxnLst/>
              <a:rect l="0" t="0" r="0" b="0"/>
              <a:pathLst>
                <a:path w="16595" h="347442">
                  <a:moveTo>
                    <a:pt x="6066" y="0"/>
                  </a:moveTo>
                  <a:lnTo>
                    <a:pt x="0" y="34792"/>
                  </a:lnTo>
                  <a:lnTo>
                    <a:pt x="3749" y="82578"/>
                  </a:lnTo>
                  <a:lnTo>
                    <a:pt x="6549" y="142881"/>
                  </a:lnTo>
                  <a:lnTo>
                    <a:pt x="13098" y="188565"/>
                  </a:lnTo>
                  <a:lnTo>
                    <a:pt x="15559" y="243824"/>
                  </a:lnTo>
                  <a:lnTo>
                    <a:pt x="16287" y="295423"/>
                  </a:lnTo>
                  <a:lnTo>
                    <a:pt x="16594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2124255" y="4025373"/>
              <a:ext cx="115815" cy="52644"/>
            </a:xfrm>
            <a:custGeom>
              <a:avLst/>
              <a:gdLst/>
              <a:ahLst/>
              <a:cxnLst/>
              <a:rect l="0" t="0" r="0" b="0"/>
              <a:pathLst>
                <a:path w="115815" h="52644">
                  <a:moveTo>
                    <a:pt x="115814" y="0"/>
                  </a:moveTo>
                  <a:lnTo>
                    <a:pt x="93457" y="0"/>
                  </a:lnTo>
                  <a:lnTo>
                    <a:pt x="31472" y="23719"/>
                  </a:lnTo>
                  <a:lnTo>
                    <a:pt x="16717" y="3432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2338700" y="4014845"/>
              <a:ext cx="104369" cy="168506"/>
            </a:xfrm>
            <a:custGeom>
              <a:avLst/>
              <a:gdLst/>
              <a:ahLst/>
              <a:cxnLst/>
              <a:rect l="0" t="0" r="0" b="0"/>
              <a:pathLst>
                <a:path w="104369" h="168506">
                  <a:moveTo>
                    <a:pt x="69825" y="21057"/>
                  </a:moveTo>
                  <a:lnTo>
                    <a:pt x="47468" y="21057"/>
                  </a:lnTo>
                  <a:lnTo>
                    <a:pt x="39713" y="24566"/>
                  </a:lnTo>
                  <a:lnTo>
                    <a:pt x="15740" y="55415"/>
                  </a:lnTo>
                  <a:lnTo>
                    <a:pt x="4843" y="76101"/>
                  </a:lnTo>
                  <a:lnTo>
                    <a:pt x="0" y="100893"/>
                  </a:lnTo>
                  <a:lnTo>
                    <a:pt x="2863" y="135569"/>
                  </a:lnTo>
                  <a:lnTo>
                    <a:pt x="14328" y="154229"/>
                  </a:lnTo>
                  <a:lnTo>
                    <a:pt x="22298" y="162481"/>
                  </a:lnTo>
                  <a:lnTo>
                    <a:pt x="32291" y="166812"/>
                  </a:lnTo>
                  <a:lnTo>
                    <a:pt x="55873" y="168505"/>
                  </a:lnTo>
                  <a:lnTo>
                    <a:pt x="66373" y="164979"/>
                  </a:lnTo>
                  <a:lnTo>
                    <a:pt x="84278" y="151703"/>
                  </a:lnTo>
                  <a:lnTo>
                    <a:pt x="101924" y="124497"/>
                  </a:lnTo>
                  <a:lnTo>
                    <a:pt x="104368" y="101345"/>
                  </a:lnTo>
                  <a:lnTo>
                    <a:pt x="96406" y="53944"/>
                  </a:lnTo>
                  <a:lnTo>
                    <a:pt x="81340" y="27031"/>
                  </a:lnTo>
                  <a:lnTo>
                    <a:pt x="5929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2482225" y="3972731"/>
              <a:ext cx="192602" cy="167662"/>
            </a:xfrm>
            <a:custGeom>
              <a:avLst/>
              <a:gdLst/>
              <a:ahLst/>
              <a:cxnLst/>
              <a:rect l="0" t="0" r="0" b="0"/>
              <a:pathLst>
                <a:path w="192602" h="167662">
                  <a:moveTo>
                    <a:pt x="0" y="31585"/>
                  </a:moveTo>
                  <a:lnTo>
                    <a:pt x="3119" y="80516"/>
                  </a:lnTo>
                  <a:lnTo>
                    <a:pt x="14654" y="139647"/>
                  </a:lnTo>
                  <a:lnTo>
                    <a:pt x="20297" y="150419"/>
                  </a:lnTo>
                  <a:lnTo>
                    <a:pt x="35927" y="165509"/>
                  </a:lnTo>
                  <a:lnTo>
                    <a:pt x="43838" y="167661"/>
                  </a:lnTo>
                  <a:lnTo>
                    <a:pt x="51452" y="166756"/>
                  </a:lnTo>
                  <a:lnTo>
                    <a:pt x="58868" y="163813"/>
                  </a:lnTo>
                  <a:lnTo>
                    <a:pt x="70227" y="151185"/>
                  </a:lnTo>
                  <a:lnTo>
                    <a:pt x="74894" y="142904"/>
                  </a:lnTo>
                  <a:lnTo>
                    <a:pt x="83554" y="89926"/>
                  </a:lnTo>
                  <a:lnTo>
                    <a:pt x="89747" y="61349"/>
                  </a:lnTo>
                  <a:lnTo>
                    <a:pt x="89077" y="61957"/>
                  </a:lnTo>
                  <a:lnTo>
                    <a:pt x="87460" y="65871"/>
                  </a:lnTo>
                  <a:lnTo>
                    <a:pt x="93272" y="98539"/>
                  </a:lnTo>
                  <a:lnTo>
                    <a:pt x="103545" y="133182"/>
                  </a:lnTo>
                  <a:lnTo>
                    <a:pt x="114650" y="151219"/>
                  </a:lnTo>
                  <a:lnTo>
                    <a:pt x="123226" y="156964"/>
                  </a:lnTo>
                  <a:lnTo>
                    <a:pt x="145234" y="163348"/>
                  </a:lnTo>
                  <a:lnTo>
                    <a:pt x="154144" y="161541"/>
                  </a:lnTo>
                  <a:lnTo>
                    <a:pt x="161254" y="156827"/>
                  </a:lnTo>
                  <a:lnTo>
                    <a:pt x="172274" y="142231"/>
                  </a:lnTo>
                  <a:lnTo>
                    <a:pt x="192601" y="88486"/>
                  </a:lnTo>
                  <a:lnTo>
                    <a:pt x="190728" y="26933"/>
                  </a:lnTo>
                  <a:lnTo>
                    <a:pt x="18951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2882307" y="3930067"/>
              <a:ext cx="231628" cy="188898"/>
            </a:xfrm>
            <a:custGeom>
              <a:avLst/>
              <a:gdLst/>
              <a:ahLst/>
              <a:cxnLst/>
              <a:rect l="0" t="0" r="0" b="0"/>
              <a:pathLst>
                <a:path w="231628" h="188898">
                  <a:moveTo>
                    <a:pt x="0" y="84778"/>
                  </a:moveTo>
                  <a:lnTo>
                    <a:pt x="5590" y="146870"/>
                  </a:lnTo>
                  <a:lnTo>
                    <a:pt x="9553" y="188897"/>
                  </a:lnTo>
                  <a:lnTo>
                    <a:pt x="10095" y="180966"/>
                  </a:lnTo>
                  <a:lnTo>
                    <a:pt x="2139" y="124769"/>
                  </a:lnTo>
                  <a:lnTo>
                    <a:pt x="3754" y="87269"/>
                  </a:lnTo>
                  <a:lnTo>
                    <a:pt x="14780" y="43156"/>
                  </a:lnTo>
                  <a:lnTo>
                    <a:pt x="20382" y="37143"/>
                  </a:lnTo>
                  <a:lnTo>
                    <a:pt x="27626" y="34304"/>
                  </a:lnTo>
                  <a:lnTo>
                    <a:pt x="35965" y="33581"/>
                  </a:lnTo>
                  <a:lnTo>
                    <a:pt x="43864" y="36609"/>
                  </a:lnTo>
                  <a:lnTo>
                    <a:pt x="58879" y="49331"/>
                  </a:lnTo>
                  <a:lnTo>
                    <a:pt x="92642" y="100831"/>
                  </a:lnTo>
                  <a:lnTo>
                    <a:pt x="96857" y="101329"/>
                  </a:lnTo>
                  <a:lnTo>
                    <a:pt x="99666" y="96982"/>
                  </a:lnTo>
                  <a:lnTo>
                    <a:pt x="119365" y="33553"/>
                  </a:lnTo>
                  <a:lnTo>
                    <a:pt x="125200" y="22552"/>
                  </a:lnTo>
                  <a:lnTo>
                    <a:pt x="141042" y="7209"/>
                  </a:lnTo>
                  <a:lnTo>
                    <a:pt x="150180" y="1480"/>
                  </a:lnTo>
                  <a:lnTo>
                    <a:pt x="158612" y="0"/>
                  </a:lnTo>
                  <a:lnTo>
                    <a:pt x="166573" y="1353"/>
                  </a:lnTo>
                  <a:lnTo>
                    <a:pt x="174219" y="4595"/>
                  </a:lnTo>
                  <a:lnTo>
                    <a:pt x="196160" y="25925"/>
                  </a:lnTo>
                  <a:lnTo>
                    <a:pt x="211890" y="54472"/>
                  </a:lnTo>
                  <a:lnTo>
                    <a:pt x="223006" y="111217"/>
                  </a:lnTo>
                  <a:lnTo>
                    <a:pt x="231627" y="1374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169377" y="3900731"/>
              <a:ext cx="134071" cy="177514"/>
            </a:xfrm>
            <a:custGeom>
              <a:avLst/>
              <a:gdLst/>
              <a:ahLst/>
              <a:cxnLst/>
              <a:rect l="0" t="0" r="0" b="0"/>
              <a:pathLst>
                <a:path w="134071" h="177514">
                  <a:moveTo>
                    <a:pt x="81428" y="103585"/>
                  </a:moveTo>
                  <a:lnTo>
                    <a:pt x="87494" y="69963"/>
                  </a:lnTo>
                  <a:lnTo>
                    <a:pt x="81405" y="32922"/>
                  </a:lnTo>
                  <a:lnTo>
                    <a:pt x="71279" y="10178"/>
                  </a:lnTo>
                  <a:lnTo>
                    <a:pt x="64134" y="3879"/>
                  </a:lnTo>
                  <a:lnTo>
                    <a:pt x="55860" y="850"/>
                  </a:lnTo>
                  <a:lnTo>
                    <a:pt x="46835" y="0"/>
                  </a:lnTo>
                  <a:lnTo>
                    <a:pt x="38479" y="2943"/>
                  </a:lnTo>
                  <a:lnTo>
                    <a:pt x="22955" y="15571"/>
                  </a:lnTo>
                  <a:lnTo>
                    <a:pt x="6651" y="48001"/>
                  </a:lnTo>
                  <a:lnTo>
                    <a:pt x="0" y="87246"/>
                  </a:lnTo>
                  <a:lnTo>
                    <a:pt x="3619" y="128510"/>
                  </a:lnTo>
                  <a:lnTo>
                    <a:pt x="12141" y="150148"/>
                  </a:lnTo>
                  <a:lnTo>
                    <a:pt x="17689" y="159193"/>
                  </a:lnTo>
                  <a:lnTo>
                    <a:pt x="33212" y="172364"/>
                  </a:lnTo>
                  <a:lnTo>
                    <a:pt x="42265" y="177513"/>
                  </a:lnTo>
                  <a:lnTo>
                    <a:pt x="50640" y="177437"/>
                  </a:lnTo>
                  <a:lnTo>
                    <a:pt x="58563" y="173877"/>
                  </a:lnTo>
                  <a:lnTo>
                    <a:pt x="66185" y="167994"/>
                  </a:lnTo>
                  <a:lnTo>
                    <a:pt x="77773" y="148979"/>
                  </a:lnTo>
                  <a:lnTo>
                    <a:pt x="94744" y="98644"/>
                  </a:lnTo>
                  <a:lnTo>
                    <a:pt x="95925" y="74483"/>
                  </a:lnTo>
                  <a:lnTo>
                    <a:pt x="94602" y="63127"/>
                  </a:lnTo>
                  <a:lnTo>
                    <a:pt x="92551" y="59066"/>
                  </a:lnTo>
                  <a:lnTo>
                    <a:pt x="90013" y="59867"/>
                  </a:lnTo>
                  <a:lnTo>
                    <a:pt x="87151" y="63911"/>
                  </a:lnTo>
                  <a:lnTo>
                    <a:pt x="87091" y="77764"/>
                  </a:lnTo>
                  <a:lnTo>
                    <a:pt x="96584" y="115252"/>
                  </a:lnTo>
                  <a:lnTo>
                    <a:pt x="111915" y="140447"/>
                  </a:lnTo>
                  <a:lnTo>
                    <a:pt x="121494" y="149214"/>
                  </a:lnTo>
                  <a:lnTo>
                    <a:pt x="134070" y="156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339981" y="3889838"/>
              <a:ext cx="110866" cy="167122"/>
            </a:xfrm>
            <a:custGeom>
              <a:avLst/>
              <a:gdLst/>
              <a:ahLst/>
              <a:cxnLst/>
              <a:rect l="0" t="0" r="0" b="0"/>
              <a:pathLst>
                <a:path w="110866" h="167122">
                  <a:moveTo>
                    <a:pt x="5580" y="40779"/>
                  </a:moveTo>
                  <a:lnTo>
                    <a:pt x="12816" y="68335"/>
                  </a:lnTo>
                  <a:lnTo>
                    <a:pt x="18578" y="121438"/>
                  </a:lnTo>
                  <a:lnTo>
                    <a:pt x="21264" y="133156"/>
                  </a:lnTo>
                  <a:lnTo>
                    <a:pt x="20716" y="138628"/>
                  </a:lnTo>
                  <a:lnTo>
                    <a:pt x="18010" y="139937"/>
                  </a:lnTo>
                  <a:lnTo>
                    <a:pt x="13867" y="138469"/>
                  </a:lnTo>
                  <a:lnTo>
                    <a:pt x="9263" y="121242"/>
                  </a:lnTo>
                  <a:lnTo>
                    <a:pt x="0" y="62726"/>
                  </a:lnTo>
                  <a:lnTo>
                    <a:pt x="10204" y="9311"/>
                  </a:lnTo>
                  <a:lnTo>
                    <a:pt x="15682" y="3422"/>
                  </a:lnTo>
                  <a:lnTo>
                    <a:pt x="22843" y="667"/>
                  </a:lnTo>
                  <a:lnTo>
                    <a:pt x="31127" y="0"/>
                  </a:lnTo>
                  <a:lnTo>
                    <a:pt x="49690" y="5497"/>
                  </a:lnTo>
                  <a:lnTo>
                    <a:pt x="59553" y="10239"/>
                  </a:lnTo>
                  <a:lnTo>
                    <a:pt x="73632" y="27986"/>
                  </a:lnTo>
                  <a:lnTo>
                    <a:pt x="102149" y="83764"/>
                  </a:lnTo>
                  <a:lnTo>
                    <a:pt x="109144" y="133281"/>
                  </a:lnTo>
                  <a:lnTo>
                    <a:pt x="110865" y="1671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492960" y="3888503"/>
              <a:ext cx="52644" cy="105286"/>
            </a:xfrm>
            <a:custGeom>
              <a:avLst/>
              <a:gdLst/>
              <a:ahLst/>
              <a:cxnLst/>
              <a:rect l="0" t="0" r="0" b="0"/>
              <a:pathLst>
                <a:path w="52644" h="105286">
                  <a:moveTo>
                    <a:pt x="0" y="0"/>
                  </a:moveTo>
                  <a:lnTo>
                    <a:pt x="17959" y="53875"/>
                  </a:lnTo>
                  <a:lnTo>
                    <a:pt x="29368" y="82253"/>
                  </a:lnTo>
                  <a:lnTo>
                    <a:pt x="52643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492960" y="3825332"/>
              <a:ext cx="94758" cy="494840"/>
            </a:xfrm>
            <a:custGeom>
              <a:avLst/>
              <a:gdLst/>
              <a:ahLst/>
              <a:cxnLst/>
              <a:rect l="0" t="0" r="0" b="0"/>
              <a:pathLst>
                <a:path w="94758" h="494840">
                  <a:moveTo>
                    <a:pt x="94757" y="0"/>
                  </a:moveTo>
                  <a:lnTo>
                    <a:pt x="74513" y="58616"/>
                  </a:lnTo>
                  <a:lnTo>
                    <a:pt x="60943" y="104585"/>
                  </a:lnTo>
                  <a:lnTo>
                    <a:pt x="49513" y="160839"/>
                  </a:lnTo>
                  <a:lnTo>
                    <a:pt x="36340" y="218684"/>
                  </a:lnTo>
                  <a:lnTo>
                    <a:pt x="29406" y="270838"/>
                  </a:lnTo>
                  <a:lnTo>
                    <a:pt x="14921" y="327171"/>
                  </a:lnTo>
                  <a:lnTo>
                    <a:pt x="8277" y="382994"/>
                  </a:lnTo>
                  <a:lnTo>
                    <a:pt x="1635" y="44441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3925062" y="3667404"/>
              <a:ext cx="10096" cy="389556"/>
            </a:xfrm>
            <a:custGeom>
              <a:avLst/>
              <a:gdLst/>
              <a:ahLst/>
              <a:cxnLst/>
              <a:rect l="0" t="0" r="0" b="0"/>
              <a:pathLst>
                <a:path w="10096" h="389556">
                  <a:moveTo>
                    <a:pt x="10095" y="0"/>
                  </a:moveTo>
                  <a:lnTo>
                    <a:pt x="2859" y="50433"/>
                  </a:lnTo>
                  <a:lnTo>
                    <a:pt x="542" y="108920"/>
                  </a:lnTo>
                  <a:lnTo>
                    <a:pt x="0" y="154084"/>
                  </a:lnTo>
                  <a:lnTo>
                    <a:pt x="2879" y="198333"/>
                  </a:lnTo>
                  <a:lnTo>
                    <a:pt x="6888" y="241396"/>
                  </a:lnTo>
                  <a:lnTo>
                    <a:pt x="9145" y="302762"/>
                  </a:lnTo>
                  <a:lnTo>
                    <a:pt x="9908" y="360366"/>
                  </a:lnTo>
                  <a:lnTo>
                    <a:pt x="10095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798287" y="3814803"/>
              <a:ext cx="242156" cy="73701"/>
            </a:xfrm>
            <a:custGeom>
              <a:avLst/>
              <a:gdLst/>
              <a:ahLst/>
              <a:cxnLst/>
              <a:rect l="0" t="0" r="0" b="0"/>
              <a:pathLst>
                <a:path w="242156" h="73701">
                  <a:moveTo>
                    <a:pt x="242155" y="0"/>
                  </a:moveTo>
                  <a:lnTo>
                    <a:pt x="183538" y="14655"/>
                  </a:lnTo>
                  <a:lnTo>
                    <a:pt x="130534" y="28198"/>
                  </a:lnTo>
                  <a:lnTo>
                    <a:pt x="74251" y="45640"/>
                  </a:lnTo>
                  <a:lnTo>
                    <a:pt x="24249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001181" y="3927475"/>
              <a:ext cx="165604" cy="140490"/>
            </a:xfrm>
            <a:custGeom>
              <a:avLst/>
              <a:gdLst/>
              <a:ahLst/>
              <a:cxnLst/>
              <a:rect l="0" t="0" r="0" b="0"/>
              <a:pathLst>
                <a:path w="165604" h="140490">
                  <a:moveTo>
                    <a:pt x="112961" y="66313"/>
                  </a:moveTo>
                  <a:lnTo>
                    <a:pt x="112961" y="43956"/>
                  </a:lnTo>
                  <a:lnTo>
                    <a:pt x="106721" y="26741"/>
                  </a:lnTo>
                  <a:lnTo>
                    <a:pt x="101782" y="18874"/>
                  </a:lnTo>
                  <a:lnTo>
                    <a:pt x="86936" y="7015"/>
                  </a:lnTo>
                  <a:lnTo>
                    <a:pt x="78063" y="2214"/>
                  </a:lnTo>
                  <a:lnTo>
                    <a:pt x="58846" y="0"/>
                  </a:lnTo>
                  <a:lnTo>
                    <a:pt x="48809" y="1047"/>
                  </a:lnTo>
                  <a:lnTo>
                    <a:pt x="31416" y="11569"/>
                  </a:lnTo>
                  <a:lnTo>
                    <a:pt x="17057" y="27944"/>
                  </a:lnTo>
                  <a:lnTo>
                    <a:pt x="6776" y="46920"/>
                  </a:lnTo>
                  <a:lnTo>
                    <a:pt x="0" y="82924"/>
                  </a:lnTo>
                  <a:lnTo>
                    <a:pt x="3582" y="117638"/>
                  </a:lnTo>
                  <a:lnTo>
                    <a:pt x="8456" y="126266"/>
                  </a:lnTo>
                  <a:lnTo>
                    <a:pt x="23230" y="138972"/>
                  </a:lnTo>
                  <a:lnTo>
                    <a:pt x="30913" y="140489"/>
                  </a:lnTo>
                  <a:lnTo>
                    <a:pt x="38375" y="139160"/>
                  </a:lnTo>
                  <a:lnTo>
                    <a:pt x="45690" y="135935"/>
                  </a:lnTo>
                  <a:lnTo>
                    <a:pt x="60056" y="119873"/>
                  </a:lnTo>
                  <a:lnTo>
                    <a:pt x="82753" y="77023"/>
                  </a:lnTo>
                  <a:lnTo>
                    <a:pt x="84717" y="55865"/>
                  </a:lnTo>
                  <a:lnTo>
                    <a:pt x="83603" y="45310"/>
                  </a:lnTo>
                  <a:lnTo>
                    <a:pt x="84030" y="41782"/>
                  </a:lnTo>
                  <a:lnTo>
                    <a:pt x="85485" y="42940"/>
                  </a:lnTo>
                  <a:lnTo>
                    <a:pt x="105912" y="97348"/>
                  </a:lnTo>
                  <a:lnTo>
                    <a:pt x="111771" y="108060"/>
                  </a:lnTo>
                  <a:lnTo>
                    <a:pt x="127640" y="123082"/>
                  </a:lnTo>
                  <a:lnTo>
                    <a:pt x="144051" y="131318"/>
                  </a:lnTo>
                  <a:lnTo>
                    <a:pt x="150065" y="131876"/>
                  </a:lnTo>
                  <a:lnTo>
                    <a:pt x="165603" y="129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187841" y="3730575"/>
              <a:ext cx="150126" cy="308435"/>
            </a:xfrm>
            <a:custGeom>
              <a:avLst/>
              <a:gdLst/>
              <a:ahLst/>
              <a:cxnLst/>
              <a:rect l="0" t="0" r="0" b="0"/>
              <a:pathLst>
                <a:path w="150126" h="308435">
                  <a:moveTo>
                    <a:pt x="10529" y="0"/>
                  </a:moveTo>
                  <a:lnTo>
                    <a:pt x="10529" y="54145"/>
                  </a:lnTo>
                  <a:lnTo>
                    <a:pt x="10529" y="114681"/>
                  </a:lnTo>
                  <a:lnTo>
                    <a:pt x="17764" y="168492"/>
                  </a:lnTo>
                  <a:lnTo>
                    <a:pt x="20407" y="229901"/>
                  </a:lnTo>
                  <a:lnTo>
                    <a:pt x="19802" y="293401"/>
                  </a:lnTo>
                  <a:lnTo>
                    <a:pt x="17880" y="293867"/>
                  </a:lnTo>
                  <a:lnTo>
                    <a:pt x="15430" y="290668"/>
                  </a:lnTo>
                  <a:lnTo>
                    <a:pt x="11981" y="263809"/>
                  </a:lnTo>
                  <a:lnTo>
                    <a:pt x="17413" y="242421"/>
                  </a:lnTo>
                  <a:lnTo>
                    <a:pt x="33625" y="213768"/>
                  </a:lnTo>
                  <a:lnTo>
                    <a:pt x="60065" y="183126"/>
                  </a:lnTo>
                  <a:lnTo>
                    <a:pt x="68119" y="180576"/>
                  </a:lnTo>
                  <a:lnTo>
                    <a:pt x="86427" y="183981"/>
                  </a:lnTo>
                  <a:lnTo>
                    <a:pt x="116465" y="204642"/>
                  </a:lnTo>
                  <a:lnTo>
                    <a:pt x="136414" y="232990"/>
                  </a:lnTo>
                  <a:lnTo>
                    <a:pt x="149733" y="263617"/>
                  </a:lnTo>
                  <a:lnTo>
                    <a:pt x="150125" y="272841"/>
                  </a:lnTo>
                  <a:lnTo>
                    <a:pt x="144322" y="289329"/>
                  </a:lnTo>
                  <a:lnTo>
                    <a:pt x="130824" y="301336"/>
                  </a:lnTo>
                  <a:lnTo>
                    <a:pt x="122311" y="306176"/>
                  </a:lnTo>
                  <a:lnTo>
                    <a:pt x="100374" y="308434"/>
                  </a:lnTo>
                  <a:lnTo>
                    <a:pt x="53752" y="30035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67259" y="3730575"/>
              <a:ext cx="20624" cy="315856"/>
            </a:xfrm>
            <a:custGeom>
              <a:avLst/>
              <a:gdLst/>
              <a:ahLst/>
              <a:cxnLst/>
              <a:rect l="0" t="0" r="0" b="0"/>
              <a:pathLst>
                <a:path w="20624" h="315856">
                  <a:moveTo>
                    <a:pt x="10095" y="0"/>
                  </a:moveTo>
                  <a:lnTo>
                    <a:pt x="1762" y="37478"/>
                  </a:lnTo>
                  <a:lnTo>
                    <a:pt x="0" y="100080"/>
                  </a:lnTo>
                  <a:lnTo>
                    <a:pt x="5284" y="159505"/>
                  </a:lnTo>
                  <a:lnTo>
                    <a:pt x="8670" y="210387"/>
                  </a:lnTo>
                  <a:lnTo>
                    <a:pt x="10983" y="268333"/>
                  </a:lnTo>
                  <a:lnTo>
                    <a:pt x="2062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419468" y="3885705"/>
              <a:ext cx="121153" cy="150198"/>
            </a:xfrm>
            <a:custGeom>
              <a:avLst/>
              <a:gdLst/>
              <a:ahLst/>
              <a:cxnLst/>
              <a:rect l="0" t="0" r="0" b="0"/>
              <a:pathLst>
                <a:path w="121153" h="150198">
                  <a:moveTo>
                    <a:pt x="0" y="87026"/>
                  </a:moveTo>
                  <a:lnTo>
                    <a:pt x="61111" y="69067"/>
                  </a:lnTo>
                  <a:lnTo>
                    <a:pt x="115542" y="46287"/>
                  </a:lnTo>
                  <a:lnTo>
                    <a:pt x="120312" y="38810"/>
                  </a:lnTo>
                  <a:lnTo>
                    <a:pt x="121152" y="30315"/>
                  </a:lnTo>
                  <a:lnTo>
                    <a:pt x="119373" y="21143"/>
                  </a:lnTo>
                  <a:lnTo>
                    <a:pt x="114677" y="13858"/>
                  </a:lnTo>
                  <a:lnTo>
                    <a:pt x="100101" y="2644"/>
                  </a:lnTo>
                  <a:lnTo>
                    <a:pt x="81924" y="0"/>
                  </a:lnTo>
                  <a:lnTo>
                    <a:pt x="72164" y="932"/>
                  </a:lnTo>
                  <a:lnTo>
                    <a:pt x="51960" y="11328"/>
                  </a:lnTo>
                  <a:lnTo>
                    <a:pt x="23974" y="36910"/>
                  </a:lnTo>
                  <a:lnTo>
                    <a:pt x="15983" y="46597"/>
                  </a:lnTo>
                  <a:lnTo>
                    <a:pt x="7104" y="69837"/>
                  </a:lnTo>
                  <a:lnTo>
                    <a:pt x="4736" y="82586"/>
                  </a:lnTo>
                  <a:lnTo>
                    <a:pt x="8344" y="106109"/>
                  </a:lnTo>
                  <a:lnTo>
                    <a:pt x="12582" y="117296"/>
                  </a:lnTo>
                  <a:lnTo>
                    <a:pt x="26649" y="132845"/>
                  </a:lnTo>
                  <a:lnTo>
                    <a:pt x="43430" y="142485"/>
                  </a:lnTo>
                  <a:lnTo>
                    <a:pt x="73699" y="150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4545810" y="3867446"/>
              <a:ext cx="137068" cy="196965"/>
            </a:xfrm>
            <a:custGeom>
              <a:avLst/>
              <a:gdLst/>
              <a:ahLst/>
              <a:cxnLst/>
              <a:rect l="0" t="0" r="0" b="0"/>
              <a:pathLst>
                <a:path w="137068" h="196965">
                  <a:moveTo>
                    <a:pt x="115813" y="0"/>
                  </a:moveTo>
                  <a:lnTo>
                    <a:pt x="71851" y="20243"/>
                  </a:lnTo>
                  <a:lnTo>
                    <a:pt x="41566" y="39403"/>
                  </a:lnTo>
                  <a:lnTo>
                    <a:pt x="27053" y="56117"/>
                  </a:lnTo>
                  <a:lnTo>
                    <a:pt x="21545" y="65487"/>
                  </a:lnTo>
                  <a:lnTo>
                    <a:pt x="20212" y="74074"/>
                  </a:lnTo>
                  <a:lnTo>
                    <a:pt x="21664" y="82138"/>
                  </a:lnTo>
                  <a:lnTo>
                    <a:pt x="24971" y="89853"/>
                  </a:lnTo>
                  <a:lnTo>
                    <a:pt x="38004" y="101546"/>
                  </a:lnTo>
                  <a:lnTo>
                    <a:pt x="95320" y="126014"/>
                  </a:lnTo>
                  <a:lnTo>
                    <a:pt x="114894" y="134385"/>
                  </a:lnTo>
                  <a:lnTo>
                    <a:pt x="131393" y="145904"/>
                  </a:lnTo>
                  <a:lnTo>
                    <a:pt x="135558" y="153421"/>
                  </a:lnTo>
                  <a:lnTo>
                    <a:pt x="137067" y="171133"/>
                  </a:lnTo>
                  <a:lnTo>
                    <a:pt x="133492" y="178429"/>
                  </a:lnTo>
                  <a:lnTo>
                    <a:pt x="120161" y="189656"/>
                  </a:lnTo>
                  <a:lnTo>
                    <a:pt x="87336" y="196964"/>
                  </a:lnTo>
                  <a:lnTo>
                    <a:pt x="30596" y="1921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4882722" y="3941145"/>
              <a:ext cx="221100" cy="155948"/>
            </a:xfrm>
            <a:custGeom>
              <a:avLst/>
              <a:gdLst/>
              <a:ahLst/>
              <a:cxnLst/>
              <a:rect l="0" t="0" r="0" b="0"/>
              <a:pathLst>
                <a:path w="221100" h="155948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20243" y="145102"/>
                  </a:lnTo>
                  <a:lnTo>
                    <a:pt x="27534" y="151717"/>
                  </a:lnTo>
                  <a:lnTo>
                    <a:pt x="35903" y="154957"/>
                  </a:lnTo>
                  <a:lnTo>
                    <a:pt x="44992" y="155947"/>
                  </a:lnTo>
                  <a:lnTo>
                    <a:pt x="52222" y="153098"/>
                  </a:lnTo>
                  <a:lnTo>
                    <a:pt x="63374" y="140573"/>
                  </a:lnTo>
                  <a:lnTo>
                    <a:pt x="83793" y="90738"/>
                  </a:lnTo>
                  <a:lnTo>
                    <a:pt x="88714" y="66065"/>
                  </a:lnTo>
                  <a:lnTo>
                    <a:pt x="87247" y="39462"/>
                  </a:lnTo>
                  <a:lnTo>
                    <a:pt x="88580" y="40346"/>
                  </a:lnTo>
                  <a:lnTo>
                    <a:pt x="114638" y="95886"/>
                  </a:lnTo>
                  <a:lnTo>
                    <a:pt x="134053" y="126677"/>
                  </a:lnTo>
                  <a:lnTo>
                    <a:pt x="150826" y="141308"/>
                  </a:lnTo>
                  <a:lnTo>
                    <a:pt x="160212" y="146848"/>
                  </a:lnTo>
                  <a:lnTo>
                    <a:pt x="168809" y="148202"/>
                  </a:lnTo>
                  <a:lnTo>
                    <a:pt x="176880" y="146764"/>
                  </a:lnTo>
                  <a:lnTo>
                    <a:pt x="184600" y="143466"/>
                  </a:lnTo>
                  <a:lnTo>
                    <a:pt x="196298" y="130443"/>
                  </a:lnTo>
                  <a:lnTo>
                    <a:pt x="213340" y="93487"/>
                  </a:lnTo>
                  <a:lnTo>
                    <a:pt x="220077" y="39853"/>
                  </a:lnTo>
                  <a:lnTo>
                    <a:pt x="221099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156463" y="3993788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10528" y="0"/>
                  </a:moveTo>
                  <a:lnTo>
                    <a:pt x="1464" y="5861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5156463" y="383586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5230162" y="3783218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14655" y="53027"/>
                  </a:lnTo>
                  <a:lnTo>
                    <a:pt x="19160" y="101110"/>
                  </a:lnTo>
                  <a:lnTo>
                    <a:pt x="20495" y="154220"/>
                  </a:lnTo>
                  <a:lnTo>
                    <a:pt x="28182" y="208928"/>
                  </a:lnTo>
                  <a:lnTo>
                    <a:pt x="36727" y="271907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324919" y="3793746"/>
              <a:ext cx="31586" cy="305328"/>
            </a:xfrm>
            <a:custGeom>
              <a:avLst/>
              <a:gdLst/>
              <a:ahLst/>
              <a:cxnLst/>
              <a:rect l="0" t="0" r="0" b="0"/>
              <a:pathLst>
                <a:path w="31586" h="305328">
                  <a:moveTo>
                    <a:pt x="0" y="0"/>
                  </a:moveTo>
                  <a:lnTo>
                    <a:pt x="1169" y="49263"/>
                  </a:lnTo>
                  <a:lnTo>
                    <a:pt x="7235" y="99345"/>
                  </a:lnTo>
                  <a:lnTo>
                    <a:pt x="12997" y="162430"/>
                  </a:lnTo>
                  <a:lnTo>
                    <a:pt x="19464" y="220558"/>
                  </a:lnTo>
                  <a:lnTo>
                    <a:pt x="29180" y="279692"/>
                  </a:lnTo>
                  <a:lnTo>
                    <a:pt x="31585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590246" y="3762161"/>
              <a:ext cx="142531" cy="347441"/>
            </a:xfrm>
            <a:custGeom>
              <a:avLst/>
              <a:gdLst/>
              <a:ahLst/>
              <a:cxnLst/>
              <a:rect l="0" t="0" r="0" b="0"/>
              <a:pathLst>
                <a:path w="142531" h="347441">
                  <a:moveTo>
                    <a:pt x="18942" y="0"/>
                  </a:moveTo>
                  <a:lnTo>
                    <a:pt x="18942" y="48931"/>
                  </a:lnTo>
                  <a:lnTo>
                    <a:pt x="18942" y="99896"/>
                  </a:lnTo>
                  <a:lnTo>
                    <a:pt x="24531" y="163232"/>
                  </a:lnTo>
                  <a:lnTo>
                    <a:pt x="28007" y="215261"/>
                  </a:lnTo>
                  <a:lnTo>
                    <a:pt x="29037" y="269542"/>
                  </a:lnTo>
                  <a:lnTo>
                    <a:pt x="34281" y="317625"/>
                  </a:lnTo>
                  <a:lnTo>
                    <a:pt x="31508" y="319374"/>
                  </a:lnTo>
                  <a:lnTo>
                    <a:pt x="27319" y="318201"/>
                  </a:lnTo>
                  <a:lnTo>
                    <a:pt x="19546" y="304419"/>
                  </a:lnTo>
                  <a:lnTo>
                    <a:pt x="2644" y="251394"/>
                  </a:lnTo>
                  <a:lnTo>
                    <a:pt x="0" y="225984"/>
                  </a:lnTo>
                  <a:lnTo>
                    <a:pt x="5064" y="202212"/>
                  </a:lnTo>
                  <a:lnTo>
                    <a:pt x="9690" y="190960"/>
                  </a:lnTo>
                  <a:lnTo>
                    <a:pt x="17453" y="183459"/>
                  </a:lnTo>
                  <a:lnTo>
                    <a:pt x="38557" y="175123"/>
                  </a:lnTo>
                  <a:lnTo>
                    <a:pt x="60415" y="177658"/>
                  </a:lnTo>
                  <a:lnTo>
                    <a:pt x="80659" y="186584"/>
                  </a:lnTo>
                  <a:lnTo>
                    <a:pt x="120064" y="218127"/>
                  </a:lnTo>
                  <a:lnTo>
                    <a:pt x="135992" y="249984"/>
                  </a:lnTo>
                  <a:lnTo>
                    <a:pt x="142530" y="289058"/>
                  </a:lnTo>
                  <a:lnTo>
                    <a:pt x="137821" y="313304"/>
                  </a:lnTo>
                  <a:lnTo>
                    <a:pt x="133289" y="324683"/>
                  </a:lnTo>
                  <a:lnTo>
                    <a:pt x="125589" y="332269"/>
                  </a:lnTo>
                  <a:lnTo>
                    <a:pt x="104556" y="340698"/>
                  </a:lnTo>
                  <a:lnTo>
                    <a:pt x="50527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763186" y="3936550"/>
              <a:ext cx="130272" cy="186846"/>
            </a:xfrm>
            <a:custGeom>
              <a:avLst/>
              <a:gdLst/>
              <a:ahLst/>
              <a:cxnLst/>
              <a:rect l="0" t="0" r="0" b="0"/>
              <a:pathLst>
                <a:path w="130272" h="186846">
                  <a:moveTo>
                    <a:pt x="3929" y="57238"/>
                  </a:moveTo>
                  <a:lnTo>
                    <a:pt x="66210" y="74026"/>
                  </a:lnTo>
                  <a:lnTo>
                    <a:pt x="92831" y="76398"/>
                  </a:lnTo>
                  <a:lnTo>
                    <a:pt x="114021" y="71213"/>
                  </a:lnTo>
                  <a:lnTo>
                    <a:pt x="122948" y="66554"/>
                  </a:lnTo>
                  <a:lnTo>
                    <a:pt x="127728" y="59939"/>
                  </a:lnTo>
                  <a:lnTo>
                    <a:pt x="129746" y="52020"/>
                  </a:lnTo>
                  <a:lnTo>
                    <a:pt x="129921" y="43231"/>
                  </a:lnTo>
                  <a:lnTo>
                    <a:pt x="118989" y="14093"/>
                  </a:lnTo>
                  <a:lnTo>
                    <a:pt x="111051" y="7417"/>
                  </a:lnTo>
                  <a:lnTo>
                    <a:pt x="89754" y="0"/>
                  </a:lnTo>
                  <a:lnTo>
                    <a:pt x="57045" y="1414"/>
                  </a:lnTo>
                  <a:lnTo>
                    <a:pt x="38845" y="9421"/>
                  </a:lnTo>
                  <a:lnTo>
                    <a:pt x="30716" y="14831"/>
                  </a:lnTo>
                  <a:lnTo>
                    <a:pt x="18564" y="33321"/>
                  </a:lnTo>
                  <a:lnTo>
                    <a:pt x="1231" y="83319"/>
                  </a:lnTo>
                  <a:lnTo>
                    <a:pt x="0" y="107434"/>
                  </a:lnTo>
                  <a:lnTo>
                    <a:pt x="4523" y="128680"/>
                  </a:lnTo>
                  <a:lnTo>
                    <a:pt x="20223" y="153795"/>
                  </a:lnTo>
                  <a:lnTo>
                    <a:pt x="33008" y="168782"/>
                  </a:lnTo>
                  <a:lnTo>
                    <a:pt x="64538" y="184784"/>
                  </a:lnTo>
                  <a:lnTo>
                    <a:pt x="87019" y="186845"/>
                  </a:lnTo>
                  <a:lnTo>
                    <a:pt x="130271" y="183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106068" y="3760203"/>
              <a:ext cx="124303" cy="349399"/>
            </a:xfrm>
            <a:custGeom>
              <a:avLst/>
              <a:gdLst/>
              <a:ahLst/>
              <a:cxnLst/>
              <a:rect l="0" t="0" r="0" b="0"/>
              <a:pathLst>
                <a:path w="124303" h="349399">
                  <a:moveTo>
                    <a:pt x="50602" y="349398"/>
                  </a:moveTo>
                  <a:lnTo>
                    <a:pt x="35948" y="294257"/>
                  </a:lnTo>
                  <a:lnTo>
                    <a:pt x="29640" y="237294"/>
                  </a:lnTo>
                  <a:lnTo>
                    <a:pt x="18342" y="177862"/>
                  </a:lnTo>
                  <a:lnTo>
                    <a:pt x="4846" y="115733"/>
                  </a:lnTo>
                  <a:lnTo>
                    <a:pt x="0" y="66994"/>
                  </a:lnTo>
                  <a:lnTo>
                    <a:pt x="5106" y="39052"/>
                  </a:lnTo>
                  <a:lnTo>
                    <a:pt x="9743" y="26687"/>
                  </a:lnTo>
                  <a:lnTo>
                    <a:pt x="24253" y="9829"/>
                  </a:lnTo>
                  <a:lnTo>
                    <a:pt x="33037" y="3695"/>
                  </a:lnTo>
                  <a:lnTo>
                    <a:pt x="55274" y="0"/>
                  </a:lnTo>
                  <a:lnTo>
                    <a:pt x="78415" y="3428"/>
                  </a:lnTo>
                  <a:lnTo>
                    <a:pt x="124302" y="230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61913" y="3993788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09921" y="8333"/>
                  </a:lnTo>
                  <a:lnTo>
                    <a:pt x="53253" y="18645"/>
                  </a:lnTo>
                  <a:lnTo>
                    <a:pt x="16889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283012" y="4025373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1" y="58617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272484" y="392008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377769" y="3783218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1" y="48931"/>
                  </a:lnTo>
                  <a:lnTo>
                    <a:pt x="5589" y="102472"/>
                  </a:lnTo>
                  <a:lnTo>
                    <a:pt x="9065" y="152804"/>
                  </a:lnTo>
                  <a:lnTo>
                    <a:pt x="10095" y="212171"/>
                  </a:lnTo>
                  <a:lnTo>
                    <a:pt x="15989" y="263037"/>
                  </a:lnTo>
                  <a:lnTo>
                    <a:pt x="20056" y="319806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6468399" y="3814803"/>
              <a:ext cx="14655" cy="326385"/>
            </a:xfrm>
            <a:custGeom>
              <a:avLst/>
              <a:gdLst/>
              <a:ahLst/>
              <a:cxnLst/>
              <a:rect l="0" t="0" r="0" b="0"/>
              <a:pathLst>
                <a:path w="14655" h="326385">
                  <a:moveTo>
                    <a:pt x="14654" y="0"/>
                  </a:moveTo>
                  <a:lnTo>
                    <a:pt x="0" y="49552"/>
                  </a:lnTo>
                  <a:lnTo>
                    <a:pt x="1084" y="100080"/>
                  </a:lnTo>
                  <a:lnTo>
                    <a:pt x="3225" y="148327"/>
                  </a:lnTo>
                  <a:lnTo>
                    <a:pt x="3859" y="203436"/>
                  </a:lnTo>
                  <a:lnTo>
                    <a:pt x="4047" y="258629"/>
                  </a:lnTo>
                  <a:lnTo>
                    <a:pt x="4091" y="288082"/>
                  </a:lnTo>
                  <a:lnTo>
                    <a:pt x="412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6514639" y="3972723"/>
              <a:ext cx="102022" cy="168465"/>
            </a:xfrm>
            <a:custGeom>
              <a:avLst/>
              <a:gdLst/>
              <a:ahLst/>
              <a:cxnLst/>
              <a:rect l="0" t="0" r="0" b="0"/>
              <a:pathLst>
                <a:path w="102022" h="168465">
                  <a:moveTo>
                    <a:pt x="0" y="105293"/>
                  </a:moveTo>
                  <a:lnTo>
                    <a:pt x="53875" y="87334"/>
                  </a:lnTo>
                  <a:lnTo>
                    <a:pt x="74247" y="80544"/>
                  </a:lnTo>
                  <a:lnTo>
                    <a:pt x="88761" y="67387"/>
                  </a:lnTo>
                  <a:lnTo>
                    <a:pt x="94269" y="58965"/>
                  </a:lnTo>
                  <a:lnTo>
                    <a:pt x="102021" y="24756"/>
                  </a:lnTo>
                  <a:lnTo>
                    <a:pt x="99599" y="15337"/>
                  </a:lnTo>
                  <a:lnTo>
                    <a:pt x="94476" y="7887"/>
                  </a:lnTo>
                  <a:lnTo>
                    <a:pt x="87551" y="1751"/>
                  </a:lnTo>
                  <a:lnTo>
                    <a:pt x="79424" y="0"/>
                  </a:lnTo>
                  <a:lnTo>
                    <a:pt x="61036" y="4294"/>
                  </a:lnTo>
                  <a:lnTo>
                    <a:pt x="47404" y="17121"/>
                  </a:lnTo>
                  <a:lnTo>
                    <a:pt x="42132" y="25454"/>
                  </a:lnTo>
                  <a:lnTo>
                    <a:pt x="34710" y="65129"/>
                  </a:lnTo>
                  <a:lnTo>
                    <a:pt x="32511" y="108341"/>
                  </a:lnTo>
                  <a:lnTo>
                    <a:pt x="38236" y="133553"/>
                  </a:lnTo>
                  <a:lnTo>
                    <a:pt x="43039" y="145190"/>
                  </a:lnTo>
                  <a:lnTo>
                    <a:pt x="48579" y="152948"/>
                  </a:lnTo>
                  <a:lnTo>
                    <a:pt x="73699" y="168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6652900" y="3816589"/>
              <a:ext cx="146010" cy="366675"/>
            </a:xfrm>
            <a:custGeom>
              <a:avLst/>
              <a:gdLst/>
              <a:ahLst/>
              <a:cxnLst/>
              <a:rect l="0" t="0" r="0" b="0"/>
              <a:pathLst>
                <a:path w="146010" h="366675">
                  <a:moveTo>
                    <a:pt x="103895" y="271955"/>
                  </a:moveTo>
                  <a:lnTo>
                    <a:pt x="103895" y="249598"/>
                  </a:lnTo>
                  <a:lnTo>
                    <a:pt x="92716" y="218928"/>
                  </a:lnTo>
                  <a:lnTo>
                    <a:pt x="68998" y="193203"/>
                  </a:lnTo>
                  <a:lnTo>
                    <a:pt x="59573" y="189038"/>
                  </a:lnTo>
                  <a:lnTo>
                    <a:pt x="39742" y="187530"/>
                  </a:lnTo>
                  <a:lnTo>
                    <a:pt x="30711" y="192275"/>
                  </a:lnTo>
                  <a:lnTo>
                    <a:pt x="14437" y="210026"/>
                  </a:lnTo>
                  <a:lnTo>
                    <a:pt x="5644" y="236632"/>
                  </a:lnTo>
                  <a:lnTo>
                    <a:pt x="0" y="295783"/>
                  </a:lnTo>
                  <a:lnTo>
                    <a:pt x="5467" y="321150"/>
                  </a:lnTo>
                  <a:lnTo>
                    <a:pt x="21698" y="352042"/>
                  </a:lnTo>
                  <a:lnTo>
                    <a:pt x="28041" y="360442"/>
                  </a:lnTo>
                  <a:lnTo>
                    <a:pt x="36948" y="364871"/>
                  </a:lnTo>
                  <a:lnTo>
                    <a:pt x="59322" y="366674"/>
                  </a:lnTo>
                  <a:lnTo>
                    <a:pt x="69501" y="363177"/>
                  </a:lnTo>
                  <a:lnTo>
                    <a:pt x="87049" y="349933"/>
                  </a:lnTo>
                  <a:lnTo>
                    <a:pt x="99528" y="329229"/>
                  </a:lnTo>
                  <a:lnTo>
                    <a:pt x="120867" y="272565"/>
                  </a:lnTo>
                  <a:lnTo>
                    <a:pt x="130630" y="237041"/>
                  </a:lnTo>
                  <a:lnTo>
                    <a:pt x="135212" y="187131"/>
                  </a:lnTo>
                  <a:lnTo>
                    <a:pt x="143530" y="127688"/>
                  </a:lnTo>
                  <a:lnTo>
                    <a:pt x="142155" y="72842"/>
                  </a:lnTo>
                  <a:lnTo>
                    <a:pt x="137457" y="22666"/>
                  </a:lnTo>
                  <a:lnTo>
                    <a:pt x="136798" y="7496"/>
                  </a:lnTo>
                  <a:lnTo>
                    <a:pt x="134019" y="893"/>
                  </a:lnTo>
                  <a:lnTo>
                    <a:pt x="129827" y="0"/>
                  </a:lnTo>
                  <a:lnTo>
                    <a:pt x="124692" y="2914"/>
                  </a:lnTo>
                  <a:lnTo>
                    <a:pt x="118987" y="21750"/>
                  </a:lnTo>
                  <a:lnTo>
                    <a:pt x="107788" y="83722"/>
                  </a:lnTo>
                  <a:lnTo>
                    <a:pt x="105048" y="131694"/>
                  </a:lnTo>
                  <a:lnTo>
                    <a:pt x="105406" y="188672"/>
                  </a:lnTo>
                  <a:lnTo>
                    <a:pt x="111232" y="241950"/>
                  </a:lnTo>
                  <a:lnTo>
                    <a:pt x="116912" y="299347"/>
                  </a:lnTo>
                  <a:lnTo>
                    <a:pt x="123718" y="320394"/>
                  </a:lnTo>
                  <a:lnTo>
                    <a:pt x="146009" y="3456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6901290" y="3825332"/>
              <a:ext cx="131255" cy="263213"/>
            </a:xfrm>
            <a:custGeom>
              <a:avLst/>
              <a:gdLst/>
              <a:ahLst/>
              <a:cxnLst/>
              <a:rect l="0" t="0" r="0" b="0"/>
              <a:pathLst>
                <a:path w="131255" h="263213">
                  <a:moveTo>
                    <a:pt x="13432" y="0"/>
                  </a:moveTo>
                  <a:lnTo>
                    <a:pt x="35789" y="0"/>
                  </a:lnTo>
                  <a:lnTo>
                    <a:pt x="66460" y="11178"/>
                  </a:lnTo>
                  <a:lnTo>
                    <a:pt x="114625" y="49498"/>
                  </a:lnTo>
                  <a:lnTo>
                    <a:pt x="130503" y="75887"/>
                  </a:lnTo>
                  <a:lnTo>
                    <a:pt x="131254" y="84516"/>
                  </a:lnTo>
                  <a:lnTo>
                    <a:pt x="125848" y="100344"/>
                  </a:lnTo>
                  <a:lnTo>
                    <a:pt x="112528" y="112057"/>
                  </a:lnTo>
                  <a:lnTo>
                    <a:pt x="55003" y="136540"/>
                  </a:lnTo>
                  <a:lnTo>
                    <a:pt x="35417" y="144912"/>
                  </a:lnTo>
                  <a:lnTo>
                    <a:pt x="18914" y="156432"/>
                  </a:lnTo>
                  <a:lnTo>
                    <a:pt x="6899" y="175590"/>
                  </a:lnTo>
                  <a:lnTo>
                    <a:pt x="0" y="198533"/>
                  </a:lnTo>
                  <a:lnTo>
                    <a:pt x="2693" y="230010"/>
                  </a:lnTo>
                  <a:lnTo>
                    <a:pt x="13432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6925250" y="424647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7" name="Group 166"/>
          <p:cNvGrpSpPr/>
          <p:nvPr/>
        </p:nvGrpSpPr>
        <p:grpSpPr>
          <a:xfrm>
            <a:off x="6863930" y="2543983"/>
            <a:ext cx="136548" cy="403997"/>
            <a:chOff x="6863930" y="2543983"/>
            <a:chExt cx="136548" cy="403997"/>
          </a:xfrm>
        </p:grpSpPr>
        <p:sp>
          <p:nvSpPr>
            <p:cNvPr id="165" name="Freeform 164"/>
            <p:cNvSpPr/>
            <p:nvPr/>
          </p:nvSpPr>
          <p:spPr>
            <a:xfrm>
              <a:off x="6863930" y="2543983"/>
              <a:ext cx="136548" cy="225012"/>
            </a:xfrm>
            <a:custGeom>
              <a:avLst/>
              <a:gdLst/>
              <a:ahLst/>
              <a:cxnLst/>
              <a:rect l="0" t="0" r="0" b="0"/>
              <a:pathLst>
                <a:path w="136548" h="225012">
                  <a:moveTo>
                    <a:pt x="11179" y="24970"/>
                  </a:moveTo>
                  <a:lnTo>
                    <a:pt x="0" y="13792"/>
                  </a:lnTo>
                  <a:lnTo>
                    <a:pt x="216" y="9329"/>
                  </a:lnTo>
                  <a:lnTo>
                    <a:pt x="3870" y="5184"/>
                  </a:lnTo>
                  <a:lnTo>
                    <a:pt x="9817" y="1251"/>
                  </a:lnTo>
                  <a:lnTo>
                    <a:pt x="25781" y="0"/>
                  </a:lnTo>
                  <a:lnTo>
                    <a:pt x="70215" y="8729"/>
                  </a:lnTo>
                  <a:lnTo>
                    <a:pt x="128092" y="43248"/>
                  </a:lnTo>
                  <a:lnTo>
                    <a:pt x="133575" y="52363"/>
                  </a:lnTo>
                  <a:lnTo>
                    <a:pt x="136547" y="74969"/>
                  </a:lnTo>
                  <a:lnTo>
                    <a:pt x="133362" y="84039"/>
                  </a:lnTo>
                  <a:lnTo>
                    <a:pt x="77902" y="137456"/>
                  </a:lnTo>
                  <a:lnTo>
                    <a:pt x="74379" y="145584"/>
                  </a:lnTo>
                  <a:lnTo>
                    <a:pt x="73582" y="163974"/>
                  </a:lnTo>
                  <a:lnTo>
                    <a:pt x="84878" y="2250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948808" y="292692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0" name="Group 169"/>
          <p:cNvGrpSpPr/>
          <p:nvPr/>
        </p:nvGrpSpPr>
        <p:grpSpPr>
          <a:xfrm>
            <a:off x="1576919" y="4798366"/>
            <a:ext cx="499575" cy="549993"/>
            <a:chOff x="1576919" y="4798366"/>
            <a:chExt cx="499575" cy="549993"/>
          </a:xfrm>
        </p:grpSpPr>
        <p:sp>
          <p:nvSpPr>
            <p:cNvPr id="168" name="Freeform 167"/>
            <p:cNvSpPr/>
            <p:nvPr/>
          </p:nvSpPr>
          <p:spPr>
            <a:xfrm>
              <a:off x="1686701" y="4909177"/>
              <a:ext cx="201010" cy="386491"/>
            </a:xfrm>
            <a:custGeom>
              <a:avLst/>
              <a:gdLst/>
              <a:ahLst/>
              <a:cxnLst/>
              <a:rect l="0" t="0" r="0" b="0"/>
              <a:pathLst>
                <a:path w="201010" h="386491">
                  <a:moveTo>
                    <a:pt x="56357" y="21121"/>
                  </a:moveTo>
                  <a:lnTo>
                    <a:pt x="38399" y="74995"/>
                  </a:lnTo>
                  <a:lnTo>
                    <a:pt x="15619" y="126568"/>
                  </a:lnTo>
                  <a:lnTo>
                    <a:pt x="10481" y="130023"/>
                  </a:lnTo>
                  <a:lnTo>
                    <a:pt x="5886" y="128817"/>
                  </a:lnTo>
                  <a:lnTo>
                    <a:pt x="1653" y="124504"/>
                  </a:lnTo>
                  <a:lnTo>
                    <a:pt x="0" y="118119"/>
                  </a:lnTo>
                  <a:lnTo>
                    <a:pt x="1284" y="101665"/>
                  </a:lnTo>
                  <a:lnTo>
                    <a:pt x="26300" y="43888"/>
                  </a:lnTo>
                  <a:lnTo>
                    <a:pt x="40659" y="23051"/>
                  </a:lnTo>
                  <a:lnTo>
                    <a:pt x="58739" y="5991"/>
                  </a:lnTo>
                  <a:lnTo>
                    <a:pt x="68473" y="1675"/>
                  </a:lnTo>
                  <a:lnTo>
                    <a:pt x="88648" y="0"/>
                  </a:lnTo>
                  <a:lnTo>
                    <a:pt x="106194" y="6274"/>
                  </a:lnTo>
                  <a:lnTo>
                    <a:pt x="114148" y="11223"/>
                  </a:lnTo>
                  <a:lnTo>
                    <a:pt x="126106" y="26080"/>
                  </a:lnTo>
                  <a:lnTo>
                    <a:pt x="134150" y="45552"/>
                  </a:lnTo>
                  <a:lnTo>
                    <a:pt x="137508" y="81652"/>
                  </a:lnTo>
                  <a:lnTo>
                    <a:pt x="125680" y="136587"/>
                  </a:lnTo>
                  <a:lnTo>
                    <a:pt x="110173" y="162827"/>
                  </a:lnTo>
                  <a:lnTo>
                    <a:pt x="94313" y="174958"/>
                  </a:lnTo>
                  <a:lnTo>
                    <a:pt x="85171" y="179831"/>
                  </a:lnTo>
                  <a:lnTo>
                    <a:pt x="80245" y="179570"/>
                  </a:lnTo>
                  <a:lnTo>
                    <a:pt x="78132" y="175887"/>
                  </a:lnTo>
                  <a:lnTo>
                    <a:pt x="77893" y="169921"/>
                  </a:lnTo>
                  <a:lnTo>
                    <a:pt x="82412" y="167115"/>
                  </a:lnTo>
                  <a:lnTo>
                    <a:pt x="99913" y="167115"/>
                  </a:lnTo>
                  <a:lnTo>
                    <a:pt x="130484" y="173693"/>
                  </a:lnTo>
                  <a:lnTo>
                    <a:pt x="156179" y="188640"/>
                  </a:lnTo>
                  <a:lnTo>
                    <a:pt x="178611" y="213476"/>
                  </a:lnTo>
                  <a:lnTo>
                    <a:pt x="194486" y="254240"/>
                  </a:lnTo>
                  <a:lnTo>
                    <a:pt x="201009" y="297773"/>
                  </a:lnTo>
                  <a:lnTo>
                    <a:pt x="197353" y="334719"/>
                  </a:lnTo>
                  <a:lnTo>
                    <a:pt x="188822" y="353910"/>
                  </a:lnTo>
                  <a:lnTo>
                    <a:pt x="183271" y="362303"/>
                  </a:lnTo>
                  <a:lnTo>
                    <a:pt x="167746" y="374748"/>
                  </a:lnTo>
                  <a:lnTo>
                    <a:pt x="147977" y="383009"/>
                  </a:lnTo>
                  <a:lnTo>
                    <a:pt x="111710" y="386490"/>
                  </a:lnTo>
                  <a:lnTo>
                    <a:pt x="78217" y="379462"/>
                  </a:lnTo>
                  <a:lnTo>
                    <a:pt x="24772" y="3475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1576919" y="4798366"/>
              <a:ext cx="499575" cy="549993"/>
            </a:xfrm>
            <a:custGeom>
              <a:avLst/>
              <a:gdLst/>
              <a:ahLst/>
              <a:cxnLst/>
              <a:rect l="0" t="0" r="0" b="0"/>
              <a:pathLst>
                <a:path w="499575" h="549993">
                  <a:moveTo>
                    <a:pt x="229310" y="5589"/>
                  </a:moveTo>
                  <a:lnTo>
                    <a:pt x="212543" y="0"/>
                  </a:lnTo>
                  <a:lnTo>
                    <a:pt x="194952" y="376"/>
                  </a:lnTo>
                  <a:lnTo>
                    <a:pt x="144717" y="14478"/>
                  </a:lnTo>
                  <a:lnTo>
                    <a:pt x="102896" y="41357"/>
                  </a:lnTo>
                  <a:lnTo>
                    <a:pt x="60840" y="85704"/>
                  </a:lnTo>
                  <a:lnTo>
                    <a:pt x="28313" y="139525"/>
                  </a:lnTo>
                  <a:lnTo>
                    <a:pt x="9409" y="198335"/>
                  </a:lnTo>
                  <a:lnTo>
                    <a:pt x="0" y="260342"/>
                  </a:lnTo>
                  <a:lnTo>
                    <a:pt x="3959" y="309059"/>
                  </a:lnTo>
                  <a:lnTo>
                    <a:pt x="24183" y="362282"/>
                  </a:lnTo>
                  <a:lnTo>
                    <a:pt x="57599" y="424944"/>
                  </a:lnTo>
                  <a:lnTo>
                    <a:pt x="93876" y="467321"/>
                  </a:lnTo>
                  <a:lnTo>
                    <a:pt x="148501" y="512855"/>
                  </a:lnTo>
                  <a:lnTo>
                    <a:pt x="203764" y="540439"/>
                  </a:lnTo>
                  <a:lnTo>
                    <a:pt x="244098" y="549328"/>
                  </a:lnTo>
                  <a:lnTo>
                    <a:pt x="306884" y="549992"/>
                  </a:lnTo>
                  <a:lnTo>
                    <a:pt x="362440" y="530020"/>
                  </a:lnTo>
                  <a:lnTo>
                    <a:pt x="407556" y="497956"/>
                  </a:lnTo>
                  <a:lnTo>
                    <a:pt x="457720" y="436008"/>
                  </a:lnTo>
                  <a:lnTo>
                    <a:pt x="477921" y="391654"/>
                  </a:lnTo>
                  <a:lnTo>
                    <a:pt x="491316" y="341467"/>
                  </a:lnTo>
                  <a:lnTo>
                    <a:pt x="499574" y="292672"/>
                  </a:lnTo>
                  <a:lnTo>
                    <a:pt x="498901" y="245459"/>
                  </a:lnTo>
                  <a:lnTo>
                    <a:pt x="488193" y="182693"/>
                  </a:lnTo>
                  <a:lnTo>
                    <a:pt x="467063" y="139433"/>
                  </a:lnTo>
                  <a:lnTo>
                    <a:pt x="421363" y="83396"/>
                  </a:lnTo>
                  <a:lnTo>
                    <a:pt x="389160" y="56330"/>
                  </a:lnTo>
                  <a:lnTo>
                    <a:pt x="342574" y="32322"/>
                  </a:lnTo>
                  <a:lnTo>
                    <a:pt x="285608" y="13730"/>
                  </a:lnTo>
                  <a:lnTo>
                    <a:pt x="228429" y="8367"/>
                  </a:lnTo>
                  <a:lnTo>
                    <a:pt x="19772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0" name="Group 199"/>
          <p:cNvGrpSpPr/>
          <p:nvPr/>
        </p:nvGrpSpPr>
        <p:grpSpPr>
          <a:xfrm>
            <a:off x="2227369" y="4803955"/>
            <a:ext cx="5053680" cy="821225"/>
            <a:chOff x="2227369" y="4803955"/>
            <a:chExt cx="5053680" cy="821225"/>
          </a:xfrm>
        </p:grpSpPr>
        <p:sp>
          <p:nvSpPr>
            <p:cNvPr id="171" name="Freeform 170"/>
            <p:cNvSpPr/>
            <p:nvPr/>
          </p:nvSpPr>
          <p:spPr>
            <a:xfrm>
              <a:off x="2227369" y="4909241"/>
              <a:ext cx="31586" cy="421140"/>
            </a:xfrm>
            <a:custGeom>
              <a:avLst/>
              <a:gdLst/>
              <a:ahLst/>
              <a:cxnLst/>
              <a:rect l="0" t="0" r="0" b="0"/>
              <a:pathLst>
                <a:path w="31586" h="421140">
                  <a:moveTo>
                    <a:pt x="0" y="0"/>
                  </a:moveTo>
                  <a:lnTo>
                    <a:pt x="5589" y="58617"/>
                  </a:lnTo>
                  <a:lnTo>
                    <a:pt x="9065" y="110175"/>
                  </a:lnTo>
                  <a:lnTo>
                    <a:pt x="10239" y="173667"/>
                  </a:lnTo>
                  <a:lnTo>
                    <a:pt x="13591" y="228150"/>
                  </a:lnTo>
                  <a:lnTo>
                    <a:pt x="19582" y="278643"/>
                  </a:lnTo>
                  <a:lnTo>
                    <a:pt x="28001" y="334847"/>
                  </a:lnTo>
                  <a:lnTo>
                    <a:pt x="30878" y="391702"/>
                  </a:lnTo>
                  <a:lnTo>
                    <a:pt x="31585" y="4211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395825" y="4909241"/>
              <a:ext cx="10529" cy="410612"/>
            </a:xfrm>
            <a:custGeom>
              <a:avLst/>
              <a:gdLst/>
              <a:ahLst/>
              <a:cxnLst/>
              <a:rect l="0" t="0" r="0" b="0"/>
              <a:pathLst>
                <a:path w="10529" h="410612">
                  <a:moveTo>
                    <a:pt x="0" y="0"/>
                  </a:moveTo>
                  <a:lnTo>
                    <a:pt x="0" y="57263"/>
                  </a:lnTo>
                  <a:lnTo>
                    <a:pt x="0" y="112893"/>
                  </a:lnTo>
                  <a:lnTo>
                    <a:pt x="0" y="171880"/>
                  </a:lnTo>
                  <a:lnTo>
                    <a:pt x="0" y="233733"/>
                  </a:lnTo>
                  <a:lnTo>
                    <a:pt x="0" y="288013"/>
                  </a:lnTo>
                  <a:lnTo>
                    <a:pt x="7236" y="345190"/>
                  </a:lnTo>
                  <a:lnTo>
                    <a:pt x="9878" y="390973"/>
                  </a:lnTo>
                  <a:lnTo>
                    <a:pt x="1052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2258954" y="5177392"/>
              <a:ext cx="136872" cy="37176"/>
            </a:xfrm>
            <a:custGeom>
              <a:avLst/>
              <a:gdLst/>
              <a:ahLst/>
              <a:cxnLst/>
              <a:rect l="0" t="0" r="0" b="0"/>
              <a:pathLst>
                <a:path w="136872" h="37176">
                  <a:moveTo>
                    <a:pt x="136871" y="5590"/>
                  </a:moveTo>
                  <a:lnTo>
                    <a:pt x="120103" y="0"/>
                  </a:lnTo>
                  <a:lnTo>
                    <a:pt x="102513" y="376"/>
                  </a:lnTo>
                  <a:lnTo>
                    <a:pt x="82996" y="5612"/>
                  </a:lnTo>
                  <a:lnTo>
                    <a:pt x="25835" y="29004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2482231" y="5151396"/>
              <a:ext cx="131925" cy="200081"/>
            </a:xfrm>
            <a:custGeom>
              <a:avLst/>
              <a:gdLst/>
              <a:ahLst/>
              <a:cxnLst/>
              <a:rect l="0" t="0" r="0" b="0"/>
              <a:pathLst>
                <a:path w="131925" h="200081">
                  <a:moveTo>
                    <a:pt x="71522" y="10529"/>
                  </a:moveTo>
                  <a:lnTo>
                    <a:pt x="49165" y="16118"/>
                  </a:lnTo>
                  <a:lnTo>
                    <a:pt x="41409" y="21274"/>
                  </a:lnTo>
                  <a:lnTo>
                    <a:pt x="29672" y="36361"/>
                  </a:lnTo>
                  <a:lnTo>
                    <a:pt x="5172" y="95176"/>
                  </a:lnTo>
                  <a:lnTo>
                    <a:pt x="0" y="132055"/>
                  </a:lnTo>
                  <a:lnTo>
                    <a:pt x="5029" y="155788"/>
                  </a:lnTo>
                  <a:lnTo>
                    <a:pt x="21014" y="185760"/>
                  </a:lnTo>
                  <a:lnTo>
                    <a:pt x="27322" y="194030"/>
                  </a:lnTo>
                  <a:lnTo>
                    <a:pt x="36206" y="198373"/>
                  </a:lnTo>
                  <a:lnTo>
                    <a:pt x="58555" y="200080"/>
                  </a:lnTo>
                  <a:lnTo>
                    <a:pt x="68726" y="196558"/>
                  </a:lnTo>
                  <a:lnTo>
                    <a:pt x="109296" y="161671"/>
                  </a:lnTo>
                  <a:lnTo>
                    <a:pt x="125348" y="134860"/>
                  </a:lnTo>
                  <a:lnTo>
                    <a:pt x="131924" y="99100"/>
                  </a:lnTo>
                  <a:lnTo>
                    <a:pt x="128283" y="64458"/>
                  </a:lnTo>
                  <a:lnTo>
                    <a:pt x="114206" y="31967"/>
                  </a:lnTo>
                  <a:lnTo>
                    <a:pt x="98681" y="16937"/>
                  </a:lnTo>
                  <a:lnTo>
                    <a:pt x="715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627452" y="5119811"/>
              <a:ext cx="263213" cy="167122"/>
            </a:xfrm>
            <a:custGeom>
              <a:avLst/>
              <a:gdLst/>
              <a:ahLst/>
              <a:cxnLst/>
              <a:rect l="0" t="0" r="0" b="0"/>
              <a:pathLst>
                <a:path w="263213" h="167122">
                  <a:moveTo>
                    <a:pt x="0" y="0"/>
                  </a:moveTo>
                  <a:lnTo>
                    <a:pt x="5589" y="58616"/>
                  </a:lnTo>
                  <a:lnTo>
                    <a:pt x="21331" y="115213"/>
                  </a:lnTo>
                  <a:lnTo>
                    <a:pt x="40738" y="157809"/>
                  </a:lnTo>
                  <a:lnTo>
                    <a:pt x="49386" y="163697"/>
                  </a:lnTo>
                  <a:lnTo>
                    <a:pt x="71472" y="167121"/>
                  </a:lnTo>
                  <a:lnTo>
                    <a:pt x="80403" y="164056"/>
                  </a:lnTo>
                  <a:lnTo>
                    <a:pt x="93447" y="151292"/>
                  </a:lnTo>
                  <a:lnTo>
                    <a:pt x="118900" y="94174"/>
                  </a:lnTo>
                  <a:lnTo>
                    <a:pt x="118548" y="57409"/>
                  </a:lnTo>
                  <a:lnTo>
                    <a:pt x="117636" y="53480"/>
                  </a:lnTo>
                  <a:lnTo>
                    <a:pt x="116623" y="61593"/>
                  </a:lnTo>
                  <a:lnTo>
                    <a:pt x="130539" y="116599"/>
                  </a:lnTo>
                  <a:lnTo>
                    <a:pt x="146173" y="142042"/>
                  </a:lnTo>
                  <a:lnTo>
                    <a:pt x="154770" y="147337"/>
                  </a:lnTo>
                  <a:lnTo>
                    <a:pt x="176801" y="153221"/>
                  </a:lnTo>
                  <a:lnTo>
                    <a:pt x="209923" y="150944"/>
                  </a:lnTo>
                  <a:lnTo>
                    <a:pt x="228220" y="139615"/>
                  </a:lnTo>
                  <a:lnTo>
                    <a:pt x="242981" y="122882"/>
                  </a:lnTo>
                  <a:lnTo>
                    <a:pt x="253441" y="103747"/>
                  </a:lnTo>
                  <a:lnTo>
                    <a:pt x="261282" y="54461"/>
                  </a:lnTo>
                  <a:lnTo>
                    <a:pt x="26321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3124486" y="5034208"/>
              <a:ext cx="239962" cy="229850"/>
            </a:xfrm>
            <a:custGeom>
              <a:avLst/>
              <a:gdLst/>
              <a:ahLst/>
              <a:cxnLst/>
              <a:rect l="0" t="0" r="0" b="0"/>
              <a:pathLst>
                <a:path w="239962" h="229850">
                  <a:moveTo>
                    <a:pt x="8334" y="64545"/>
                  </a:moveTo>
                  <a:lnTo>
                    <a:pt x="0" y="102024"/>
                  </a:lnTo>
                  <a:lnTo>
                    <a:pt x="1575" y="136872"/>
                  </a:lnTo>
                  <a:lnTo>
                    <a:pt x="14679" y="199112"/>
                  </a:lnTo>
                  <a:lnTo>
                    <a:pt x="17623" y="229849"/>
                  </a:lnTo>
                  <a:lnTo>
                    <a:pt x="17325" y="208931"/>
                  </a:lnTo>
                  <a:lnTo>
                    <a:pt x="9749" y="153316"/>
                  </a:lnTo>
                  <a:lnTo>
                    <a:pt x="10953" y="94256"/>
                  </a:lnTo>
                  <a:lnTo>
                    <a:pt x="19637" y="73460"/>
                  </a:lnTo>
                  <a:lnTo>
                    <a:pt x="26398" y="68149"/>
                  </a:lnTo>
                  <a:lnTo>
                    <a:pt x="34414" y="65778"/>
                  </a:lnTo>
                  <a:lnTo>
                    <a:pt x="43268" y="65367"/>
                  </a:lnTo>
                  <a:lnTo>
                    <a:pt x="59345" y="71150"/>
                  </a:lnTo>
                  <a:lnTo>
                    <a:pt x="66908" y="75968"/>
                  </a:lnTo>
                  <a:lnTo>
                    <a:pt x="78430" y="90679"/>
                  </a:lnTo>
                  <a:lnTo>
                    <a:pt x="95360" y="128719"/>
                  </a:lnTo>
                  <a:lnTo>
                    <a:pt x="97937" y="130725"/>
                  </a:lnTo>
                  <a:lnTo>
                    <a:pt x="99654" y="127382"/>
                  </a:lnTo>
                  <a:lnTo>
                    <a:pt x="103808" y="75766"/>
                  </a:lnTo>
                  <a:lnTo>
                    <a:pt x="112532" y="37975"/>
                  </a:lnTo>
                  <a:lnTo>
                    <a:pt x="123274" y="19201"/>
                  </a:lnTo>
                  <a:lnTo>
                    <a:pt x="138967" y="6178"/>
                  </a:lnTo>
                  <a:lnTo>
                    <a:pt x="148065" y="1067"/>
                  </a:lnTo>
                  <a:lnTo>
                    <a:pt x="156470" y="0"/>
                  </a:lnTo>
                  <a:lnTo>
                    <a:pt x="172048" y="5053"/>
                  </a:lnTo>
                  <a:lnTo>
                    <a:pt x="193972" y="21052"/>
                  </a:lnTo>
                  <a:lnTo>
                    <a:pt x="209697" y="46199"/>
                  </a:lnTo>
                  <a:lnTo>
                    <a:pt x="225491" y="95713"/>
                  </a:lnTo>
                  <a:lnTo>
                    <a:pt x="236756" y="151247"/>
                  </a:lnTo>
                  <a:lnTo>
                    <a:pt x="239961" y="18035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3409533" y="5054161"/>
              <a:ext cx="154956" cy="213036"/>
            </a:xfrm>
            <a:custGeom>
              <a:avLst/>
              <a:gdLst/>
              <a:ahLst/>
              <a:cxnLst/>
              <a:rect l="0" t="0" r="0" b="0"/>
              <a:pathLst>
                <a:path w="154956" h="213036">
                  <a:moveTo>
                    <a:pt x="91784" y="118292"/>
                  </a:moveTo>
                  <a:lnTo>
                    <a:pt x="107425" y="100311"/>
                  </a:lnTo>
                  <a:lnTo>
                    <a:pt x="115504" y="83394"/>
                  </a:lnTo>
                  <a:lnTo>
                    <a:pt x="116754" y="64178"/>
                  </a:lnTo>
                  <a:lnTo>
                    <a:pt x="108025" y="23245"/>
                  </a:lnTo>
                  <a:lnTo>
                    <a:pt x="102611" y="15153"/>
                  </a:lnTo>
                  <a:lnTo>
                    <a:pt x="87238" y="3043"/>
                  </a:lnTo>
                  <a:lnTo>
                    <a:pt x="65587" y="0"/>
                  </a:lnTo>
                  <a:lnTo>
                    <a:pt x="53262" y="826"/>
                  </a:lnTo>
                  <a:lnTo>
                    <a:pt x="42707" y="6056"/>
                  </a:lnTo>
                  <a:lnTo>
                    <a:pt x="24738" y="24346"/>
                  </a:lnTo>
                  <a:lnTo>
                    <a:pt x="7058" y="60950"/>
                  </a:lnTo>
                  <a:lnTo>
                    <a:pt x="0" y="101432"/>
                  </a:lnTo>
                  <a:lnTo>
                    <a:pt x="6020" y="155863"/>
                  </a:lnTo>
                  <a:lnTo>
                    <a:pt x="16330" y="189475"/>
                  </a:lnTo>
                  <a:lnTo>
                    <a:pt x="27444" y="206861"/>
                  </a:lnTo>
                  <a:lnTo>
                    <a:pt x="34852" y="211263"/>
                  </a:lnTo>
                  <a:lnTo>
                    <a:pt x="52443" y="213035"/>
                  </a:lnTo>
                  <a:lnTo>
                    <a:pt x="60878" y="209530"/>
                  </a:lnTo>
                  <a:lnTo>
                    <a:pt x="76488" y="196277"/>
                  </a:lnTo>
                  <a:lnTo>
                    <a:pt x="92841" y="169084"/>
                  </a:lnTo>
                  <a:lnTo>
                    <a:pt x="99507" y="133212"/>
                  </a:lnTo>
                  <a:lnTo>
                    <a:pt x="95692" y="89697"/>
                  </a:lnTo>
                  <a:lnTo>
                    <a:pt x="106799" y="130139"/>
                  </a:lnTo>
                  <a:lnTo>
                    <a:pt x="112323" y="137888"/>
                  </a:lnTo>
                  <a:lnTo>
                    <a:pt x="127818" y="149618"/>
                  </a:lnTo>
                  <a:lnTo>
                    <a:pt x="134525" y="152044"/>
                  </a:lnTo>
                  <a:lnTo>
                    <a:pt x="140165" y="152492"/>
                  </a:lnTo>
                  <a:lnTo>
                    <a:pt x="154955" y="149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3575017" y="5039383"/>
              <a:ext cx="157928" cy="207792"/>
            </a:xfrm>
            <a:custGeom>
              <a:avLst/>
              <a:gdLst/>
              <a:ahLst/>
              <a:cxnLst/>
              <a:rect l="0" t="0" r="0" b="0"/>
              <a:pathLst>
                <a:path w="157928" h="207792">
                  <a:moveTo>
                    <a:pt x="0" y="38314"/>
                  </a:moveTo>
                  <a:lnTo>
                    <a:pt x="17958" y="100594"/>
                  </a:lnTo>
                  <a:lnTo>
                    <a:pt x="28547" y="154644"/>
                  </a:lnTo>
                  <a:lnTo>
                    <a:pt x="36574" y="204792"/>
                  </a:lnTo>
                  <a:lnTo>
                    <a:pt x="38421" y="207791"/>
                  </a:lnTo>
                  <a:lnTo>
                    <a:pt x="39652" y="205111"/>
                  </a:lnTo>
                  <a:lnTo>
                    <a:pt x="39850" y="188485"/>
                  </a:lnTo>
                  <a:lnTo>
                    <a:pt x="33564" y="133271"/>
                  </a:lnTo>
                  <a:lnTo>
                    <a:pt x="31976" y="76958"/>
                  </a:lnTo>
                  <a:lnTo>
                    <a:pt x="37290" y="34816"/>
                  </a:lnTo>
                  <a:lnTo>
                    <a:pt x="46209" y="12972"/>
                  </a:lnTo>
                  <a:lnTo>
                    <a:pt x="51863" y="3872"/>
                  </a:lnTo>
                  <a:lnTo>
                    <a:pt x="59142" y="145"/>
                  </a:lnTo>
                  <a:lnTo>
                    <a:pt x="67504" y="0"/>
                  </a:lnTo>
                  <a:lnTo>
                    <a:pt x="84984" y="6077"/>
                  </a:lnTo>
                  <a:lnTo>
                    <a:pt x="100552" y="16577"/>
                  </a:lnTo>
                  <a:lnTo>
                    <a:pt x="112150" y="35282"/>
                  </a:lnTo>
                  <a:lnTo>
                    <a:pt x="129128" y="85418"/>
                  </a:lnTo>
                  <a:lnTo>
                    <a:pt x="143746" y="140382"/>
                  </a:lnTo>
                  <a:lnTo>
                    <a:pt x="157927" y="1962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3754001" y="5077697"/>
              <a:ext cx="73701" cy="94757"/>
            </a:xfrm>
            <a:custGeom>
              <a:avLst/>
              <a:gdLst/>
              <a:ahLst/>
              <a:cxnLst/>
              <a:rect l="0" t="0" r="0" b="0"/>
              <a:pathLst>
                <a:path w="73701" h="94757">
                  <a:moveTo>
                    <a:pt x="0" y="0"/>
                  </a:moveTo>
                  <a:lnTo>
                    <a:pt x="49498" y="59593"/>
                  </a:lnTo>
                  <a:lnTo>
                    <a:pt x="7370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3764530" y="4982940"/>
              <a:ext cx="126343" cy="642240"/>
            </a:xfrm>
            <a:custGeom>
              <a:avLst/>
              <a:gdLst/>
              <a:ahLst/>
              <a:cxnLst/>
              <a:rect l="0" t="0" r="0" b="0"/>
              <a:pathLst>
                <a:path w="126343" h="642240">
                  <a:moveTo>
                    <a:pt x="126342" y="0"/>
                  </a:moveTo>
                  <a:lnTo>
                    <a:pt x="111688" y="60730"/>
                  </a:lnTo>
                  <a:lnTo>
                    <a:pt x="98144" y="117931"/>
                  </a:lnTo>
                  <a:lnTo>
                    <a:pt x="87701" y="176752"/>
                  </a:lnTo>
                  <a:lnTo>
                    <a:pt x="77198" y="226547"/>
                  </a:lnTo>
                  <a:lnTo>
                    <a:pt x="66677" y="277825"/>
                  </a:lnTo>
                  <a:lnTo>
                    <a:pt x="56151" y="330063"/>
                  </a:lnTo>
                  <a:lnTo>
                    <a:pt x="45623" y="382586"/>
                  </a:lnTo>
                  <a:lnTo>
                    <a:pt x="35095" y="435193"/>
                  </a:lnTo>
                  <a:lnTo>
                    <a:pt x="25736" y="486655"/>
                  </a:lnTo>
                  <a:lnTo>
                    <a:pt x="18861" y="549678"/>
                  </a:lnTo>
                  <a:lnTo>
                    <a:pt x="6585" y="612517"/>
                  </a:lnTo>
                  <a:lnTo>
                    <a:pt x="0" y="6422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4154084" y="4888184"/>
              <a:ext cx="164204" cy="284270"/>
            </a:xfrm>
            <a:custGeom>
              <a:avLst/>
              <a:gdLst/>
              <a:ahLst/>
              <a:cxnLst/>
              <a:rect l="0" t="0" r="0" b="0"/>
              <a:pathLst>
                <a:path w="164204" h="284270">
                  <a:moveTo>
                    <a:pt x="105285" y="0"/>
                  </a:moveTo>
                  <a:lnTo>
                    <a:pt x="55787" y="55087"/>
                  </a:lnTo>
                  <a:lnTo>
                    <a:pt x="14006" y="106963"/>
                  </a:lnTo>
                  <a:lnTo>
                    <a:pt x="11677" y="115762"/>
                  </a:lnTo>
                  <a:lnTo>
                    <a:pt x="12464" y="123968"/>
                  </a:lnTo>
                  <a:lnTo>
                    <a:pt x="15328" y="131778"/>
                  </a:lnTo>
                  <a:lnTo>
                    <a:pt x="21918" y="138155"/>
                  </a:lnTo>
                  <a:lnTo>
                    <a:pt x="53547" y="152719"/>
                  </a:lnTo>
                  <a:lnTo>
                    <a:pt x="99918" y="171240"/>
                  </a:lnTo>
                  <a:lnTo>
                    <a:pt x="154104" y="217752"/>
                  </a:lnTo>
                  <a:lnTo>
                    <a:pt x="162077" y="237938"/>
                  </a:lnTo>
                  <a:lnTo>
                    <a:pt x="164203" y="249872"/>
                  </a:lnTo>
                  <a:lnTo>
                    <a:pt x="162111" y="258998"/>
                  </a:lnTo>
                  <a:lnTo>
                    <a:pt x="157207" y="266252"/>
                  </a:lnTo>
                  <a:lnTo>
                    <a:pt x="150428" y="272257"/>
                  </a:lnTo>
                  <a:lnTo>
                    <a:pt x="127299" y="278931"/>
                  </a:lnTo>
                  <a:lnTo>
                    <a:pt x="70379" y="283215"/>
                  </a:lnTo>
                  <a:lnTo>
                    <a:pt x="12503" y="284130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4408963" y="4803955"/>
              <a:ext cx="8335" cy="400084"/>
            </a:xfrm>
            <a:custGeom>
              <a:avLst/>
              <a:gdLst/>
              <a:ahLst/>
              <a:cxnLst/>
              <a:rect l="0" t="0" r="0" b="0"/>
              <a:pathLst>
                <a:path w="8335" h="400084">
                  <a:moveTo>
                    <a:pt x="8334" y="0"/>
                  </a:moveTo>
                  <a:lnTo>
                    <a:pt x="0" y="60384"/>
                  </a:lnTo>
                  <a:lnTo>
                    <a:pt x="1575" y="121227"/>
                  </a:lnTo>
                  <a:lnTo>
                    <a:pt x="6331" y="181759"/>
                  </a:lnTo>
                  <a:lnTo>
                    <a:pt x="7740" y="238689"/>
                  </a:lnTo>
                  <a:lnTo>
                    <a:pt x="8158" y="301180"/>
                  </a:lnTo>
                  <a:lnTo>
                    <a:pt x="8282" y="353621"/>
                  </a:lnTo>
                  <a:lnTo>
                    <a:pt x="8334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312011" y="4987403"/>
              <a:ext cx="178986" cy="27124"/>
            </a:xfrm>
            <a:custGeom>
              <a:avLst/>
              <a:gdLst/>
              <a:ahLst/>
              <a:cxnLst/>
              <a:rect l="0" t="0" r="0" b="0"/>
              <a:pathLst>
                <a:path w="178986" h="27124">
                  <a:moveTo>
                    <a:pt x="178985" y="6066"/>
                  </a:moveTo>
                  <a:lnTo>
                    <a:pt x="146533" y="0"/>
                  </a:lnTo>
                  <a:lnTo>
                    <a:pt x="89054" y="5036"/>
                  </a:lnTo>
                  <a:lnTo>
                    <a:pt x="27008" y="22596"/>
                  </a:lnTo>
                  <a:lnTo>
                    <a:pt x="0" y="271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512704" y="5035582"/>
              <a:ext cx="144032" cy="168431"/>
            </a:xfrm>
            <a:custGeom>
              <a:avLst/>
              <a:gdLst/>
              <a:ahLst/>
              <a:cxnLst/>
              <a:rect l="0" t="0" r="0" b="0"/>
              <a:pathLst>
                <a:path w="144032" h="168431">
                  <a:moveTo>
                    <a:pt x="9878" y="0"/>
                  </a:moveTo>
                  <a:lnTo>
                    <a:pt x="2642" y="27557"/>
                  </a:lnTo>
                  <a:lnTo>
                    <a:pt x="0" y="83779"/>
                  </a:lnTo>
                  <a:lnTo>
                    <a:pt x="5067" y="134703"/>
                  </a:lnTo>
                  <a:lnTo>
                    <a:pt x="19630" y="162225"/>
                  </a:lnTo>
                  <a:lnTo>
                    <a:pt x="28078" y="166642"/>
                  </a:lnTo>
                  <a:lnTo>
                    <a:pt x="49942" y="168430"/>
                  </a:lnTo>
                  <a:lnTo>
                    <a:pt x="82970" y="157270"/>
                  </a:lnTo>
                  <a:lnTo>
                    <a:pt x="109394" y="139146"/>
                  </a:lnTo>
                  <a:lnTo>
                    <a:pt x="126451" y="113369"/>
                  </a:lnTo>
                  <a:lnTo>
                    <a:pt x="141526" y="72047"/>
                  </a:lnTo>
                  <a:lnTo>
                    <a:pt x="144031" y="35906"/>
                  </a:lnTo>
                  <a:lnTo>
                    <a:pt x="13621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4693333" y="4876729"/>
              <a:ext cx="303032" cy="399589"/>
            </a:xfrm>
            <a:custGeom>
              <a:avLst/>
              <a:gdLst/>
              <a:ahLst/>
              <a:cxnLst/>
              <a:rect l="0" t="0" r="0" b="0"/>
              <a:pathLst>
                <a:path w="303032" h="399589">
                  <a:moveTo>
                    <a:pt x="113518" y="295724"/>
                  </a:moveTo>
                  <a:lnTo>
                    <a:pt x="94390" y="243019"/>
                  </a:lnTo>
                  <a:lnTo>
                    <a:pt x="83180" y="227066"/>
                  </a:lnTo>
                  <a:lnTo>
                    <a:pt x="75745" y="223046"/>
                  </a:lnTo>
                  <a:lnTo>
                    <a:pt x="58126" y="221698"/>
                  </a:lnTo>
                  <a:lnTo>
                    <a:pt x="41716" y="228119"/>
                  </a:lnTo>
                  <a:lnTo>
                    <a:pt x="34064" y="233106"/>
                  </a:lnTo>
                  <a:lnTo>
                    <a:pt x="22443" y="248007"/>
                  </a:lnTo>
                  <a:lnTo>
                    <a:pt x="5451" y="286169"/>
                  </a:lnTo>
                  <a:lnTo>
                    <a:pt x="0" y="322659"/>
                  </a:lnTo>
                  <a:lnTo>
                    <a:pt x="6563" y="368505"/>
                  </a:lnTo>
                  <a:lnTo>
                    <a:pt x="12560" y="390072"/>
                  </a:lnTo>
                  <a:lnTo>
                    <a:pt x="19306" y="396058"/>
                  </a:lnTo>
                  <a:lnTo>
                    <a:pt x="28483" y="398878"/>
                  </a:lnTo>
                  <a:lnTo>
                    <a:pt x="39281" y="399588"/>
                  </a:lnTo>
                  <a:lnTo>
                    <a:pt x="48819" y="396553"/>
                  </a:lnTo>
                  <a:lnTo>
                    <a:pt x="65655" y="383820"/>
                  </a:lnTo>
                  <a:lnTo>
                    <a:pt x="88288" y="351332"/>
                  </a:lnTo>
                  <a:lnTo>
                    <a:pt x="108491" y="297263"/>
                  </a:lnTo>
                  <a:lnTo>
                    <a:pt x="123747" y="234590"/>
                  </a:lnTo>
                  <a:lnTo>
                    <a:pt x="132436" y="171214"/>
                  </a:lnTo>
                  <a:lnTo>
                    <a:pt x="140218" y="110776"/>
                  </a:lnTo>
                  <a:lnTo>
                    <a:pt x="136036" y="53777"/>
                  </a:lnTo>
                  <a:lnTo>
                    <a:pt x="129274" y="3047"/>
                  </a:lnTo>
                  <a:lnTo>
                    <a:pt x="125192" y="0"/>
                  </a:lnTo>
                  <a:lnTo>
                    <a:pt x="120131" y="2649"/>
                  </a:lnTo>
                  <a:lnTo>
                    <a:pt x="114417" y="9093"/>
                  </a:lnTo>
                  <a:lnTo>
                    <a:pt x="100786" y="46110"/>
                  </a:lnTo>
                  <a:lnTo>
                    <a:pt x="92936" y="108681"/>
                  </a:lnTo>
                  <a:lnTo>
                    <a:pt x="84452" y="163501"/>
                  </a:lnTo>
                  <a:lnTo>
                    <a:pt x="82679" y="212873"/>
                  </a:lnTo>
                  <a:lnTo>
                    <a:pt x="87669" y="276369"/>
                  </a:lnTo>
                  <a:lnTo>
                    <a:pt x="96630" y="314166"/>
                  </a:lnTo>
                  <a:lnTo>
                    <a:pt x="102259" y="323226"/>
                  </a:lnTo>
                  <a:lnTo>
                    <a:pt x="117873" y="336413"/>
                  </a:lnTo>
                  <a:lnTo>
                    <a:pt x="125780" y="338058"/>
                  </a:lnTo>
                  <a:lnTo>
                    <a:pt x="133391" y="336815"/>
                  </a:lnTo>
                  <a:lnTo>
                    <a:pt x="188038" y="316691"/>
                  </a:lnTo>
                  <a:lnTo>
                    <a:pt x="207469" y="308552"/>
                  </a:lnTo>
                  <a:lnTo>
                    <a:pt x="246311" y="277555"/>
                  </a:lnTo>
                  <a:lnTo>
                    <a:pt x="262178" y="251346"/>
                  </a:lnTo>
                  <a:lnTo>
                    <a:pt x="264207" y="228427"/>
                  </a:lnTo>
                  <a:lnTo>
                    <a:pt x="260039" y="204983"/>
                  </a:lnTo>
                  <a:lnTo>
                    <a:pt x="250388" y="186765"/>
                  </a:lnTo>
                  <a:lnTo>
                    <a:pt x="235180" y="173988"/>
                  </a:lnTo>
                  <a:lnTo>
                    <a:pt x="226212" y="168943"/>
                  </a:lnTo>
                  <a:lnTo>
                    <a:pt x="217893" y="167920"/>
                  </a:lnTo>
                  <a:lnTo>
                    <a:pt x="202411" y="173022"/>
                  </a:lnTo>
                  <a:lnTo>
                    <a:pt x="190851" y="186208"/>
                  </a:lnTo>
                  <a:lnTo>
                    <a:pt x="173897" y="223269"/>
                  </a:lnTo>
                  <a:lnTo>
                    <a:pt x="172718" y="246754"/>
                  </a:lnTo>
                  <a:lnTo>
                    <a:pt x="181494" y="294370"/>
                  </a:lnTo>
                  <a:lnTo>
                    <a:pt x="196700" y="321319"/>
                  </a:lnTo>
                  <a:lnTo>
                    <a:pt x="221613" y="344122"/>
                  </a:lnTo>
                  <a:lnTo>
                    <a:pt x="231204" y="347876"/>
                  </a:lnTo>
                  <a:lnTo>
                    <a:pt x="251221" y="348929"/>
                  </a:lnTo>
                  <a:lnTo>
                    <a:pt x="303031" y="3273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4998382" y="5104058"/>
              <a:ext cx="134853" cy="163152"/>
            </a:xfrm>
            <a:custGeom>
              <a:avLst/>
              <a:gdLst/>
              <a:ahLst/>
              <a:cxnLst/>
              <a:rect l="0" t="0" r="0" b="0"/>
              <a:pathLst>
                <a:path w="134853" h="163152">
                  <a:moveTo>
                    <a:pt x="29568" y="5224"/>
                  </a:moveTo>
                  <a:lnTo>
                    <a:pt x="23978" y="21992"/>
                  </a:lnTo>
                  <a:lnTo>
                    <a:pt x="28023" y="80670"/>
                  </a:lnTo>
                  <a:lnTo>
                    <a:pt x="23673" y="135421"/>
                  </a:lnTo>
                  <a:lnTo>
                    <a:pt x="20958" y="141155"/>
                  </a:lnTo>
                  <a:lnTo>
                    <a:pt x="17979" y="141468"/>
                  </a:lnTo>
                  <a:lnTo>
                    <a:pt x="14823" y="138167"/>
                  </a:lnTo>
                  <a:lnTo>
                    <a:pt x="4792" y="116754"/>
                  </a:lnTo>
                  <a:lnTo>
                    <a:pt x="0" y="82594"/>
                  </a:lnTo>
                  <a:lnTo>
                    <a:pt x="4169" y="42836"/>
                  </a:lnTo>
                  <a:lnTo>
                    <a:pt x="12820" y="21551"/>
                  </a:lnTo>
                  <a:lnTo>
                    <a:pt x="18402" y="12599"/>
                  </a:lnTo>
                  <a:lnTo>
                    <a:pt x="26803" y="6631"/>
                  </a:lnTo>
                  <a:lnTo>
                    <a:pt x="48616" y="0"/>
                  </a:lnTo>
                  <a:lnTo>
                    <a:pt x="58644" y="571"/>
                  </a:lnTo>
                  <a:lnTo>
                    <a:pt x="76026" y="7446"/>
                  </a:lnTo>
                  <a:lnTo>
                    <a:pt x="98965" y="30059"/>
                  </a:lnTo>
                  <a:lnTo>
                    <a:pt x="119271" y="70311"/>
                  </a:lnTo>
                  <a:lnTo>
                    <a:pt x="131428" y="122109"/>
                  </a:lnTo>
                  <a:lnTo>
                    <a:pt x="134852" y="163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201345" y="4825013"/>
              <a:ext cx="5590" cy="452726"/>
            </a:xfrm>
            <a:custGeom>
              <a:avLst/>
              <a:gdLst/>
              <a:ahLst/>
              <a:cxnLst/>
              <a:rect l="0" t="0" r="0" b="0"/>
              <a:pathLst>
                <a:path w="5590" h="452726">
                  <a:moveTo>
                    <a:pt x="5589" y="0"/>
                  </a:moveTo>
                  <a:lnTo>
                    <a:pt x="0" y="16767"/>
                  </a:lnTo>
                  <a:lnTo>
                    <a:pt x="3272" y="65790"/>
                  </a:lnTo>
                  <a:lnTo>
                    <a:pt x="4903" y="127768"/>
                  </a:lnTo>
                  <a:lnTo>
                    <a:pt x="5284" y="174159"/>
                  </a:lnTo>
                  <a:lnTo>
                    <a:pt x="5499" y="229547"/>
                  </a:lnTo>
                  <a:lnTo>
                    <a:pt x="5571" y="290184"/>
                  </a:lnTo>
                  <a:lnTo>
                    <a:pt x="5586" y="353461"/>
                  </a:lnTo>
                  <a:lnTo>
                    <a:pt x="5588" y="406156"/>
                  </a:lnTo>
                  <a:lnTo>
                    <a:pt x="5589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080592" y="4961883"/>
              <a:ext cx="221099" cy="52644"/>
            </a:xfrm>
            <a:custGeom>
              <a:avLst/>
              <a:gdLst/>
              <a:ahLst/>
              <a:cxnLst/>
              <a:rect l="0" t="0" r="0" b="0"/>
              <a:pathLst>
                <a:path w="221099" h="52644">
                  <a:moveTo>
                    <a:pt x="221098" y="0"/>
                  </a:moveTo>
                  <a:lnTo>
                    <a:pt x="165957" y="14654"/>
                  </a:lnTo>
                  <a:lnTo>
                    <a:pt x="108994" y="20962"/>
                  </a:lnTo>
                  <a:lnTo>
                    <a:pt x="55801" y="3226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311878" y="5035582"/>
              <a:ext cx="130587" cy="231628"/>
            </a:xfrm>
            <a:custGeom>
              <a:avLst/>
              <a:gdLst/>
              <a:ahLst/>
              <a:cxnLst/>
              <a:rect l="0" t="0" r="0" b="0"/>
              <a:pathLst>
                <a:path w="130587" h="231628">
                  <a:moveTo>
                    <a:pt x="95097" y="0"/>
                  </a:moveTo>
                  <a:lnTo>
                    <a:pt x="71051" y="9576"/>
                  </a:lnTo>
                  <a:lnTo>
                    <a:pt x="13095" y="52998"/>
                  </a:lnTo>
                  <a:lnTo>
                    <a:pt x="5334" y="59899"/>
                  </a:lnTo>
                  <a:lnTo>
                    <a:pt x="1330" y="68009"/>
                  </a:lnTo>
                  <a:lnTo>
                    <a:pt x="0" y="86378"/>
                  </a:lnTo>
                  <a:lnTo>
                    <a:pt x="3623" y="93851"/>
                  </a:lnTo>
                  <a:lnTo>
                    <a:pt x="17007" y="105272"/>
                  </a:lnTo>
                  <a:lnTo>
                    <a:pt x="67440" y="125879"/>
                  </a:lnTo>
                  <a:lnTo>
                    <a:pt x="114850" y="140289"/>
                  </a:lnTo>
                  <a:lnTo>
                    <a:pt x="122304" y="147338"/>
                  </a:lnTo>
                  <a:lnTo>
                    <a:pt x="130586" y="167650"/>
                  </a:lnTo>
                  <a:lnTo>
                    <a:pt x="130455" y="177277"/>
                  </a:lnTo>
                  <a:lnTo>
                    <a:pt x="124070" y="194214"/>
                  </a:lnTo>
                  <a:lnTo>
                    <a:pt x="110314" y="206420"/>
                  </a:lnTo>
                  <a:lnTo>
                    <a:pt x="67297" y="223789"/>
                  </a:lnTo>
                  <a:lnTo>
                    <a:pt x="12393" y="230595"/>
                  </a:lnTo>
                  <a:lnTo>
                    <a:pt x="341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638768" y="5088225"/>
              <a:ext cx="241991" cy="220269"/>
            </a:xfrm>
            <a:custGeom>
              <a:avLst/>
              <a:gdLst/>
              <a:ahLst/>
              <a:cxnLst/>
              <a:rect l="0" t="0" r="0" b="0"/>
              <a:pathLst>
                <a:path w="241991" h="220269">
                  <a:moveTo>
                    <a:pt x="20891" y="0"/>
                  </a:moveTo>
                  <a:lnTo>
                    <a:pt x="4103" y="55045"/>
                  </a:lnTo>
                  <a:lnTo>
                    <a:pt x="677" y="106453"/>
                  </a:lnTo>
                  <a:lnTo>
                    <a:pt x="0" y="161668"/>
                  </a:lnTo>
                  <a:lnTo>
                    <a:pt x="6147" y="186496"/>
                  </a:lnTo>
                  <a:lnTo>
                    <a:pt x="11062" y="198030"/>
                  </a:lnTo>
                  <a:lnTo>
                    <a:pt x="25881" y="213966"/>
                  </a:lnTo>
                  <a:lnTo>
                    <a:pt x="34746" y="219853"/>
                  </a:lnTo>
                  <a:lnTo>
                    <a:pt x="42996" y="220268"/>
                  </a:lnTo>
                  <a:lnTo>
                    <a:pt x="50836" y="217035"/>
                  </a:lnTo>
                  <a:lnTo>
                    <a:pt x="73048" y="195718"/>
                  </a:lnTo>
                  <a:lnTo>
                    <a:pt x="86186" y="175893"/>
                  </a:lnTo>
                  <a:lnTo>
                    <a:pt x="107984" y="117024"/>
                  </a:lnTo>
                  <a:lnTo>
                    <a:pt x="111708" y="114281"/>
                  </a:lnTo>
                  <a:lnTo>
                    <a:pt x="115361" y="117132"/>
                  </a:lnTo>
                  <a:lnTo>
                    <a:pt x="139799" y="174710"/>
                  </a:lnTo>
                  <a:lnTo>
                    <a:pt x="165392" y="206216"/>
                  </a:lnTo>
                  <a:lnTo>
                    <a:pt x="173377" y="208837"/>
                  </a:lnTo>
                  <a:lnTo>
                    <a:pt x="191608" y="205511"/>
                  </a:lnTo>
                  <a:lnTo>
                    <a:pt x="199043" y="200178"/>
                  </a:lnTo>
                  <a:lnTo>
                    <a:pt x="210424" y="184894"/>
                  </a:lnTo>
                  <a:lnTo>
                    <a:pt x="234664" y="125936"/>
                  </a:lnTo>
                  <a:lnTo>
                    <a:pt x="240542" y="75742"/>
                  </a:lnTo>
                  <a:lnTo>
                    <a:pt x="24199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5964986" y="5151396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0" y="0"/>
                  </a:moveTo>
                  <a:lnTo>
                    <a:pt x="0" y="58617"/>
                  </a:lnTo>
                  <a:lnTo>
                    <a:pt x="8333" y="121453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5964986" y="49829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6059743" y="4919769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19792" y="166861"/>
                  </a:lnTo>
                  <a:lnTo>
                    <a:pt x="20681" y="215687"/>
                  </a:lnTo>
                  <a:lnTo>
                    <a:pt x="20945" y="266028"/>
                  </a:lnTo>
                  <a:lnTo>
                    <a:pt x="21035" y="319314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6165027" y="4898712"/>
              <a:ext cx="21059" cy="410612"/>
            </a:xfrm>
            <a:custGeom>
              <a:avLst/>
              <a:gdLst/>
              <a:ahLst/>
              <a:cxnLst/>
              <a:rect l="0" t="0" r="0" b="0"/>
              <a:pathLst>
                <a:path w="21059" h="410612">
                  <a:moveTo>
                    <a:pt x="0" y="0"/>
                  </a:moveTo>
                  <a:lnTo>
                    <a:pt x="0" y="57264"/>
                  </a:lnTo>
                  <a:lnTo>
                    <a:pt x="5590" y="118156"/>
                  </a:lnTo>
                  <a:lnTo>
                    <a:pt x="9066" y="177859"/>
                  </a:lnTo>
                  <a:lnTo>
                    <a:pt x="10096" y="230644"/>
                  </a:lnTo>
                  <a:lnTo>
                    <a:pt x="10401" y="292687"/>
                  </a:lnTo>
                  <a:lnTo>
                    <a:pt x="10491" y="351754"/>
                  </a:lnTo>
                  <a:lnTo>
                    <a:pt x="21058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461289" y="4961883"/>
              <a:ext cx="149230" cy="347619"/>
            </a:xfrm>
            <a:custGeom>
              <a:avLst/>
              <a:gdLst/>
              <a:ahLst/>
              <a:cxnLst/>
              <a:rect l="0" t="0" r="0" b="0"/>
              <a:pathLst>
                <a:path w="149230" h="347619">
                  <a:moveTo>
                    <a:pt x="9064" y="0"/>
                  </a:moveTo>
                  <a:lnTo>
                    <a:pt x="0" y="58617"/>
                  </a:lnTo>
                  <a:lnTo>
                    <a:pt x="4558" y="110175"/>
                  </a:lnTo>
                  <a:lnTo>
                    <a:pt x="7730" y="169905"/>
                  </a:lnTo>
                  <a:lnTo>
                    <a:pt x="8669" y="232056"/>
                  </a:lnTo>
                  <a:lnTo>
                    <a:pt x="8947" y="283747"/>
                  </a:lnTo>
                  <a:lnTo>
                    <a:pt x="7871" y="334946"/>
                  </a:lnTo>
                  <a:lnTo>
                    <a:pt x="5929" y="335601"/>
                  </a:lnTo>
                  <a:lnTo>
                    <a:pt x="3465" y="332529"/>
                  </a:lnTo>
                  <a:lnTo>
                    <a:pt x="3846" y="319756"/>
                  </a:lnTo>
                  <a:lnTo>
                    <a:pt x="17953" y="265633"/>
                  </a:lnTo>
                  <a:lnTo>
                    <a:pt x="36395" y="233514"/>
                  </a:lnTo>
                  <a:lnTo>
                    <a:pt x="53966" y="216478"/>
                  </a:lnTo>
                  <a:lnTo>
                    <a:pt x="63566" y="212169"/>
                  </a:lnTo>
                  <a:lnTo>
                    <a:pt x="83591" y="210501"/>
                  </a:lnTo>
                  <a:lnTo>
                    <a:pt x="92674" y="214034"/>
                  </a:lnTo>
                  <a:lnTo>
                    <a:pt x="109006" y="227317"/>
                  </a:lnTo>
                  <a:lnTo>
                    <a:pt x="137384" y="264441"/>
                  </a:lnTo>
                  <a:lnTo>
                    <a:pt x="147204" y="284816"/>
                  </a:lnTo>
                  <a:lnTo>
                    <a:pt x="149229" y="305569"/>
                  </a:lnTo>
                  <a:lnTo>
                    <a:pt x="145059" y="325322"/>
                  </a:lnTo>
                  <a:lnTo>
                    <a:pt x="135407" y="341899"/>
                  </a:lnTo>
                  <a:lnTo>
                    <a:pt x="128388" y="346086"/>
                  </a:lnTo>
                  <a:lnTo>
                    <a:pt x="111230" y="347618"/>
                  </a:lnTo>
                  <a:lnTo>
                    <a:pt x="50904" y="332802"/>
                  </a:lnTo>
                  <a:lnTo>
                    <a:pt x="1959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607224" y="5106268"/>
              <a:ext cx="168457" cy="245171"/>
            </a:xfrm>
            <a:custGeom>
              <a:avLst/>
              <a:gdLst/>
              <a:ahLst/>
              <a:cxnLst/>
              <a:rect l="0" t="0" r="0" b="0"/>
              <a:pathLst>
                <a:path w="168457" h="245171">
                  <a:moveTo>
                    <a:pt x="0" y="66185"/>
                  </a:moveTo>
                  <a:lnTo>
                    <a:pt x="24047" y="75761"/>
                  </a:lnTo>
                  <a:lnTo>
                    <a:pt x="38374" y="86428"/>
                  </a:lnTo>
                  <a:lnTo>
                    <a:pt x="58779" y="92730"/>
                  </a:lnTo>
                  <a:lnTo>
                    <a:pt x="83445" y="94360"/>
                  </a:lnTo>
                  <a:lnTo>
                    <a:pt x="122471" y="87531"/>
                  </a:lnTo>
                  <a:lnTo>
                    <a:pt x="145679" y="77232"/>
                  </a:lnTo>
                  <a:lnTo>
                    <a:pt x="153271" y="68870"/>
                  </a:lnTo>
                  <a:lnTo>
                    <a:pt x="161707" y="47101"/>
                  </a:lnTo>
                  <a:lnTo>
                    <a:pt x="161617" y="37085"/>
                  </a:lnTo>
                  <a:lnTo>
                    <a:pt x="155278" y="19717"/>
                  </a:lnTo>
                  <a:lnTo>
                    <a:pt x="141543" y="7318"/>
                  </a:lnTo>
                  <a:lnTo>
                    <a:pt x="132966" y="2374"/>
                  </a:lnTo>
                  <a:lnTo>
                    <a:pt x="114078" y="0"/>
                  </a:lnTo>
                  <a:lnTo>
                    <a:pt x="93986" y="4014"/>
                  </a:lnTo>
                  <a:lnTo>
                    <a:pt x="73357" y="13597"/>
                  </a:lnTo>
                  <a:lnTo>
                    <a:pt x="58729" y="28775"/>
                  </a:lnTo>
                  <a:lnTo>
                    <a:pt x="49499" y="48389"/>
                  </a:lnTo>
                  <a:lnTo>
                    <a:pt x="45472" y="84569"/>
                  </a:lnTo>
                  <a:lnTo>
                    <a:pt x="57056" y="145122"/>
                  </a:lnTo>
                  <a:lnTo>
                    <a:pt x="76938" y="202359"/>
                  </a:lnTo>
                  <a:lnTo>
                    <a:pt x="82877" y="213120"/>
                  </a:lnTo>
                  <a:lnTo>
                    <a:pt x="98836" y="228195"/>
                  </a:lnTo>
                  <a:lnTo>
                    <a:pt x="118796" y="237625"/>
                  </a:lnTo>
                  <a:lnTo>
                    <a:pt x="168456" y="245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6944559" y="5119153"/>
              <a:ext cx="168034" cy="248242"/>
            </a:xfrm>
            <a:custGeom>
              <a:avLst/>
              <a:gdLst/>
              <a:ahLst/>
              <a:cxnLst/>
              <a:rect l="0" t="0" r="0" b="0"/>
              <a:pathLst>
                <a:path w="168034" h="248242">
                  <a:moveTo>
                    <a:pt x="125919" y="148056"/>
                  </a:moveTo>
                  <a:lnTo>
                    <a:pt x="125919" y="89440"/>
                  </a:lnTo>
                  <a:lnTo>
                    <a:pt x="114741" y="54649"/>
                  </a:lnTo>
                  <a:lnTo>
                    <a:pt x="96611" y="22114"/>
                  </a:lnTo>
                  <a:lnTo>
                    <a:pt x="80138" y="7075"/>
                  </a:lnTo>
                  <a:lnTo>
                    <a:pt x="70832" y="1426"/>
                  </a:lnTo>
                  <a:lnTo>
                    <a:pt x="62289" y="0"/>
                  </a:lnTo>
                  <a:lnTo>
                    <a:pt x="54254" y="1389"/>
                  </a:lnTo>
                  <a:lnTo>
                    <a:pt x="46556" y="4655"/>
                  </a:lnTo>
                  <a:lnTo>
                    <a:pt x="34885" y="17642"/>
                  </a:lnTo>
                  <a:lnTo>
                    <a:pt x="10432" y="78043"/>
                  </a:lnTo>
                  <a:lnTo>
                    <a:pt x="1721" y="131237"/>
                  </a:lnTo>
                  <a:lnTo>
                    <a:pt x="0" y="186805"/>
                  </a:lnTo>
                  <a:lnTo>
                    <a:pt x="2042" y="226478"/>
                  </a:lnTo>
                  <a:lnTo>
                    <a:pt x="10811" y="245692"/>
                  </a:lnTo>
                  <a:lnTo>
                    <a:pt x="17595" y="248241"/>
                  </a:lnTo>
                  <a:lnTo>
                    <a:pt x="25627" y="246432"/>
                  </a:lnTo>
                  <a:lnTo>
                    <a:pt x="42740" y="235063"/>
                  </a:lnTo>
                  <a:lnTo>
                    <a:pt x="58145" y="218311"/>
                  </a:lnTo>
                  <a:lnTo>
                    <a:pt x="78693" y="170556"/>
                  </a:lnTo>
                  <a:lnTo>
                    <a:pt x="90897" y="112943"/>
                  </a:lnTo>
                  <a:lnTo>
                    <a:pt x="92043" y="96572"/>
                  </a:lnTo>
                  <a:lnTo>
                    <a:pt x="93976" y="91507"/>
                  </a:lnTo>
                  <a:lnTo>
                    <a:pt x="96435" y="93979"/>
                  </a:lnTo>
                  <a:lnTo>
                    <a:pt x="113328" y="152027"/>
                  </a:lnTo>
                  <a:lnTo>
                    <a:pt x="137427" y="188182"/>
                  </a:lnTo>
                  <a:lnTo>
                    <a:pt x="149751" y="200985"/>
                  </a:lnTo>
                  <a:lnTo>
                    <a:pt x="168033" y="211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7165234" y="4940826"/>
              <a:ext cx="10530" cy="410613"/>
            </a:xfrm>
            <a:custGeom>
              <a:avLst/>
              <a:gdLst/>
              <a:ahLst/>
              <a:cxnLst/>
              <a:rect l="0" t="0" r="0" b="0"/>
              <a:pathLst>
                <a:path w="10530" h="410613">
                  <a:moveTo>
                    <a:pt x="10529" y="0"/>
                  </a:moveTo>
                  <a:lnTo>
                    <a:pt x="10529" y="50433"/>
                  </a:lnTo>
                  <a:lnTo>
                    <a:pt x="10529" y="105410"/>
                  </a:lnTo>
                  <a:lnTo>
                    <a:pt x="10529" y="155885"/>
                  </a:lnTo>
                  <a:lnTo>
                    <a:pt x="10529" y="217634"/>
                  </a:lnTo>
                  <a:lnTo>
                    <a:pt x="10529" y="267125"/>
                  </a:lnTo>
                  <a:lnTo>
                    <a:pt x="7410" y="328889"/>
                  </a:lnTo>
                  <a:lnTo>
                    <a:pt x="2195" y="373529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7070478" y="5092687"/>
              <a:ext cx="210571" cy="37653"/>
            </a:xfrm>
            <a:custGeom>
              <a:avLst/>
              <a:gdLst/>
              <a:ahLst/>
              <a:cxnLst/>
              <a:rect l="0" t="0" r="0" b="0"/>
              <a:pathLst>
                <a:path w="210571" h="37653">
                  <a:moveTo>
                    <a:pt x="210570" y="6066"/>
                  </a:moveTo>
                  <a:lnTo>
                    <a:pt x="178118" y="0"/>
                  </a:lnTo>
                  <a:lnTo>
                    <a:pt x="120639" y="5036"/>
                  </a:lnTo>
                  <a:lnTo>
                    <a:pt x="65077" y="15438"/>
                  </a:lnTo>
                  <a:lnTo>
                    <a:pt x="14587" y="32571"/>
                  </a:lnTo>
                  <a:lnTo>
                    <a:pt x="0" y="3765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0" name="Group 209"/>
          <p:cNvGrpSpPr/>
          <p:nvPr/>
        </p:nvGrpSpPr>
        <p:grpSpPr>
          <a:xfrm>
            <a:off x="7428447" y="4909241"/>
            <a:ext cx="1589804" cy="536954"/>
            <a:chOff x="7428447" y="4909241"/>
            <a:chExt cx="1589804" cy="536954"/>
          </a:xfrm>
        </p:grpSpPr>
        <p:sp>
          <p:nvSpPr>
            <p:cNvPr id="201" name="Freeform 200"/>
            <p:cNvSpPr/>
            <p:nvPr/>
          </p:nvSpPr>
          <p:spPr>
            <a:xfrm>
              <a:off x="7533732" y="4993469"/>
              <a:ext cx="10530" cy="400084"/>
            </a:xfrm>
            <a:custGeom>
              <a:avLst/>
              <a:gdLst/>
              <a:ahLst/>
              <a:cxnLst/>
              <a:rect l="0" t="0" r="0" b="0"/>
              <a:pathLst>
                <a:path w="10530" h="400084">
                  <a:moveTo>
                    <a:pt x="10529" y="0"/>
                  </a:moveTo>
                  <a:lnTo>
                    <a:pt x="7409" y="48930"/>
                  </a:lnTo>
                  <a:lnTo>
                    <a:pt x="1463" y="108061"/>
                  </a:lnTo>
                  <a:lnTo>
                    <a:pt x="433" y="167459"/>
                  </a:lnTo>
                  <a:lnTo>
                    <a:pt x="128" y="220153"/>
                  </a:lnTo>
                  <a:lnTo>
                    <a:pt x="38" y="276580"/>
                  </a:lnTo>
                  <a:lnTo>
                    <a:pt x="11" y="326574"/>
                  </a:lnTo>
                  <a:lnTo>
                    <a:pt x="1" y="38716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7428447" y="5140867"/>
              <a:ext cx="189514" cy="42116"/>
            </a:xfrm>
            <a:custGeom>
              <a:avLst/>
              <a:gdLst/>
              <a:ahLst/>
              <a:cxnLst/>
              <a:rect l="0" t="0" r="0" b="0"/>
              <a:pathLst>
                <a:path w="189514" h="42116">
                  <a:moveTo>
                    <a:pt x="189513" y="0"/>
                  </a:moveTo>
                  <a:lnTo>
                    <a:pt x="130896" y="0"/>
                  </a:lnTo>
                  <a:lnTo>
                    <a:pt x="77892" y="8406"/>
                  </a:lnTo>
                  <a:lnTo>
                    <a:pt x="32413" y="24451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7649546" y="4940826"/>
              <a:ext cx="294798" cy="445192"/>
            </a:xfrm>
            <a:custGeom>
              <a:avLst/>
              <a:gdLst/>
              <a:ahLst/>
              <a:cxnLst/>
              <a:rect l="0" t="0" r="0" b="0"/>
              <a:pathLst>
                <a:path w="294798" h="445192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18211" y="161483"/>
                  </a:lnTo>
                  <a:lnTo>
                    <a:pt x="23333" y="223322"/>
                  </a:lnTo>
                  <a:lnTo>
                    <a:pt x="29140" y="277519"/>
                  </a:lnTo>
                  <a:lnTo>
                    <a:pt x="30861" y="334912"/>
                  </a:lnTo>
                  <a:lnTo>
                    <a:pt x="31371" y="385842"/>
                  </a:lnTo>
                  <a:lnTo>
                    <a:pt x="30320" y="407792"/>
                  </a:lnTo>
                  <a:lnTo>
                    <a:pt x="28401" y="408731"/>
                  </a:lnTo>
                  <a:lnTo>
                    <a:pt x="25953" y="405849"/>
                  </a:lnTo>
                  <a:lnTo>
                    <a:pt x="21702" y="346698"/>
                  </a:lnTo>
                  <a:lnTo>
                    <a:pt x="26773" y="296731"/>
                  </a:lnTo>
                  <a:lnTo>
                    <a:pt x="45523" y="242410"/>
                  </a:lnTo>
                  <a:lnTo>
                    <a:pt x="51406" y="231797"/>
                  </a:lnTo>
                  <a:lnTo>
                    <a:pt x="58837" y="227061"/>
                  </a:lnTo>
                  <a:lnTo>
                    <a:pt x="67300" y="226243"/>
                  </a:lnTo>
                  <a:lnTo>
                    <a:pt x="76452" y="228038"/>
                  </a:lnTo>
                  <a:lnTo>
                    <a:pt x="92861" y="239391"/>
                  </a:lnTo>
                  <a:lnTo>
                    <a:pt x="106782" y="256135"/>
                  </a:lnTo>
                  <a:lnTo>
                    <a:pt x="129124" y="305781"/>
                  </a:lnTo>
                  <a:lnTo>
                    <a:pt x="142576" y="363171"/>
                  </a:lnTo>
                  <a:lnTo>
                    <a:pt x="147139" y="398375"/>
                  </a:lnTo>
                  <a:lnTo>
                    <a:pt x="149565" y="398944"/>
                  </a:lnTo>
                  <a:lnTo>
                    <a:pt x="152352" y="395814"/>
                  </a:lnTo>
                  <a:lnTo>
                    <a:pt x="183964" y="337216"/>
                  </a:lnTo>
                  <a:lnTo>
                    <a:pt x="238703" y="277399"/>
                  </a:lnTo>
                  <a:lnTo>
                    <a:pt x="272799" y="248034"/>
                  </a:lnTo>
                  <a:lnTo>
                    <a:pt x="284241" y="229560"/>
                  </a:lnTo>
                  <a:lnTo>
                    <a:pt x="286986" y="209651"/>
                  </a:lnTo>
                  <a:lnTo>
                    <a:pt x="283137" y="190275"/>
                  </a:lnTo>
                  <a:lnTo>
                    <a:pt x="273627" y="173864"/>
                  </a:lnTo>
                  <a:lnTo>
                    <a:pt x="265476" y="168552"/>
                  </a:lnTo>
                  <a:lnTo>
                    <a:pt x="243941" y="162649"/>
                  </a:lnTo>
                  <a:lnTo>
                    <a:pt x="221892" y="166265"/>
                  </a:lnTo>
                  <a:lnTo>
                    <a:pt x="201563" y="176841"/>
                  </a:lnTo>
                  <a:lnTo>
                    <a:pt x="176965" y="203696"/>
                  </a:lnTo>
                  <a:lnTo>
                    <a:pt x="157199" y="240768"/>
                  </a:lnTo>
                  <a:lnTo>
                    <a:pt x="149334" y="298337"/>
                  </a:lnTo>
                  <a:lnTo>
                    <a:pt x="153370" y="360098"/>
                  </a:lnTo>
                  <a:lnTo>
                    <a:pt x="167755" y="397594"/>
                  </a:lnTo>
                  <a:lnTo>
                    <a:pt x="186836" y="425342"/>
                  </a:lnTo>
                  <a:lnTo>
                    <a:pt x="212896" y="442792"/>
                  </a:lnTo>
                  <a:lnTo>
                    <a:pt x="232661" y="445191"/>
                  </a:lnTo>
                  <a:lnTo>
                    <a:pt x="251973" y="441188"/>
                  </a:lnTo>
                  <a:lnTo>
                    <a:pt x="294797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8199222" y="4909241"/>
              <a:ext cx="29392" cy="473783"/>
            </a:xfrm>
            <a:custGeom>
              <a:avLst/>
              <a:gdLst/>
              <a:ahLst/>
              <a:cxnLst/>
              <a:rect l="0" t="0" r="0" b="0"/>
              <a:pathLst>
                <a:path w="29392" h="473783">
                  <a:moveTo>
                    <a:pt x="8334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9" y="141626"/>
                  </a:lnTo>
                  <a:lnTo>
                    <a:pt x="9240" y="197948"/>
                  </a:lnTo>
                  <a:lnTo>
                    <a:pt x="16614" y="261065"/>
                  </a:lnTo>
                  <a:lnTo>
                    <a:pt x="18418" y="318940"/>
                  </a:lnTo>
                  <a:lnTo>
                    <a:pt x="26010" y="369367"/>
                  </a:lnTo>
                  <a:lnTo>
                    <a:pt x="28723" y="430107"/>
                  </a:lnTo>
                  <a:lnTo>
                    <a:pt x="29391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8070685" y="5098753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205948" y="8334"/>
                  </a:lnTo>
                  <a:lnTo>
                    <a:pt x="145056" y="15685"/>
                  </a:lnTo>
                  <a:lnTo>
                    <a:pt x="81903" y="28402"/>
                  </a:lnTo>
                  <a:lnTo>
                    <a:pt x="45714" y="3987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8324860" y="5210163"/>
              <a:ext cx="209080" cy="183738"/>
            </a:xfrm>
            <a:custGeom>
              <a:avLst/>
              <a:gdLst/>
              <a:ahLst/>
              <a:cxnLst/>
              <a:rect l="0" t="0" r="0" b="0"/>
              <a:pathLst>
                <a:path w="209080" h="183738">
                  <a:moveTo>
                    <a:pt x="103794" y="67575"/>
                  </a:moveTo>
                  <a:lnTo>
                    <a:pt x="103794" y="45218"/>
                  </a:lnTo>
                  <a:lnTo>
                    <a:pt x="92616" y="14547"/>
                  </a:lnTo>
                  <a:lnTo>
                    <a:pt x="84644" y="7657"/>
                  </a:lnTo>
                  <a:lnTo>
                    <a:pt x="63307" y="0"/>
                  </a:lnTo>
                  <a:lnTo>
                    <a:pt x="52237" y="1468"/>
                  </a:lnTo>
                  <a:lnTo>
                    <a:pt x="30577" y="12458"/>
                  </a:lnTo>
                  <a:lnTo>
                    <a:pt x="15491" y="32160"/>
                  </a:lnTo>
                  <a:lnTo>
                    <a:pt x="6057" y="56515"/>
                  </a:lnTo>
                  <a:lnTo>
                    <a:pt x="0" y="110277"/>
                  </a:lnTo>
                  <a:lnTo>
                    <a:pt x="2070" y="148858"/>
                  </a:lnTo>
                  <a:lnTo>
                    <a:pt x="4393" y="160368"/>
                  </a:lnTo>
                  <a:lnTo>
                    <a:pt x="9451" y="169212"/>
                  </a:lnTo>
                  <a:lnTo>
                    <a:pt x="24429" y="182157"/>
                  </a:lnTo>
                  <a:lnTo>
                    <a:pt x="32167" y="183737"/>
                  </a:lnTo>
                  <a:lnTo>
                    <a:pt x="39665" y="182451"/>
                  </a:lnTo>
                  <a:lnTo>
                    <a:pt x="54236" y="174783"/>
                  </a:lnTo>
                  <a:lnTo>
                    <a:pt x="68510" y="163576"/>
                  </a:lnTo>
                  <a:lnTo>
                    <a:pt x="79534" y="144557"/>
                  </a:lnTo>
                  <a:lnTo>
                    <a:pt x="98694" y="87895"/>
                  </a:lnTo>
                  <a:lnTo>
                    <a:pt x="101527" y="62178"/>
                  </a:lnTo>
                  <a:lnTo>
                    <a:pt x="103453" y="58128"/>
                  </a:lnTo>
                  <a:lnTo>
                    <a:pt x="105906" y="60107"/>
                  </a:lnTo>
                  <a:lnTo>
                    <a:pt x="128156" y="116096"/>
                  </a:lnTo>
                  <a:lnTo>
                    <a:pt x="134074" y="124489"/>
                  </a:lnTo>
                  <a:lnTo>
                    <a:pt x="153127" y="136934"/>
                  </a:lnTo>
                  <a:lnTo>
                    <a:pt x="164759" y="141890"/>
                  </a:lnTo>
                  <a:lnTo>
                    <a:pt x="174852" y="141685"/>
                  </a:lnTo>
                  <a:lnTo>
                    <a:pt x="183922" y="138039"/>
                  </a:lnTo>
                  <a:lnTo>
                    <a:pt x="209079" y="120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8545335" y="4972411"/>
              <a:ext cx="160412" cy="382128"/>
            </a:xfrm>
            <a:custGeom>
              <a:avLst/>
              <a:gdLst/>
              <a:ahLst/>
              <a:cxnLst/>
              <a:rect l="0" t="0" r="0" b="0"/>
              <a:pathLst>
                <a:path w="160412" h="382128">
                  <a:moveTo>
                    <a:pt x="20190" y="0"/>
                  </a:moveTo>
                  <a:lnTo>
                    <a:pt x="9011" y="11179"/>
                  </a:lnTo>
                  <a:lnTo>
                    <a:pt x="3523" y="32265"/>
                  </a:lnTo>
                  <a:lnTo>
                    <a:pt x="0" y="93461"/>
                  </a:lnTo>
                  <a:lnTo>
                    <a:pt x="6539" y="149743"/>
                  </a:lnTo>
                  <a:lnTo>
                    <a:pt x="9906" y="207236"/>
                  </a:lnTo>
                  <a:lnTo>
                    <a:pt x="14692" y="260475"/>
                  </a:lnTo>
                  <a:lnTo>
                    <a:pt x="13067" y="285392"/>
                  </a:lnTo>
                  <a:lnTo>
                    <a:pt x="18436" y="345929"/>
                  </a:lnTo>
                  <a:lnTo>
                    <a:pt x="19410" y="364317"/>
                  </a:lnTo>
                  <a:lnTo>
                    <a:pt x="21291" y="306467"/>
                  </a:lnTo>
                  <a:lnTo>
                    <a:pt x="34835" y="243924"/>
                  </a:lnTo>
                  <a:lnTo>
                    <a:pt x="41652" y="236316"/>
                  </a:lnTo>
                  <a:lnTo>
                    <a:pt x="61704" y="227862"/>
                  </a:lnTo>
                  <a:lnTo>
                    <a:pt x="83094" y="230344"/>
                  </a:lnTo>
                  <a:lnTo>
                    <a:pt x="103130" y="239246"/>
                  </a:lnTo>
                  <a:lnTo>
                    <a:pt x="119832" y="251001"/>
                  </a:lnTo>
                  <a:lnTo>
                    <a:pt x="131936" y="267144"/>
                  </a:lnTo>
                  <a:lnTo>
                    <a:pt x="156703" y="326729"/>
                  </a:lnTo>
                  <a:lnTo>
                    <a:pt x="160332" y="337142"/>
                  </a:lnTo>
                  <a:lnTo>
                    <a:pt x="160411" y="346424"/>
                  </a:lnTo>
                  <a:lnTo>
                    <a:pt x="154260" y="362977"/>
                  </a:lnTo>
                  <a:lnTo>
                    <a:pt x="140608" y="375013"/>
                  </a:lnTo>
                  <a:lnTo>
                    <a:pt x="132054" y="379860"/>
                  </a:lnTo>
                  <a:lnTo>
                    <a:pt x="110071" y="382127"/>
                  </a:lnTo>
                  <a:lnTo>
                    <a:pt x="63420" y="374050"/>
                  </a:lnTo>
                  <a:lnTo>
                    <a:pt x="20190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8755076" y="4919769"/>
              <a:ext cx="10491" cy="421141"/>
            </a:xfrm>
            <a:custGeom>
              <a:avLst/>
              <a:gdLst/>
              <a:ahLst/>
              <a:cxnLst/>
              <a:rect l="0" t="0" r="0" b="0"/>
              <a:pathLst>
                <a:path w="10491" h="421141">
                  <a:moveTo>
                    <a:pt x="10490" y="0"/>
                  </a:moveTo>
                  <a:lnTo>
                    <a:pt x="2157" y="37478"/>
                  </a:lnTo>
                  <a:lnTo>
                    <a:pt x="395" y="100080"/>
                  </a:lnTo>
                  <a:lnTo>
                    <a:pt x="91" y="159505"/>
                  </a:lnTo>
                  <a:lnTo>
                    <a:pt x="0" y="221566"/>
                  </a:lnTo>
                  <a:lnTo>
                    <a:pt x="5562" y="284408"/>
                  </a:lnTo>
                  <a:lnTo>
                    <a:pt x="9030" y="336303"/>
                  </a:lnTo>
                  <a:lnTo>
                    <a:pt x="10202" y="392250"/>
                  </a:lnTo>
                  <a:lnTo>
                    <a:pt x="1049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8807680" y="5116698"/>
              <a:ext cx="210571" cy="329497"/>
            </a:xfrm>
            <a:custGeom>
              <a:avLst/>
              <a:gdLst/>
              <a:ahLst/>
              <a:cxnLst/>
              <a:rect l="0" t="0" r="0" b="0"/>
              <a:pathLst>
                <a:path w="210571" h="329497">
                  <a:moveTo>
                    <a:pt x="0" y="118926"/>
                  </a:moveTo>
                  <a:lnTo>
                    <a:pt x="58617" y="118926"/>
                  </a:lnTo>
                  <a:lnTo>
                    <a:pt x="98997" y="118926"/>
                  </a:lnTo>
                  <a:lnTo>
                    <a:pt x="109281" y="115417"/>
                  </a:lnTo>
                  <a:lnTo>
                    <a:pt x="123829" y="102159"/>
                  </a:lnTo>
                  <a:lnTo>
                    <a:pt x="138596" y="74963"/>
                  </a:lnTo>
                  <a:lnTo>
                    <a:pt x="140366" y="54934"/>
                  </a:lnTo>
                  <a:lnTo>
                    <a:pt x="136084" y="35503"/>
                  </a:lnTo>
                  <a:lnTo>
                    <a:pt x="126383" y="19068"/>
                  </a:lnTo>
                  <a:lnTo>
                    <a:pt x="111152" y="7084"/>
                  </a:lnTo>
                  <a:lnTo>
                    <a:pt x="102177" y="2251"/>
                  </a:lnTo>
                  <a:lnTo>
                    <a:pt x="79727" y="0"/>
                  </a:lnTo>
                  <a:lnTo>
                    <a:pt x="56492" y="4069"/>
                  </a:lnTo>
                  <a:lnTo>
                    <a:pt x="38366" y="13676"/>
                  </a:lnTo>
                  <a:lnTo>
                    <a:pt x="25631" y="28865"/>
                  </a:lnTo>
                  <a:lnTo>
                    <a:pt x="7922" y="67211"/>
                  </a:lnTo>
                  <a:lnTo>
                    <a:pt x="2348" y="109322"/>
                  </a:lnTo>
                  <a:lnTo>
                    <a:pt x="6285" y="153255"/>
                  </a:lnTo>
                  <a:lnTo>
                    <a:pt x="26501" y="201616"/>
                  </a:lnTo>
                  <a:lnTo>
                    <a:pt x="59917" y="250005"/>
                  </a:lnTo>
                  <a:lnTo>
                    <a:pt x="117696" y="295415"/>
                  </a:lnTo>
                  <a:lnTo>
                    <a:pt x="172337" y="319904"/>
                  </a:lnTo>
                  <a:lnTo>
                    <a:pt x="210570" y="3294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2522167" y="5368778"/>
            <a:ext cx="2990854" cy="655005"/>
            <a:chOff x="2522167" y="5368778"/>
            <a:chExt cx="2990854" cy="655005"/>
          </a:xfrm>
        </p:grpSpPr>
        <p:sp>
          <p:nvSpPr>
            <p:cNvPr id="211" name="Freeform 210"/>
            <p:cNvSpPr/>
            <p:nvPr/>
          </p:nvSpPr>
          <p:spPr>
            <a:xfrm>
              <a:off x="2631915" y="5540950"/>
              <a:ext cx="48180" cy="473784"/>
            </a:xfrm>
            <a:custGeom>
              <a:avLst/>
              <a:gdLst/>
              <a:ahLst/>
              <a:cxnLst/>
              <a:rect l="0" t="0" r="0" b="0"/>
              <a:pathLst>
                <a:path w="48180" h="473784">
                  <a:moveTo>
                    <a:pt x="6065" y="0"/>
                  </a:moveTo>
                  <a:lnTo>
                    <a:pt x="2946" y="42692"/>
                  </a:lnTo>
                  <a:lnTo>
                    <a:pt x="0" y="63428"/>
                  </a:lnTo>
                  <a:lnTo>
                    <a:pt x="5036" y="121437"/>
                  </a:lnTo>
                  <a:lnTo>
                    <a:pt x="7032" y="175893"/>
                  </a:lnTo>
                  <a:lnTo>
                    <a:pt x="14359" y="234829"/>
                  </a:lnTo>
                  <a:lnTo>
                    <a:pt x="19051" y="285219"/>
                  </a:lnTo>
                  <a:lnTo>
                    <a:pt x="27850" y="334074"/>
                  </a:lnTo>
                  <a:lnTo>
                    <a:pt x="35715" y="392504"/>
                  </a:lnTo>
                  <a:lnTo>
                    <a:pt x="45729" y="453822"/>
                  </a:lnTo>
                  <a:lnTo>
                    <a:pt x="48179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2522167" y="5688350"/>
              <a:ext cx="263213" cy="147399"/>
            </a:xfrm>
            <a:custGeom>
              <a:avLst/>
              <a:gdLst/>
              <a:ahLst/>
              <a:cxnLst/>
              <a:rect l="0" t="0" r="0" b="0"/>
              <a:pathLst>
                <a:path w="263213" h="147399">
                  <a:moveTo>
                    <a:pt x="263212" y="0"/>
                  </a:moveTo>
                  <a:lnTo>
                    <a:pt x="200932" y="26363"/>
                  </a:lnTo>
                  <a:lnTo>
                    <a:pt x="146882" y="56116"/>
                  </a:lnTo>
                  <a:lnTo>
                    <a:pt x="86716" y="90101"/>
                  </a:lnTo>
                  <a:lnTo>
                    <a:pt x="25829" y="128889"/>
                  </a:lnTo>
                  <a:lnTo>
                    <a:pt x="0" y="1473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2774851" y="5509365"/>
              <a:ext cx="189514" cy="472634"/>
            </a:xfrm>
            <a:custGeom>
              <a:avLst/>
              <a:gdLst/>
              <a:ahLst/>
              <a:cxnLst/>
              <a:rect l="0" t="0" r="0" b="0"/>
              <a:pathLst>
                <a:path w="189514" h="472634">
                  <a:moveTo>
                    <a:pt x="0" y="0"/>
                  </a:moveTo>
                  <a:lnTo>
                    <a:pt x="3119" y="48931"/>
                  </a:lnTo>
                  <a:lnTo>
                    <a:pt x="14654" y="102472"/>
                  </a:lnTo>
                  <a:lnTo>
                    <a:pt x="19160" y="152805"/>
                  </a:lnTo>
                  <a:lnTo>
                    <a:pt x="27918" y="215884"/>
                  </a:lnTo>
                  <a:lnTo>
                    <a:pt x="33980" y="270284"/>
                  </a:lnTo>
                  <a:lnTo>
                    <a:pt x="40507" y="320762"/>
                  </a:lnTo>
                  <a:lnTo>
                    <a:pt x="47227" y="373071"/>
                  </a:lnTo>
                  <a:lnTo>
                    <a:pt x="56627" y="421845"/>
                  </a:lnTo>
                  <a:lnTo>
                    <a:pt x="61232" y="465932"/>
                  </a:lnTo>
                  <a:lnTo>
                    <a:pt x="60709" y="472059"/>
                  </a:lnTo>
                  <a:lnTo>
                    <a:pt x="59190" y="472633"/>
                  </a:lnTo>
                  <a:lnTo>
                    <a:pt x="57007" y="469507"/>
                  </a:lnTo>
                  <a:lnTo>
                    <a:pt x="38371" y="410775"/>
                  </a:lnTo>
                  <a:lnTo>
                    <a:pt x="32926" y="360124"/>
                  </a:lnTo>
                  <a:lnTo>
                    <a:pt x="34970" y="308179"/>
                  </a:lnTo>
                  <a:lnTo>
                    <a:pt x="41278" y="286707"/>
                  </a:lnTo>
                  <a:lnTo>
                    <a:pt x="51881" y="269365"/>
                  </a:lnTo>
                  <a:lnTo>
                    <a:pt x="67512" y="256978"/>
                  </a:lnTo>
                  <a:lnTo>
                    <a:pt x="76594" y="252037"/>
                  </a:lnTo>
                  <a:lnTo>
                    <a:pt x="86157" y="251083"/>
                  </a:lnTo>
                  <a:lnTo>
                    <a:pt x="106142" y="256262"/>
                  </a:lnTo>
                  <a:lnTo>
                    <a:pt x="123603" y="269482"/>
                  </a:lnTo>
                  <a:lnTo>
                    <a:pt x="137993" y="288226"/>
                  </a:lnTo>
                  <a:lnTo>
                    <a:pt x="156763" y="338387"/>
                  </a:lnTo>
                  <a:lnTo>
                    <a:pt x="181387" y="397721"/>
                  </a:lnTo>
                  <a:lnTo>
                    <a:pt x="189513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2996729" y="5774149"/>
              <a:ext cx="178206" cy="249634"/>
            </a:xfrm>
            <a:custGeom>
              <a:avLst/>
              <a:gdLst/>
              <a:ahLst/>
              <a:cxnLst/>
              <a:rect l="0" t="0" r="0" b="0"/>
              <a:pathLst>
                <a:path w="178206" h="249634">
                  <a:moveTo>
                    <a:pt x="83448" y="93185"/>
                  </a:moveTo>
                  <a:lnTo>
                    <a:pt x="91782" y="55707"/>
                  </a:lnTo>
                  <a:lnTo>
                    <a:pt x="90662" y="32074"/>
                  </a:lnTo>
                  <a:lnTo>
                    <a:pt x="82365" y="9873"/>
                  </a:lnTo>
                  <a:lnTo>
                    <a:pt x="74537" y="3718"/>
                  </a:lnTo>
                  <a:lnTo>
                    <a:pt x="53362" y="0"/>
                  </a:lnTo>
                  <a:lnTo>
                    <a:pt x="44673" y="2985"/>
                  </a:lnTo>
                  <a:lnTo>
                    <a:pt x="31900" y="15661"/>
                  </a:lnTo>
                  <a:lnTo>
                    <a:pt x="12543" y="48118"/>
                  </a:lnTo>
                  <a:lnTo>
                    <a:pt x="3168" y="87371"/>
                  </a:lnTo>
                  <a:lnTo>
                    <a:pt x="0" y="142556"/>
                  </a:lnTo>
                  <a:lnTo>
                    <a:pt x="2494" y="195397"/>
                  </a:lnTo>
                  <a:lnTo>
                    <a:pt x="13838" y="229145"/>
                  </a:lnTo>
                  <a:lnTo>
                    <a:pt x="19494" y="239977"/>
                  </a:lnTo>
                  <a:lnTo>
                    <a:pt x="26774" y="246028"/>
                  </a:lnTo>
                  <a:lnTo>
                    <a:pt x="35137" y="248893"/>
                  </a:lnTo>
                  <a:lnTo>
                    <a:pt x="44222" y="249633"/>
                  </a:lnTo>
                  <a:lnTo>
                    <a:pt x="51448" y="246616"/>
                  </a:lnTo>
                  <a:lnTo>
                    <a:pt x="68378" y="225604"/>
                  </a:lnTo>
                  <a:lnTo>
                    <a:pt x="91347" y="183943"/>
                  </a:lnTo>
                  <a:lnTo>
                    <a:pt x="100607" y="144643"/>
                  </a:lnTo>
                  <a:lnTo>
                    <a:pt x="103735" y="89441"/>
                  </a:lnTo>
                  <a:lnTo>
                    <a:pt x="98287" y="51241"/>
                  </a:lnTo>
                  <a:lnTo>
                    <a:pt x="113381" y="104344"/>
                  </a:lnTo>
                  <a:lnTo>
                    <a:pt x="140270" y="145952"/>
                  </a:lnTo>
                  <a:lnTo>
                    <a:pt x="178205" y="1879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3195991" y="5551479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3119" y="42692"/>
                  </a:lnTo>
                  <a:lnTo>
                    <a:pt x="11453" y="86349"/>
                  </a:lnTo>
                  <a:lnTo>
                    <a:pt x="18211" y="141788"/>
                  </a:lnTo>
                  <a:lnTo>
                    <a:pt x="20214" y="190970"/>
                  </a:lnTo>
                  <a:lnTo>
                    <a:pt x="26479" y="254401"/>
                  </a:lnTo>
                  <a:lnTo>
                    <a:pt x="30072" y="308955"/>
                  </a:lnTo>
                  <a:lnTo>
                    <a:pt x="30913" y="339694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3122291" y="5656764"/>
              <a:ext cx="189514" cy="73700"/>
            </a:xfrm>
            <a:custGeom>
              <a:avLst/>
              <a:gdLst/>
              <a:ahLst/>
              <a:cxnLst/>
              <a:rect l="0" t="0" r="0" b="0"/>
              <a:pathLst>
                <a:path w="189514" h="73700">
                  <a:moveTo>
                    <a:pt x="189513" y="0"/>
                  </a:moveTo>
                  <a:lnTo>
                    <a:pt x="146822" y="3119"/>
                  </a:lnTo>
                  <a:lnTo>
                    <a:pt x="115643" y="14572"/>
                  </a:lnTo>
                  <a:lnTo>
                    <a:pt x="55913" y="44986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3522374" y="5751521"/>
              <a:ext cx="31587" cy="157928"/>
            </a:xfrm>
            <a:custGeom>
              <a:avLst/>
              <a:gdLst/>
              <a:ahLst/>
              <a:cxnLst/>
              <a:rect l="0" t="0" r="0" b="0"/>
              <a:pathLst>
                <a:path w="31587" h="157928">
                  <a:moveTo>
                    <a:pt x="0" y="0"/>
                  </a:moveTo>
                  <a:lnTo>
                    <a:pt x="3120" y="54144"/>
                  </a:lnTo>
                  <a:lnTo>
                    <a:pt x="17959" y="114624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3522374" y="5625179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3586779" y="5675048"/>
              <a:ext cx="149199" cy="219552"/>
            </a:xfrm>
            <a:custGeom>
              <a:avLst/>
              <a:gdLst/>
              <a:ahLst/>
              <a:cxnLst/>
              <a:rect l="0" t="0" r="0" b="0"/>
              <a:pathLst>
                <a:path w="149199" h="219552">
                  <a:moveTo>
                    <a:pt x="104051" y="13302"/>
                  </a:moveTo>
                  <a:lnTo>
                    <a:pt x="92873" y="2123"/>
                  </a:lnTo>
                  <a:lnTo>
                    <a:pt x="86070" y="0"/>
                  </a:lnTo>
                  <a:lnTo>
                    <a:pt x="69154" y="760"/>
                  </a:lnTo>
                  <a:lnTo>
                    <a:pt x="53056" y="8117"/>
                  </a:lnTo>
                  <a:lnTo>
                    <a:pt x="2372" y="52219"/>
                  </a:lnTo>
                  <a:lnTo>
                    <a:pt x="0" y="59134"/>
                  </a:lnTo>
                  <a:lnTo>
                    <a:pt x="758" y="66083"/>
                  </a:lnTo>
                  <a:lnTo>
                    <a:pt x="3604" y="73056"/>
                  </a:lnTo>
                  <a:lnTo>
                    <a:pt x="10180" y="77704"/>
                  </a:lnTo>
                  <a:lnTo>
                    <a:pt x="41793" y="84246"/>
                  </a:lnTo>
                  <a:lnTo>
                    <a:pt x="102554" y="92227"/>
                  </a:lnTo>
                  <a:lnTo>
                    <a:pt x="129604" y="107137"/>
                  </a:lnTo>
                  <a:lnTo>
                    <a:pt x="141924" y="122857"/>
                  </a:lnTo>
                  <a:lnTo>
                    <a:pt x="146847" y="131961"/>
                  </a:lnTo>
                  <a:lnTo>
                    <a:pt x="149198" y="151437"/>
                  </a:lnTo>
                  <a:lnTo>
                    <a:pt x="145173" y="170621"/>
                  </a:lnTo>
                  <a:lnTo>
                    <a:pt x="135586" y="186947"/>
                  </a:lnTo>
                  <a:lnTo>
                    <a:pt x="105856" y="209291"/>
                  </a:lnTo>
                  <a:lnTo>
                    <a:pt x="67411" y="219551"/>
                  </a:lnTo>
                  <a:lnTo>
                    <a:pt x="46433" y="218832"/>
                  </a:lnTo>
                  <a:lnTo>
                    <a:pt x="19823" y="213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3959023" y="5656637"/>
              <a:ext cx="163477" cy="168584"/>
            </a:xfrm>
            <a:custGeom>
              <a:avLst/>
              <a:gdLst/>
              <a:ahLst/>
              <a:cxnLst/>
              <a:rect l="0" t="0" r="0" b="0"/>
              <a:pathLst>
                <a:path w="163477" h="168584">
                  <a:moveTo>
                    <a:pt x="16077" y="21184"/>
                  </a:moveTo>
                  <a:lnTo>
                    <a:pt x="32865" y="84634"/>
                  </a:lnTo>
                  <a:lnTo>
                    <a:pt x="39410" y="142728"/>
                  </a:lnTo>
                  <a:lnTo>
                    <a:pt x="42161" y="154856"/>
                  </a:lnTo>
                  <a:lnTo>
                    <a:pt x="40485" y="160602"/>
                  </a:lnTo>
                  <a:lnTo>
                    <a:pt x="35858" y="162092"/>
                  </a:lnTo>
                  <a:lnTo>
                    <a:pt x="29264" y="160747"/>
                  </a:lnTo>
                  <a:lnTo>
                    <a:pt x="23699" y="155170"/>
                  </a:lnTo>
                  <a:lnTo>
                    <a:pt x="14395" y="136495"/>
                  </a:lnTo>
                  <a:lnTo>
                    <a:pt x="3594" y="75955"/>
                  </a:lnTo>
                  <a:lnTo>
                    <a:pt x="0" y="53715"/>
                  </a:lnTo>
                  <a:lnTo>
                    <a:pt x="2303" y="32133"/>
                  </a:lnTo>
                  <a:lnTo>
                    <a:pt x="10345" y="13962"/>
                  </a:lnTo>
                  <a:lnTo>
                    <a:pt x="15765" y="5841"/>
                  </a:lnTo>
                  <a:lnTo>
                    <a:pt x="22888" y="1597"/>
                  </a:lnTo>
                  <a:lnTo>
                    <a:pt x="40161" y="0"/>
                  </a:lnTo>
                  <a:lnTo>
                    <a:pt x="69616" y="5679"/>
                  </a:lnTo>
                  <a:lnTo>
                    <a:pt x="94981" y="20359"/>
                  </a:lnTo>
                  <a:lnTo>
                    <a:pt x="117315" y="45116"/>
                  </a:lnTo>
                  <a:lnTo>
                    <a:pt x="145265" y="105665"/>
                  </a:lnTo>
                  <a:lnTo>
                    <a:pt x="163476" y="1685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4161511" y="5646235"/>
              <a:ext cx="137195" cy="195143"/>
            </a:xfrm>
            <a:custGeom>
              <a:avLst/>
              <a:gdLst/>
              <a:ahLst/>
              <a:cxnLst/>
              <a:rect l="0" t="0" r="0" b="0"/>
              <a:pathLst>
                <a:path w="137195" h="195143">
                  <a:moveTo>
                    <a:pt x="87330" y="21057"/>
                  </a:moveTo>
                  <a:lnTo>
                    <a:pt x="76151" y="9879"/>
                  </a:lnTo>
                  <a:lnTo>
                    <a:pt x="68179" y="7756"/>
                  </a:lnTo>
                  <a:lnTo>
                    <a:pt x="46843" y="8517"/>
                  </a:lnTo>
                  <a:lnTo>
                    <a:pt x="38112" y="12697"/>
                  </a:lnTo>
                  <a:lnTo>
                    <a:pt x="25291" y="26700"/>
                  </a:lnTo>
                  <a:lnTo>
                    <a:pt x="0" y="84724"/>
                  </a:lnTo>
                  <a:lnTo>
                    <a:pt x="363" y="121550"/>
                  </a:lnTo>
                  <a:lnTo>
                    <a:pt x="7879" y="156508"/>
                  </a:lnTo>
                  <a:lnTo>
                    <a:pt x="20433" y="175234"/>
                  </a:lnTo>
                  <a:lnTo>
                    <a:pt x="28694" y="183503"/>
                  </a:lnTo>
                  <a:lnTo>
                    <a:pt x="50351" y="192691"/>
                  </a:lnTo>
                  <a:lnTo>
                    <a:pt x="62677" y="195142"/>
                  </a:lnTo>
                  <a:lnTo>
                    <a:pt x="73234" y="194436"/>
                  </a:lnTo>
                  <a:lnTo>
                    <a:pt x="91203" y="187412"/>
                  </a:lnTo>
                  <a:lnTo>
                    <a:pt x="114474" y="170303"/>
                  </a:lnTo>
                  <a:lnTo>
                    <a:pt x="130597" y="144827"/>
                  </a:lnTo>
                  <a:lnTo>
                    <a:pt x="137194" y="109462"/>
                  </a:lnTo>
                  <a:lnTo>
                    <a:pt x="133560" y="69348"/>
                  </a:lnTo>
                  <a:lnTo>
                    <a:pt x="125034" y="47979"/>
                  </a:lnTo>
                  <a:lnTo>
                    <a:pt x="112276" y="30683"/>
                  </a:lnTo>
                  <a:lnTo>
                    <a:pt x="87702" y="10131"/>
                  </a:lnTo>
                  <a:lnTo>
                    <a:pt x="6627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2" name="Freeform 221"/>
            <p:cNvSpPr/>
            <p:nvPr/>
          </p:nvSpPr>
          <p:spPr>
            <a:xfrm>
              <a:off x="4333069" y="5467251"/>
              <a:ext cx="42114" cy="389556"/>
            </a:xfrm>
            <a:custGeom>
              <a:avLst/>
              <a:gdLst/>
              <a:ahLst/>
              <a:cxnLst/>
              <a:rect l="0" t="0" r="0" b="0"/>
              <a:pathLst>
                <a:path w="42114" h="389556">
                  <a:moveTo>
                    <a:pt x="0" y="0"/>
                  </a:moveTo>
                  <a:lnTo>
                    <a:pt x="5589" y="62092"/>
                  </a:lnTo>
                  <a:lnTo>
                    <a:pt x="14654" y="111205"/>
                  </a:lnTo>
                  <a:lnTo>
                    <a:pt x="19159" y="159031"/>
                  </a:lnTo>
                  <a:lnTo>
                    <a:pt x="26084" y="219606"/>
                  </a:lnTo>
                  <a:lnTo>
                    <a:pt x="29140" y="262549"/>
                  </a:lnTo>
                  <a:lnTo>
                    <a:pt x="30861" y="323067"/>
                  </a:lnTo>
                  <a:lnTo>
                    <a:pt x="34490" y="365565"/>
                  </a:lnTo>
                  <a:lnTo>
                    <a:pt x="42113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3" name="Freeform 222"/>
            <p:cNvSpPr/>
            <p:nvPr/>
          </p:nvSpPr>
          <p:spPr>
            <a:xfrm>
              <a:off x="4227784" y="5562007"/>
              <a:ext cx="231628" cy="63173"/>
            </a:xfrm>
            <a:custGeom>
              <a:avLst/>
              <a:gdLst/>
              <a:ahLst/>
              <a:cxnLst/>
              <a:rect l="0" t="0" r="0" b="0"/>
              <a:pathLst>
                <a:path w="231628" h="63173">
                  <a:moveTo>
                    <a:pt x="231627" y="0"/>
                  </a:moveTo>
                  <a:lnTo>
                    <a:pt x="173010" y="5589"/>
                  </a:lnTo>
                  <a:lnTo>
                    <a:pt x="113293" y="21331"/>
                  </a:lnTo>
                  <a:lnTo>
                    <a:pt x="59163" y="35150"/>
                  </a:lnTo>
                  <a:lnTo>
                    <a:pt x="15326" y="49144"/>
                  </a:lnTo>
                  <a:lnTo>
                    <a:pt x="0" y="63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4654790" y="5442469"/>
              <a:ext cx="120476" cy="382752"/>
            </a:xfrm>
            <a:custGeom>
              <a:avLst/>
              <a:gdLst/>
              <a:ahLst/>
              <a:cxnLst/>
              <a:rect l="0" t="0" r="0" b="0"/>
              <a:pathLst>
                <a:path w="120476" h="382752">
                  <a:moveTo>
                    <a:pt x="67833" y="382751"/>
                  </a:moveTo>
                  <a:lnTo>
                    <a:pt x="59500" y="345273"/>
                  </a:lnTo>
                  <a:lnTo>
                    <a:pt x="55940" y="320471"/>
                  </a:lnTo>
                  <a:lnTo>
                    <a:pt x="37711" y="263301"/>
                  </a:lnTo>
                  <a:lnTo>
                    <a:pt x="22499" y="201618"/>
                  </a:lnTo>
                  <a:lnTo>
                    <a:pt x="8228" y="143204"/>
                  </a:lnTo>
                  <a:lnTo>
                    <a:pt x="0" y="94835"/>
                  </a:lnTo>
                  <a:lnTo>
                    <a:pt x="6514" y="35977"/>
                  </a:lnTo>
                  <a:lnTo>
                    <a:pt x="9406" y="21717"/>
                  </a:lnTo>
                  <a:lnTo>
                    <a:pt x="16014" y="12210"/>
                  </a:lnTo>
                  <a:lnTo>
                    <a:pt x="25098" y="5872"/>
                  </a:lnTo>
                  <a:lnTo>
                    <a:pt x="46500" y="0"/>
                  </a:lnTo>
                  <a:lnTo>
                    <a:pt x="78280" y="3271"/>
                  </a:lnTo>
                  <a:lnTo>
                    <a:pt x="120475" y="14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4617338" y="5669727"/>
              <a:ext cx="126343" cy="18624"/>
            </a:xfrm>
            <a:custGeom>
              <a:avLst/>
              <a:gdLst/>
              <a:ahLst/>
              <a:cxnLst/>
              <a:rect l="0" t="0" r="0" b="0"/>
              <a:pathLst>
                <a:path w="126343" h="18624">
                  <a:moveTo>
                    <a:pt x="126342" y="18623"/>
                  </a:moveTo>
                  <a:lnTo>
                    <a:pt x="64061" y="1834"/>
                  </a:lnTo>
                  <a:lnTo>
                    <a:pt x="27300" y="0"/>
                  </a:lnTo>
                  <a:lnTo>
                    <a:pt x="0" y="80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4838436" y="5677821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20" y="42692"/>
                  </a:lnTo>
                  <a:lnTo>
                    <a:pt x="10723" y="99728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4827908" y="55830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4891079" y="5446194"/>
              <a:ext cx="52643" cy="315856"/>
            </a:xfrm>
            <a:custGeom>
              <a:avLst/>
              <a:gdLst/>
              <a:ahLst/>
              <a:cxnLst/>
              <a:rect l="0" t="0" r="0" b="0"/>
              <a:pathLst>
                <a:path w="52643" h="315856">
                  <a:moveTo>
                    <a:pt x="0" y="0"/>
                  </a:moveTo>
                  <a:lnTo>
                    <a:pt x="9065" y="58617"/>
                  </a:lnTo>
                  <a:lnTo>
                    <a:pt x="18645" y="107895"/>
                  </a:lnTo>
                  <a:lnTo>
                    <a:pt x="28401" y="161821"/>
                  </a:lnTo>
                  <a:lnTo>
                    <a:pt x="37531" y="221082"/>
                  </a:lnTo>
                  <a:lnTo>
                    <a:pt x="41926" y="272696"/>
                  </a:lnTo>
                  <a:lnTo>
                    <a:pt x="5264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4996364" y="5456723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3119" y="48930"/>
                  </a:lnTo>
                  <a:lnTo>
                    <a:pt x="8333" y="99895"/>
                  </a:lnTo>
                  <a:lnTo>
                    <a:pt x="12998" y="153210"/>
                  </a:lnTo>
                  <a:lnTo>
                    <a:pt x="21788" y="208002"/>
                  </a:lnTo>
                  <a:lnTo>
                    <a:pt x="28683" y="263621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Freeform 229"/>
            <p:cNvSpPr/>
            <p:nvPr/>
          </p:nvSpPr>
          <p:spPr>
            <a:xfrm>
              <a:off x="5070063" y="5595251"/>
              <a:ext cx="94758" cy="187856"/>
            </a:xfrm>
            <a:custGeom>
              <a:avLst/>
              <a:gdLst/>
              <a:ahLst/>
              <a:cxnLst/>
              <a:rect l="0" t="0" r="0" b="0"/>
              <a:pathLst>
                <a:path w="94758" h="187856">
                  <a:moveTo>
                    <a:pt x="0" y="124684"/>
                  </a:moveTo>
                  <a:lnTo>
                    <a:pt x="42692" y="110111"/>
                  </a:lnTo>
                  <a:lnTo>
                    <a:pt x="62259" y="97150"/>
                  </a:lnTo>
                  <a:lnTo>
                    <a:pt x="78753" y="79692"/>
                  </a:lnTo>
                  <a:lnTo>
                    <a:pt x="82918" y="68953"/>
                  </a:lnTo>
                  <a:lnTo>
                    <a:pt x="84426" y="44542"/>
                  </a:lnTo>
                  <a:lnTo>
                    <a:pt x="73108" y="10081"/>
                  </a:lnTo>
                  <a:lnTo>
                    <a:pt x="66287" y="3828"/>
                  </a:lnTo>
                  <a:lnTo>
                    <a:pt x="58229" y="830"/>
                  </a:lnTo>
                  <a:lnTo>
                    <a:pt x="49348" y="0"/>
                  </a:lnTo>
                  <a:lnTo>
                    <a:pt x="41088" y="2957"/>
                  </a:lnTo>
                  <a:lnTo>
                    <a:pt x="25670" y="15601"/>
                  </a:lnTo>
                  <a:lnTo>
                    <a:pt x="9426" y="42451"/>
                  </a:lnTo>
                  <a:lnTo>
                    <a:pt x="7309" y="62399"/>
                  </a:lnTo>
                  <a:lnTo>
                    <a:pt x="12445" y="121508"/>
                  </a:lnTo>
                  <a:lnTo>
                    <a:pt x="27214" y="154158"/>
                  </a:lnTo>
                  <a:lnTo>
                    <a:pt x="39782" y="171319"/>
                  </a:lnTo>
                  <a:lnTo>
                    <a:pt x="59405" y="180506"/>
                  </a:lnTo>
                  <a:lnTo>
                    <a:pt x="94757" y="187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Freeform 230"/>
            <p:cNvSpPr/>
            <p:nvPr/>
          </p:nvSpPr>
          <p:spPr>
            <a:xfrm>
              <a:off x="5208220" y="5368778"/>
              <a:ext cx="125057" cy="445967"/>
            </a:xfrm>
            <a:custGeom>
              <a:avLst/>
              <a:gdLst/>
              <a:ahLst/>
              <a:cxnLst/>
              <a:rect l="0" t="0" r="0" b="0"/>
              <a:pathLst>
                <a:path w="125057" h="445967">
                  <a:moveTo>
                    <a:pt x="93470" y="277457"/>
                  </a:moveTo>
                  <a:lnTo>
                    <a:pt x="78816" y="233495"/>
                  </a:lnTo>
                  <a:lnTo>
                    <a:pt x="72003" y="228262"/>
                  </a:lnTo>
                  <a:lnTo>
                    <a:pt x="51954" y="225567"/>
                  </a:lnTo>
                  <a:lnTo>
                    <a:pt x="33684" y="231388"/>
                  </a:lnTo>
                  <a:lnTo>
                    <a:pt x="25537" y="236216"/>
                  </a:lnTo>
                  <a:lnTo>
                    <a:pt x="13365" y="250939"/>
                  </a:lnTo>
                  <a:lnTo>
                    <a:pt x="5226" y="270351"/>
                  </a:lnTo>
                  <a:lnTo>
                    <a:pt x="0" y="320941"/>
                  </a:lnTo>
                  <a:lnTo>
                    <a:pt x="4557" y="381583"/>
                  </a:lnTo>
                  <a:lnTo>
                    <a:pt x="13443" y="421394"/>
                  </a:lnTo>
                  <a:lnTo>
                    <a:pt x="19062" y="430736"/>
                  </a:lnTo>
                  <a:lnTo>
                    <a:pt x="34664" y="444238"/>
                  </a:lnTo>
                  <a:lnTo>
                    <a:pt x="42568" y="445966"/>
                  </a:lnTo>
                  <a:lnTo>
                    <a:pt x="50176" y="444778"/>
                  </a:lnTo>
                  <a:lnTo>
                    <a:pt x="57589" y="441647"/>
                  </a:lnTo>
                  <a:lnTo>
                    <a:pt x="79199" y="420473"/>
                  </a:lnTo>
                  <a:lnTo>
                    <a:pt x="94831" y="375205"/>
                  </a:lnTo>
                  <a:lnTo>
                    <a:pt x="101283" y="322927"/>
                  </a:lnTo>
                  <a:lnTo>
                    <a:pt x="103194" y="264804"/>
                  </a:lnTo>
                  <a:lnTo>
                    <a:pt x="98171" y="203128"/>
                  </a:lnTo>
                  <a:lnTo>
                    <a:pt x="89274" y="140400"/>
                  </a:lnTo>
                  <a:lnTo>
                    <a:pt x="79229" y="82950"/>
                  </a:lnTo>
                  <a:lnTo>
                    <a:pt x="64184" y="21880"/>
                  </a:lnTo>
                  <a:lnTo>
                    <a:pt x="52768" y="1651"/>
                  </a:lnTo>
                  <a:lnTo>
                    <a:pt x="47618" y="0"/>
                  </a:lnTo>
                  <a:lnTo>
                    <a:pt x="43015" y="3578"/>
                  </a:lnTo>
                  <a:lnTo>
                    <a:pt x="38777" y="10644"/>
                  </a:lnTo>
                  <a:lnTo>
                    <a:pt x="37186" y="30972"/>
                  </a:lnTo>
                  <a:lnTo>
                    <a:pt x="45698" y="87739"/>
                  </a:lnTo>
                  <a:lnTo>
                    <a:pt x="55269" y="138056"/>
                  </a:lnTo>
                  <a:lnTo>
                    <a:pt x="61748" y="197886"/>
                  </a:lnTo>
                  <a:lnTo>
                    <a:pt x="76367" y="255627"/>
                  </a:lnTo>
                  <a:lnTo>
                    <a:pt x="86583" y="304524"/>
                  </a:lnTo>
                  <a:lnTo>
                    <a:pt x="107751" y="364779"/>
                  </a:lnTo>
                  <a:lnTo>
                    <a:pt x="125056" y="4037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5406975" y="5414609"/>
              <a:ext cx="106046" cy="263213"/>
            </a:xfrm>
            <a:custGeom>
              <a:avLst/>
              <a:gdLst/>
              <a:ahLst/>
              <a:cxnLst/>
              <a:rect l="0" t="0" r="0" b="0"/>
              <a:pathLst>
                <a:path w="106046" h="263213">
                  <a:moveTo>
                    <a:pt x="0" y="0"/>
                  </a:moveTo>
                  <a:lnTo>
                    <a:pt x="22357" y="0"/>
                  </a:lnTo>
                  <a:lnTo>
                    <a:pt x="53028" y="11178"/>
                  </a:lnTo>
                  <a:lnTo>
                    <a:pt x="84343" y="29308"/>
                  </a:lnTo>
                  <a:lnTo>
                    <a:pt x="99097" y="45781"/>
                  </a:lnTo>
                  <a:lnTo>
                    <a:pt x="104669" y="55087"/>
                  </a:lnTo>
                  <a:lnTo>
                    <a:pt x="106045" y="64801"/>
                  </a:lnTo>
                  <a:lnTo>
                    <a:pt x="101333" y="84952"/>
                  </a:lnTo>
                  <a:lnTo>
                    <a:pt x="85527" y="110439"/>
                  </a:lnTo>
                  <a:lnTo>
                    <a:pt x="69598" y="122393"/>
                  </a:lnTo>
                  <a:lnTo>
                    <a:pt x="36365" y="145189"/>
                  </a:lnTo>
                  <a:lnTo>
                    <a:pt x="27861" y="164744"/>
                  </a:lnTo>
                  <a:lnTo>
                    <a:pt x="25251" y="187862"/>
                  </a:lnTo>
                  <a:lnTo>
                    <a:pt x="27990" y="209836"/>
                  </a:lnTo>
                  <a:lnTo>
                    <a:pt x="36227" y="228181"/>
                  </a:lnTo>
                  <a:lnTo>
                    <a:pt x="63171" y="2632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5480675" y="585680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3169077" y="143015"/>
            <a:ext cx="2758468" cy="583452"/>
            <a:chOff x="3169077" y="143015"/>
            <a:chExt cx="2758468" cy="583452"/>
          </a:xfrm>
        </p:grpSpPr>
        <p:sp>
          <p:nvSpPr>
            <p:cNvPr id="2" name="Freeform 1"/>
            <p:cNvSpPr/>
            <p:nvPr/>
          </p:nvSpPr>
          <p:spPr>
            <a:xfrm>
              <a:off x="3442818" y="231626"/>
              <a:ext cx="10337" cy="357970"/>
            </a:xfrm>
            <a:custGeom>
              <a:avLst/>
              <a:gdLst/>
              <a:ahLst/>
              <a:cxnLst/>
              <a:rect l="0" t="0" r="0" b="0"/>
              <a:pathLst>
                <a:path w="10337" h="357970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8334" y="147998"/>
                  </a:lnTo>
                  <a:lnTo>
                    <a:pt x="9878" y="197100"/>
                  </a:lnTo>
                  <a:lnTo>
                    <a:pt x="10336" y="244404"/>
                  </a:lnTo>
                  <a:lnTo>
                    <a:pt x="4902" y="307201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69077" y="157927"/>
              <a:ext cx="494841" cy="84229"/>
            </a:xfrm>
            <a:custGeom>
              <a:avLst/>
              <a:gdLst/>
              <a:ahLst/>
              <a:cxnLst/>
              <a:rect l="0" t="0" r="0" b="0"/>
              <a:pathLst>
                <a:path w="494841" h="84229">
                  <a:moveTo>
                    <a:pt x="494840" y="0"/>
                  </a:moveTo>
                  <a:lnTo>
                    <a:pt x="436223" y="5589"/>
                  </a:lnTo>
                  <a:lnTo>
                    <a:pt x="375983" y="17958"/>
                  </a:lnTo>
                  <a:lnTo>
                    <a:pt x="321623" y="31667"/>
                  </a:lnTo>
                  <a:lnTo>
                    <a:pt x="269211" y="42138"/>
                  </a:lnTo>
                  <a:lnTo>
                    <a:pt x="209228" y="49530"/>
                  </a:lnTo>
                  <a:lnTo>
                    <a:pt x="156360" y="54840"/>
                  </a:lnTo>
                  <a:lnTo>
                    <a:pt x="109110" y="63822"/>
                  </a:lnTo>
                  <a:lnTo>
                    <a:pt x="56896" y="73892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52238" y="420942"/>
              <a:ext cx="238022" cy="209938"/>
            </a:xfrm>
            <a:custGeom>
              <a:avLst/>
              <a:gdLst/>
              <a:ahLst/>
              <a:cxnLst/>
              <a:rect l="0" t="0" r="0" b="0"/>
              <a:pathLst>
                <a:path w="238022" h="209938">
                  <a:moveTo>
                    <a:pt x="143264" y="84425"/>
                  </a:moveTo>
                  <a:lnTo>
                    <a:pt x="143264" y="62069"/>
                  </a:lnTo>
                  <a:lnTo>
                    <a:pt x="132086" y="31398"/>
                  </a:lnTo>
                  <a:lnTo>
                    <a:pt x="113956" y="5672"/>
                  </a:lnTo>
                  <a:lnTo>
                    <a:pt x="105008" y="1508"/>
                  </a:lnTo>
                  <a:lnTo>
                    <a:pt x="82588" y="0"/>
                  </a:lnTo>
                  <a:lnTo>
                    <a:pt x="63264" y="6349"/>
                  </a:lnTo>
                  <a:lnTo>
                    <a:pt x="31795" y="29488"/>
                  </a:lnTo>
                  <a:lnTo>
                    <a:pt x="15740" y="60869"/>
                  </a:lnTo>
                  <a:lnTo>
                    <a:pt x="1004" y="107328"/>
                  </a:lnTo>
                  <a:lnTo>
                    <a:pt x="0" y="167285"/>
                  </a:lnTo>
                  <a:lnTo>
                    <a:pt x="2131" y="181779"/>
                  </a:lnTo>
                  <a:lnTo>
                    <a:pt x="7062" y="192612"/>
                  </a:lnTo>
                  <a:lnTo>
                    <a:pt x="21898" y="207767"/>
                  </a:lnTo>
                  <a:lnTo>
                    <a:pt x="30768" y="209937"/>
                  </a:lnTo>
                  <a:lnTo>
                    <a:pt x="49982" y="206109"/>
                  </a:lnTo>
                  <a:lnTo>
                    <a:pt x="74941" y="190800"/>
                  </a:lnTo>
                  <a:lnTo>
                    <a:pt x="97154" y="160267"/>
                  </a:lnTo>
                  <a:lnTo>
                    <a:pt x="121219" y="105765"/>
                  </a:lnTo>
                  <a:lnTo>
                    <a:pt x="129324" y="70861"/>
                  </a:lnTo>
                  <a:lnTo>
                    <a:pt x="131219" y="53830"/>
                  </a:lnTo>
                  <a:lnTo>
                    <a:pt x="144099" y="115003"/>
                  </a:lnTo>
                  <a:lnTo>
                    <a:pt x="151824" y="135450"/>
                  </a:lnTo>
                  <a:lnTo>
                    <a:pt x="182534" y="174997"/>
                  </a:lnTo>
                  <a:lnTo>
                    <a:pt x="202442" y="183171"/>
                  </a:lnTo>
                  <a:lnTo>
                    <a:pt x="238021" y="1897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3511" y="178984"/>
              <a:ext cx="200864" cy="437771"/>
            </a:xfrm>
            <a:custGeom>
              <a:avLst/>
              <a:gdLst/>
              <a:ahLst/>
              <a:cxnLst/>
              <a:rect l="0" t="0" r="0" b="0"/>
              <a:pathLst>
                <a:path w="200864" h="437771">
                  <a:moveTo>
                    <a:pt x="8333" y="0"/>
                  </a:moveTo>
                  <a:lnTo>
                    <a:pt x="0" y="48931"/>
                  </a:lnTo>
                  <a:lnTo>
                    <a:pt x="1575" y="99896"/>
                  </a:lnTo>
                  <a:lnTo>
                    <a:pt x="6331" y="159450"/>
                  </a:lnTo>
                  <a:lnTo>
                    <a:pt x="7740" y="221550"/>
                  </a:lnTo>
                  <a:lnTo>
                    <a:pt x="11277" y="275044"/>
                  </a:lnTo>
                  <a:lnTo>
                    <a:pt x="17364" y="335740"/>
                  </a:lnTo>
                  <a:lnTo>
                    <a:pt x="18418" y="381148"/>
                  </a:lnTo>
                  <a:lnTo>
                    <a:pt x="16226" y="388630"/>
                  </a:lnTo>
                  <a:lnTo>
                    <a:pt x="12425" y="391278"/>
                  </a:lnTo>
                  <a:lnTo>
                    <a:pt x="7552" y="390703"/>
                  </a:lnTo>
                  <a:lnTo>
                    <a:pt x="4303" y="384471"/>
                  </a:lnTo>
                  <a:lnTo>
                    <a:pt x="693" y="361949"/>
                  </a:lnTo>
                  <a:lnTo>
                    <a:pt x="9638" y="302731"/>
                  </a:lnTo>
                  <a:lnTo>
                    <a:pt x="12712" y="289558"/>
                  </a:lnTo>
                  <a:lnTo>
                    <a:pt x="19441" y="279606"/>
                  </a:lnTo>
                  <a:lnTo>
                    <a:pt x="39396" y="265429"/>
                  </a:lnTo>
                  <a:lnTo>
                    <a:pt x="63863" y="261468"/>
                  </a:lnTo>
                  <a:lnTo>
                    <a:pt x="117698" y="268457"/>
                  </a:lnTo>
                  <a:lnTo>
                    <a:pt x="153822" y="283354"/>
                  </a:lnTo>
                  <a:lnTo>
                    <a:pt x="181162" y="302585"/>
                  </a:lnTo>
                  <a:lnTo>
                    <a:pt x="198492" y="328691"/>
                  </a:lnTo>
                  <a:lnTo>
                    <a:pt x="200863" y="351585"/>
                  </a:lnTo>
                  <a:lnTo>
                    <a:pt x="192853" y="398822"/>
                  </a:lnTo>
                  <a:lnTo>
                    <a:pt x="180419" y="417460"/>
                  </a:lnTo>
                  <a:lnTo>
                    <a:pt x="172190" y="425706"/>
                  </a:lnTo>
                  <a:lnTo>
                    <a:pt x="150569" y="434867"/>
                  </a:lnTo>
                  <a:lnTo>
                    <a:pt x="126531" y="437770"/>
                  </a:lnTo>
                  <a:lnTo>
                    <a:pt x="71818" y="427114"/>
                  </a:lnTo>
                  <a:lnTo>
                    <a:pt x="39919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87202" y="221098"/>
              <a:ext cx="8384" cy="410612"/>
            </a:xfrm>
            <a:custGeom>
              <a:avLst/>
              <a:gdLst/>
              <a:ahLst/>
              <a:cxnLst/>
              <a:rect l="0" t="0" r="0" b="0"/>
              <a:pathLst>
                <a:path w="8384" h="410612">
                  <a:moveTo>
                    <a:pt x="8383" y="0"/>
                  </a:moveTo>
                  <a:lnTo>
                    <a:pt x="1148" y="29896"/>
                  </a:lnTo>
                  <a:lnTo>
                    <a:pt x="0" y="82817"/>
                  </a:lnTo>
                  <a:lnTo>
                    <a:pt x="6381" y="137632"/>
                  </a:lnTo>
                  <a:lnTo>
                    <a:pt x="7988" y="193173"/>
                  </a:lnTo>
                  <a:lnTo>
                    <a:pt x="8266" y="246359"/>
                  </a:lnTo>
                  <a:lnTo>
                    <a:pt x="8349" y="300983"/>
                  </a:lnTo>
                  <a:lnTo>
                    <a:pt x="8376" y="362267"/>
                  </a:lnTo>
                  <a:lnTo>
                    <a:pt x="838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45303" y="428030"/>
              <a:ext cx="129268" cy="179426"/>
            </a:xfrm>
            <a:custGeom>
              <a:avLst/>
              <a:gdLst/>
              <a:ahLst/>
              <a:cxnLst/>
              <a:rect l="0" t="0" r="0" b="0"/>
              <a:pathLst>
                <a:path w="129268" h="179426">
                  <a:moveTo>
                    <a:pt x="13453" y="119451"/>
                  </a:moveTo>
                  <a:lnTo>
                    <a:pt x="67328" y="100323"/>
                  </a:lnTo>
                  <a:lnTo>
                    <a:pt x="113311" y="69648"/>
                  </a:lnTo>
                  <a:lnTo>
                    <a:pt x="122175" y="49743"/>
                  </a:lnTo>
                  <a:lnTo>
                    <a:pt x="124539" y="37884"/>
                  </a:lnTo>
                  <a:lnTo>
                    <a:pt x="122605" y="28809"/>
                  </a:lnTo>
                  <a:lnTo>
                    <a:pt x="117807" y="21588"/>
                  </a:lnTo>
                  <a:lnTo>
                    <a:pt x="103116" y="10446"/>
                  </a:lnTo>
                  <a:lnTo>
                    <a:pt x="84889" y="1594"/>
                  </a:lnTo>
                  <a:lnTo>
                    <a:pt x="61970" y="0"/>
                  </a:lnTo>
                  <a:lnTo>
                    <a:pt x="49307" y="1213"/>
                  </a:lnTo>
                  <a:lnTo>
                    <a:pt x="28998" y="11919"/>
                  </a:lnTo>
                  <a:lnTo>
                    <a:pt x="13343" y="28375"/>
                  </a:lnTo>
                  <a:lnTo>
                    <a:pt x="2486" y="47388"/>
                  </a:lnTo>
                  <a:lnTo>
                    <a:pt x="0" y="70655"/>
                  </a:lnTo>
                  <a:lnTo>
                    <a:pt x="7936" y="123721"/>
                  </a:lnTo>
                  <a:lnTo>
                    <a:pt x="22997" y="154122"/>
                  </a:lnTo>
                  <a:lnTo>
                    <a:pt x="41872" y="167226"/>
                  </a:lnTo>
                  <a:lnTo>
                    <a:pt x="65858" y="175779"/>
                  </a:lnTo>
                  <a:lnTo>
                    <a:pt x="102160" y="179425"/>
                  </a:lnTo>
                  <a:lnTo>
                    <a:pt x="129267" y="1720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18404" y="392481"/>
              <a:ext cx="204029" cy="225566"/>
            </a:xfrm>
            <a:custGeom>
              <a:avLst/>
              <a:gdLst/>
              <a:ahLst/>
              <a:cxnLst/>
              <a:rect l="0" t="0" r="0" b="0"/>
              <a:pathLst>
                <a:path w="204029" h="225566">
                  <a:moveTo>
                    <a:pt x="145678" y="18130"/>
                  </a:moveTo>
                  <a:lnTo>
                    <a:pt x="128911" y="6952"/>
                  </a:lnTo>
                  <a:lnTo>
                    <a:pt x="90538" y="0"/>
                  </a:lnTo>
                  <a:lnTo>
                    <a:pt x="53301" y="3529"/>
                  </a:lnTo>
                  <a:lnTo>
                    <a:pt x="34042" y="12031"/>
                  </a:lnTo>
                  <a:lnTo>
                    <a:pt x="2614" y="36552"/>
                  </a:lnTo>
                  <a:lnTo>
                    <a:pt x="0" y="44450"/>
                  </a:lnTo>
                  <a:lnTo>
                    <a:pt x="3333" y="62583"/>
                  </a:lnTo>
                  <a:lnTo>
                    <a:pt x="15734" y="79221"/>
                  </a:lnTo>
                  <a:lnTo>
                    <a:pt x="23954" y="86933"/>
                  </a:lnTo>
                  <a:lnTo>
                    <a:pt x="45565" y="95502"/>
                  </a:lnTo>
                  <a:lnTo>
                    <a:pt x="97567" y="101004"/>
                  </a:lnTo>
                  <a:lnTo>
                    <a:pt x="133373" y="107546"/>
                  </a:lnTo>
                  <a:lnTo>
                    <a:pt x="175743" y="128642"/>
                  </a:lnTo>
                  <a:lnTo>
                    <a:pt x="192576" y="141726"/>
                  </a:lnTo>
                  <a:lnTo>
                    <a:pt x="201617" y="161579"/>
                  </a:lnTo>
                  <a:lnTo>
                    <a:pt x="204028" y="173424"/>
                  </a:lnTo>
                  <a:lnTo>
                    <a:pt x="203295" y="183660"/>
                  </a:lnTo>
                  <a:lnTo>
                    <a:pt x="196242" y="201273"/>
                  </a:lnTo>
                  <a:lnTo>
                    <a:pt x="179070" y="213781"/>
                  </a:lnTo>
                  <a:lnTo>
                    <a:pt x="155840" y="222069"/>
                  </a:lnTo>
                  <a:lnTo>
                    <a:pt x="117624" y="225565"/>
                  </a:lnTo>
                  <a:lnTo>
                    <a:pt x="94605" y="222238"/>
                  </a:lnTo>
                  <a:lnTo>
                    <a:pt x="75796" y="213739"/>
                  </a:lnTo>
                  <a:lnTo>
                    <a:pt x="59638" y="204503"/>
                  </a:lnTo>
                  <a:lnTo>
                    <a:pt x="29865" y="197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812118" y="420452"/>
              <a:ext cx="464405" cy="200629"/>
            </a:xfrm>
            <a:custGeom>
              <a:avLst/>
              <a:gdLst/>
              <a:ahLst/>
              <a:cxnLst/>
              <a:rect l="0" t="0" r="0" b="0"/>
              <a:pathLst>
                <a:path w="464405" h="200629">
                  <a:moveTo>
                    <a:pt x="9934" y="21744"/>
                  </a:moveTo>
                  <a:lnTo>
                    <a:pt x="868" y="80361"/>
                  </a:lnTo>
                  <a:lnTo>
                    <a:pt x="864" y="133365"/>
                  </a:lnTo>
                  <a:lnTo>
                    <a:pt x="8508" y="195237"/>
                  </a:lnTo>
                  <a:lnTo>
                    <a:pt x="7814" y="200577"/>
                  </a:lnTo>
                  <a:lnTo>
                    <a:pt x="6180" y="200628"/>
                  </a:lnTo>
                  <a:lnTo>
                    <a:pt x="3922" y="197152"/>
                  </a:lnTo>
                  <a:lnTo>
                    <a:pt x="0" y="145305"/>
                  </a:lnTo>
                  <a:lnTo>
                    <a:pt x="2701" y="108268"/>
                  </a:lnTo>
                  <a:lnTo>
                    <a:pt x="8505" y="53133"/>
                  </a:lnTo>
                  <a:lnTo>
                    <a:pt x="15538" y="29456"/>
                  </a:lnTo>
                  <a:lnTo>
                    <a:pt x="20689" y="19866"/>
                  </a:lnTo>
                  <a:lnTo>
                    <a:pt x="28802" y="13473"/>
                  </a:lnTo>
                  <a:lnTo>
                    <a:pt x="50295" y="6370"/>
                  </a:lnTo>
                  <a:lnTo>
                    <a:pt x="60238" y="6816"/>
                  </a:lnTo>
                  <a:lnTo>
                    <a:pt x="77525" y="13550"/>
                  </a:lnTo>
                  <a:lnTo>
                    <a:pt x="100410" y="36084"/>
                  </a:lnTo>
                  <a:lnTo>
                    <a:pt x="116420" y="64988"/>
                  </a:lnTo>
                  <a:lnTo>
                    <a:pt x="127638" y="124983"/>
                  </a:lnTo>
                  <a:lnTo>
                    <a:pt x="135138" y="178449"/>
                  </a:lnTo>
                  <a:lnTo>
                    <a:pt x="138278" y="163062"/>
                  </a:lnTo>
                  <a:lnTo>
                    <a:pt x="147304" y="145384"/>
                  </a:lnTo>
                  <a:lnTo>
                    <a:pt x="171129" y="121289"/>
                  </a:lnTo>
                  <a:lnTo>
                    <a:pt x="220934" y="96537"/>
                  </a:lnTo>
                  <a:lnTo>
                    <a:pt x="268292" y="81622"/>
                  </a:lnTo>
                  <a:lnTo>
                    <a:pt x="276929" y="74531"/>
                  </a:lnTo>
                  <a:lnTo>
                    <a:pt x="286525" y="54174"/>
                  </a:lnTo>
                  <a:lnTo>
                    <a:pt x="284552" y="32648"/>
                  </a:lnTo>
                  <a:lnTo>
                    <a:pt x="280750" y="21994"/>
                  </a:lnTo>
                  <a:lnTo>
                    <a:pt x="273536" y="13722"/>
                  </a:lnTo>
                  <a:lnTo>
                    <a:pt x="253042" y="1411"/>
                  </a:lnTo>
                  <a:lnTo>
                    <a:pt x="242196" y="0"/>
                  </a:lnTo>
                  <a:lnTo>
                    <a:pt x="220786" y="4671"/>
                  </a:lnTo>
                  <a:lnTo>
                    <a:pt x="194591" y="20455"/>
                  </a:lnTo>
                  <a:lnTo>
                    <a:pt x="182470" y="36379"/>
                  </a:lnTo>
                  <a:lnTo>
                    <a:pt x="177601" y="45539"/>
                  </a:lnTo>
                  <a:lnTo>
                    <a:pt x="175309" y="68195"/>
                  </a:lnTo>
                  <a:lnTo>
                    <a:pt x="183370" y="115278"/>
                  </a:lnTo>
                  <a:lnTo>
                    <a:pt x="198453" y="142135"/>
                  </a:lnTo>
                  <a:lnTo>
                    <a:pt x="217739" y="164910"/>
                  </a:lnTo>
                  <a:lnTo>
                    <a:pt x="243861" y="180887"/>
                  </a:lnTo>
                  <a:lnTo>
                    <a:pt x="279417" y="187441"/>
                  </a:lnTo>
                  <a:lnTo>
                    <a:pt x="313998" y="183794"/>
                  </a:lnTo>
                  <a:lnTo>
                    <a:pt x="332637" y="172145"/>
                  </a:lnTo>
                  <a:lnTo>
                    <a:pt x="390824" y="120186"/>
                  </a:lnTo>
                  <a:lnTo>
                    <a:pt x="446705" y="86977"/>
                  </a:lnTo>
                  <a:lnTo>
                    <a:pt x="463521" y="61350"/>
                  </a:lnTo>
                  <a:lnTo>
                    <a:pt x="464404" y="51657"/>
                  </a:lnTo>
                  <a:lnTo>
                    <a:pt x="459145" y="31530"/>
                  </a:lnTo>
                  <a:lnTo>
                    <a:pt x="452127" y="23589"/>
                  </a:lnTo>
                  <a:lnTo>
                    <a:pt x="431852" y="11646"/>
                  </a:lnTo>
                  <a:lnTo>
                    <a:pt x="419894" y="10332"/>
                  </a:lnTo>
                  <a:lnTo>
                    <a:pt x="394130" y="15113"/>
                  </a:lnTo>
                  <a:lnTo>
                    <a:pt x="364495" y="30958"/>
                  </a:lnTo>
                  <a:lnTo>
                    <a:pt x="351570" y="46896"/>
                  </a:lnTo>
                  <a:lnTo>
                    <a:pt x="333741" y="91313"/>
                  </a:lnTo>
                  <a:lnTo>
                    <a:pt x="332442" y="114665"/>
                  </a:lnTo>
                  <a:lnTo>
                    <a:pt x="341141" y="158252"/>
                  </a:lnTo>
                  <a:lnTo>
                    <a:pt x="356333" y="184504"/>
                  </a:lnTo>
                  <a:lnTo>
                    <a:pt x="378358" y="193518"/>
                  </a:lnTo>
                  <a:lnTo>
                    <a:pt x="405305" y="196354"/>
                  </a:lnTo>
                  <a:lnTo>
                    <a:pt x="462659" y="1902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319614" y="222226"/>
              <a:ext cx="307900" cy="404215"/>
            </a:xfrm>
            <a:custGeom>
              <a:avLst/>
              <a:gdLst/>
              <a:ahLst/>
              <a:cxnLst/>
              <a:rect l="0" t="0" r="0" b="0"/>
              <a:pathLst>
                <a:path w="307900" h="404215">
                  <a:moveTo>
                    <a:pt x="92033" y="325255"/>
                  </a:moveTo>
                  <a:lnTo>
                    <a:pt x="100367" y="287777"/>
                  </a:lnTo>
                  <a:lnTo>
                    <a:pt x="99247" y="264145"/>
                  </a:lnTo>
                  <a:lnTo>
                    <a:pt x="90950" y="241943"/>
                  </a:lnTo>
                  <a:lnTo>
                    <a:pt x="76344" y="226617"/>
                  </a:lnTo>
                  <a:lnTo>
                    <a:pt x="67536" y="220892"/>
                  </a:lnTo>
                  <a:lnTo>
                    <a:pt x="59324" y="220585"/>
                  </a:lnTo>
                  <a:lnTo>
                    <a:pt x="51510" y="223889"/>
                  </a:lnTo>
                  <a:lnTo>
                    <a:pt x="36588" y="238090"/>
                  </a:lnTo>
                  <a:lnTo>
                    <a:pt x="6469" y="293052"/>
                  </a:lnTo>
                  <a:lnTo>
                    <a:pt x="0" y="330661"/>
                  </a:lnTo>
                  <a:lnTo>
                    <a:pt x="3673" y="365852"/>
                  </a:lnTo>
                  <a:lnTo>
                    <a:pt x="17759" y="398505"/>
                  </a:lnTo>
                  <a:lnTo>
                    <a:pt x="24970" y="403334"/>
                  </a:lnTo>
                  <a:lnTo>
                    <a:pt x="33286" y="404214"/>
                  </a:lnTo>
                  <a:lnTo>
                    <a:pt x="42340" y="402461"/>
                  </a:lnTo>
                  <a:lnTo>
                    <a:pt x="58639" y="391155"/>
                  </a:lnTo>
                  <a:lnTo>
                    <a:pt x="72512" y="374431"/>
                  </a:lnTo>
                  <a:lnTo>
                    <a:pt x="100410" y="319210"/>
                  </a:lnTo>
                  <a:lnTo>
                    <a:pt x="118991" y="269989"/>
                  </a:lnTo>
                  <a:lnTo>
                    <a:pt x="129137" y="216073"/>
                  </a:lnTo>
                  <a:lnTo>
                    <a:pt x="133832" y="159154"/>
                  </a:lnTo>
                  <a:lnTo>
                    <a:pt x="139068" y="106702"/>
                  </a:lnTo>
                  <a:lnTo>
                    <a:pt x="133626" y="44614"/>
                  </a:lnTo>
                  <a:lnTo>
                    <a:pt x="128846" y="21541"/>
                  </a:lnTo>
                  <a:lnTo>
                    <a:pt x="123594" y="12815"/>
                  </a:lnTo>
                  <a:lnTo>
                    <a:pt x="108400" y="0"/>
                  </a:lnTo>
                  <a:lnTo>
                    <a:pt x="101775" y="794"/>
                  </a:lnTo>
                  <a:lnTo>
                    <a:pt x="96188" y="6002"/>
                  </a:lnTo>
                  <a:lnTo>
                    <a:pt x="86861" y="25438"/>
                  </a:lnTo>
                  <a:lnTo>
                    <a:pt x="77373" y="66925"/>
                  </a:lnTo>
                  <a:lnTo>
                    <a:pt x="80730" y="130060"/>
                  </a:lnTo>
                  <a:lnTo>
                    <a:pt x="86864" y="176822"/>
                  </a:lnTo>
                  <a:lnTo>
                    <a:pt x="96091" y="233312"/>
                  </a:lnTo>
                  <a:lnTo>
                    <a:pt x="106234" y="283325"/>
                  </a:lnTo>
                  <a:lnTo>
                    <a:pt x="116648" y="322190"/>
                  </a:lnTo>
                  <a:lnTo>
                    <a:pt x="122481" y="329061"/>
                  </a:lnTo>
                  <a:lnTo>
                    <a:pt x="129879" y="332472"/>
                  </a:lnTo>
                  <a:lnTo>
                    <a:pt x="138321" y="333576"/>
                  </a:lnTo>
                  <a:lnTo>
                    <a:pt x="153940" y="328563"/>
                  </a:lnTo>
                  <a:lnTo>
                    <a:pt x="182126" y="315707"/>
                  </a:lnTo>
                  <a:lnTo>
                    <a:pt x="239988" y="298478"/>
                  </a:lnTo>
                  <a:lnTo>
                    <a:pt x="265805" y="295807"/>
                  </a:lnTo>
                  <a:lnTo>
                    <a:pt x="286639" y="285261"/>
                  </a:lnTo>
                  <a:lnTo>
                    <a:pt x="295470" y="277535"/>
                  </a:lnTo>
                  <a:lnTo>
                    <a:pt x="305282" y="256473"/>
                  </a:lnTo>
                  <a:lnTo>
                    <a:pt x="307899" y="244306"/>
                  </a:lnTo>
                  <a:lnTo>
                    <a:pt x="304567" y="221427"/>
                  </a:lnTo>
                  <a:lnTo>
                    <a:pt x="300403" y="210413"/>
                  </a:lnTo>
                  <a:lnTo>
                    <a:pt x="292948" y="203070"/>
                  </a:lnTo>
                  <a:lnTo>
                    <a:pt x="272186" y="194912"/>
                  </a:lnTo>
                  <a:lnTo>
                    <a:pt x="250480" y="194405"/>
                  </a:lnTo>
                  <a:lnTo>
                    <a:pt x="229135" y="199249"/>
                  </a:lnTo>
                  <a:lnTo>
                    <a:pt x="198556" y="215131"/>
                  </a:lnTo>
                  <a:lnTo>
                    <a:pt x="181881" y="227958"/>
                  </a:lnTo>
                  <a:lnTo>
                    <a:pt x="164928" y="253923"/>
                  </a:lnTo>
                  <a:lnTo>
                    <a:pt x="162645" y="273665"/>
                  </a:lnTo>
                  <a:lnTo>
                    <a:pt x="170712" y="314935"/>
                  </a:lnTo>
                  <a:lnTo>
                    <a:pt x="191976" y="355712"/>
                  </a:lnTo>
                  <a:lnTo>
                    <a:pt x="205083" y="372327"/>
                  </a:lnTo>
                  <a:lnTo>
                    <a:pt x="231205" y="389245"/>
                  </a:lnTo>
                  <a:lnTo>
                    <a:pt x="254103" y="391520"/>
                  </a:lnTo>
                  <a:lnTo>
                    <a:pt x="302603" y="3884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69532" y="143015"/>
              <a:ext cx="161593" cy="488976"/>
            </a:xfrm>
            <a:custGeom>
              <a:avLst/>
              <a:gdLst/>
              <a:ahLst/>
              <a:cxnLst/>
              <a:rect l="0" t="0" r="0" b="0"/>
              <a:pathLst>
                <a:path w="161593" h="488976">
                  <a:moveTo>
                    <a:pt x="79027" y="425523"/>
                  </a:moveTo>
                  <a:lnTo>
                    <a:pt x="90206" y="408756"/>
                  </a:lnTo>
                  <a:lnTo>
                    <a:pt x="97157" y="375972"/>
                  </a:lnTo>
                  <a:lnTo>
                    <a:pt x="92544" y="353198"/>
                  </a:lnTo>
                  <a:lnTo>
                    <a:pt x="88039" y="342211"/>
                  </a:lnTo>
                  <a:lnTo>
                    <a:pt x="73674" y="326885"/>
                  </a:lnTo>
                  <a:lnTo>
                    <a:pt x="64930" y="321160"/>
                  </a:lnTo>
                  <a:lnTo>
                    <a:pt x="45856" y="317918"/>
                  </a:lnTo>
                  <a:lnTo>
                    <a:pt x="35856" y="318692"/>
                  </a:lnTo>
                  <a:lnTo>
                    <a:pt x="26850" y="323887"/>
                  </a:lnTo>
                  <a:lnTo>
                    <a:pt x="10604" y="342137"/>
                  </a:lnTo>
                  <a:lnTo>
                    <a:pt x="1823" y="368966"/>
                  </a:lnTo>
                  <a:lnTo>
                    <a:pt x="0" y="413835"/>
                  </a:lnTo>
                  <a:lnTo>
                    <a:pt x="5299" y="441385"/>
                  </a:lnTo>
                  <a:lnTo>
                    <a:pt x="15454" y="465329"/>
                  </a:lnTo>
                  <a:lnTo>
                    <a:pt x="30885" y="481429"/>
                  </a:lnTo>
                  <a:lnTo>
                    <a:pt x="39914" y="487360"/>
                  </a:lnTo>
                  <a:lnTo>
                    <a:pt x="49442" y="488975"/>
                  </a:lnTo>
                  <a:lnTo>
                    <a:pt x="69388" y="484530"/>
                  </a:lnTo>
                  <a:lnTo>
                    <a:pt x="86831" y="471636"/>
                  </a:lnTo>
                  <a:lnTo>
                    <a:pt x="102383" y="451867"/>
                  </a:lnTo>
                  <a:lnTo>
                    <a:pt x="128311" y="397755"/>
                  </a:lnTo>
                  <a:lnTo>
                    <a:pt x="145044" y="335810"/>
                  </a:lnTo>
                  <a:lnTo>
                    <a:pt x="150451" y="287678"/>
                  </a:lnTo>
                  <a:lnTo>
                    <a:pt x="157642" y="227013"/>
                  </a:lnTo>
                  <a:lnTo>
                    <a:pt x="161592" y="173943"/>
                  </a:lnTo>
                  <a:lnTo>
                    <a:pt x="155691" y="120155"/>
                  </a:lnTo>
                  <a:lnTo>
                    <a:pt x="150193" y="58751"/>
                  </a:lnTo>
                  <a:lnTo>
                    <a:pt x="138328" y="18543"/>
                  </a:lnTo>
                  <a:lnTo>
                    <a:pt x="132599" y="6804"/>
                  </a:lnTo>
                  <a:lnTo>
                    <a:pt x="126440" y="1318"/>
                  </a:lnTo>
                  <a:lnTo>
                    <a:pt x="119995" y="0"/>
                  </a:lnTo>
                  <a:lnTo>
                    <a:pt x="113358" y="1461"/>
                  </a:lnTo>
                  <a:lnTo>
                    <a:pt x="107763" y="5945"/>
                  </a:lnTo>
                  <a:lnTo>
                    <a:pt x="98428" y="20285"/>
                  </a:lnTo>
                  <a:lnTo>
                    <a:pt x="91309" y="76068"/>
                  </a:lnTo>
                  <a:lnTo>
                    <a:pt x="90075" y="133248"/>
                  </a:lnTo>
                  <a:lnTo>
                    <a:pt x="90879" y="194644"/>
                  </a:lnTo>
                  <a:lnTo>
                    <a:pt x="96837" y="256119"/>
                  </a:lnTo>
                  <a:lnTo>
                    <a:pt x="100292" y="310729"/>
                  </a:lnTo>
                  <a:lnTo>
                    <a:pt x="111347" y="371696"/>
                  </a:lnTo>
                  <a:lnTo>
                    <a:pt x="124796" y="428799"/>
                  </a:lnTo>
                  <a:lnTo>
                    <a:pt x="131670" y="467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42686" y="684352"/>
              <a:ext cx="2384859" cy="42115"/>
            </a:xfrm>
            <a:custGeom>
              <a:avLst/>
              <a:gdLst/>
              <a:ahLst/>
              <a:cxnLst/>
              <a:rect l="0" t="0" r="0" b="0"/>
              <a:pathLst>
                <a:path w="2384859" h="42115">
                  <a:moveTo>
                    <a:pt x="2384858" y="42114"/>
                  </a:moveTo>
                  <a:lnTo>
                    <a:pt x="2357301" y="34878"/>
                  </a:lnTo>
                  <a:lnTo>
                    <a:pt x="2301079" y="29116"/>
                  </a:lnTo>
                  <a:lnTo>
                    <a:pt x="2244566" y="22649"/>
                  </a:lnTo>
                  <a:lnTo>
                    <a:pt x="2181108" y="21371"/>
                  </a:lnTo>
                  <a:lnTo>
                    <a:pt x="2122299" y="21119"/>
                  </a:lnTo>
                  <a:lnTo>
                    <a:pt x="2060034" y="21069"/>
                  </a:lnTo>
                  <a:lnTo>
                    <a:pt x="1998644" y="21059"/>
                  </a:lnTo>
                  <a:lnTo>
                    <a:pt x="1937645" y="17938"/>
                  </a:lnTo>
                  <a:lnTo>
                    <a:pt x="1874339" y="11992"/>
                  </a:lnTo>
                  <a:lnTo>
                    <a:pt x="1820382" y="10962"/>
                  </a:lnTo>
                  <a:lnTo>
                    <a:pt x="1767350" y="10657"/>
                  </a:lnTo>
                  <a:lnTo>
                    <a:pt x="1709003" y="10566"/>
                  </a:lnTo>
                  <a:lnTo>
                    <a:pt x="1652850" y="10540"/>
                  </a:lnTo>
                  <a:lnTo>
                    <a:pt x="1593579" y="10532"/>
                  </a:lnTo>
                  <a:lnTo>
                    <a:pt x="1531563" y="10529"/>
                  </a:lnTo>
                  <a:lnTo>
                    <a:pt x="1474324" y="10529"/>
                  </a:lnTo>
                  <a:lnTo>
                    <a:pt x="1414730" y="10528"/>
                  </a:lnTo>
                  <a:lnTo>
                    <a:pt x="1356927" y="4463"/>
                  </a:lnTo>
                  <a:lnTo>
                    <a:pt x="1311714" y="5864"/>
                  </a:lnTo>
                  <a:lnTo>
                    <a:pt x="1252220" y="1158"/>
                  </a:lnTo>
                  <a:lnTo>
                    <a:pt x="1193334" y="343"/>
                  </a:lnTo>
                  <a:lnTo>
                    <a:pt x="1131432" y="102"/>
                  </a:lnTo>
                  <a:lnTo>
                    <a:pt x="1068637" y="30"/>
                  </a:lnTo>
                  <a:lnTo>
                    <a:pt x="1005578" y="9"/>
                  </a:lnTo>
                  <a:lnTo>
                    <a:pt x="948029" y="3"/>
                  </a:lnTo>
                  <a:lnTo>
                    <a:pt x="888343" y="1"/>
                  </a:lnTo>
                  <a:lnTo>
                    <a:pt x="826205" y="0"/>
                  </a:lnTo>
                  <a:lnTo>
                    <a:pt x="763340" y="0"/>
                  </a:lnTo>
                  <a:lnTo>
                    <a:pt x="702092" y="7236"/>
                  </a:lnTo>
                  <a:lnTo>
                    <a:pt x="651957" y="9553"/>
                  </a:lnTo>
                  <a:lnTo>
                    <a:pt x="594338" y="10239"/>
                  </a:lnTo>
                  <a:lnTo>
                    <a:pt x="538531" y="10443"/>
                  </a:lnTo>
                  <a:lnTo>
                    <a:pt x="479232" y="10503"/>
                  </a:lnTo>
                  <a:lnTo>
                    <a:pt x="422927" y="10521"/>
                  </a:lnTo>
                  <a:lnTo>
                    <a:pt x="363480" y="10526"/>
                  </a:lnTo>
                  <a:lnTo>
                    <a:pt x="308302" y="10528"/>
                  </a:lnTo>
                  <a:lnTo>
                    <a:pt x="254908" y="10528"/>
                  </a:lnTo>
                  <a:lnTo>
                    <a:pt x="202043" y="11698"/>
                  </a:lnTo>
                  <a:lnTo>
                    <a:pt x="150504" y="17764"/>
                  </a:lnTo>
                  <a:lnTo>
                    <a:pt x="87455" y="20406"/>
                  </a:lnTo>
                  <a:lnTo>
                    <a:pt x="36354" y="20864"/>
                  </a:lnTo>
                  <a:lnTo>
                    <a:pt x="0" y="232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895456" y="1589803"/>
            <a:ext cx="2027932" cy="810695"/>
            <a:chOff x="1895456" y="1589803"/>
            <a:chExt cx="2027932" cy="810695"/>
          </a:xfrm>
        </p:grpSpPr>
        <p:sp>
          <p:nvSpPr>
            <p:cNvPr id="14" name="Freeform 13"/>
            <p:cNvSpPr/>
            <p:nvPr/>
          </p:nvSpPr>
          <p:spPr>
            <a:xfrm>
              <a:off x="1895456" y="1779316"/>
              <a:ext cx="339932" cy="595257"/>
            </a:xfrm>
            <a:custGeom>
              <a:avLst/>
              <a:gdLst/>
              <a:ahLst/>
              <a:cxnLst/>
              <a:rect l="0" t="0" r="0" b="0"/>
              <a:pathLst>
                <a:path w="339932" h="595257">
                  <a:moveTo>
                    <a:pt x="262886" y="0"/>
                  </a:moveTo>
                  <a:lnTo>
                    <a:pt x="238839" y="9575"/>
                  </a:lnTo>
                  <a:lnTo>
                    <a:pt x="182187" y="59898"/>
                  </a:lnTo>
                  <a:lnTo>
                    <a:pt x="134466" y="116450"/>
                  </a:lnTo>
                  <a:lnTo>
                    <a:pt x="102425" y="166458"/>
                  </a:lnTo>
                  <a:lnTo>
                    <a:pt x="73565" y="221397"/>
                  </a:lnTo>
                  <a:lnTo>
                    <a:pt x="39473" y="284092"/>
                  </a:lnTo>
                  <a:lnTo>
                    <a:pt x="18540" y="337570"/>
                  </a:lnTo>
                  <a:lnTo>
                    <a:pt x="8058" y="365280"/>
                  </a:lnTo>
                  <a:lnTo>
                    <a:pt x="1329" y="421197"/>
                  </a:lnTo>
                  <a:lnTo>
                    <a:pt x="0" y="482892"/>
                  </a:lnTo>
                  <a:lnTo>
                    <a:pt x="5359" y="522885"/>
                  </a:lnTo>
                  <a:lnTo>
                    <a:pt x="19945" y="556961"/>
                  </a:lnTo>
                  <a:lnTo>
                    <a:pt x="38709" y="575481"/>
                  </a:lnTo>
                  <a:lnTo>
                    <a:pt x="62646" y="589172"/>
                  </a:lnTo>
                  <a:lnTo>
                    <a:pt x="88882" y="595256"/>
                  </a:lnTo>
                  <a:lnTo>
                    <a:pt x="142683" y="590757"/>
                  </a:lnTo>
                  <a:lnTo>
                    <a:pt x="199137" y="575248"/>
                  </a:lnTo>
                  <a:lnTo>
                    <a:pt x="253770" y="539819"/>
                  </a:lnTo>
                  <a:lnTo>
                    <a:pt x="308181" y="479399"/>
                  </a:lnTo>
                  <a:lnTo>
                    <a:pt x="337972" y="422110"/>
                  </a:lnTo>
                  <a:lnTo>
                    <a:pt x="339931" y="397395"/>
                  </a:lnTo>
                  <a:lnTo>
                    <a:pt x="331657" y="348989"/>
                  </a:lnTo>
                  <a:lnTo>
                    <a:pt x="316537" y="321903"/>
                  </a:lnTo>
                  <a:lnTo>
                    <a:pt x="308012" y="316377"/>
                  </a:lnTo>
                  <a:lnTo>
                    <a:pt x="286061" y="310238"/>
                  </a:lnTo>
                  <a:lnTo>
                    <a:pt x="233842" y="314702"/>
                  </a:lnTo>
                  <a:lnTo>
                    <a:pt x="181586" y="329968"/>
                  </a:lnTo>
                  <a:lnTo>
                    <a:pt x="142711" y="355167"/>
                  </a:lnTo>
                  <a:lnTo>
                    <a:pt x="84005" y="410639"/>
                  </a:lnTo>
                  <a:lnTo>
                    <a:pt x="71079" y="425831"/>
                  </a:lnTo>
                  <a:lnTo>
                    <a:pt x="31259" y="4843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316269" y="1600655"/>
              <a:ext cx="969069" cy="799843"/>
            </a:xfrm>
            <a:custGeom>
              <a:avLst/>
              <a:gdLst/>
              <a:ahLst/>
              <a:cxnLst/>
              <a:rect l="0" t="0" r="0" b="0"/>
              <a:pathLst>
                <a:path w="969069" h="799843">
                  <a:moveTo>
                    <a:pt x="0" y="799842"/>
                  </a:moveTo>
                  <a:lnTo>
                    <a:pt x="15641" y="781861"/>
                  </a:lnTo>
                  <a:lnTo>
                    <a:pt x="40433" y="741279"/>
                  </a:lnTo>
                  <a:lnTo>
                    <a:pt x="91708" y="680952"/>
                  </a:lnTo>
                  <a:lnTo>
                    <a:pt x="113072" y="623745"/>
                  </a:lnTo>
                  <a:lnTo>
                    <a:pt x="138864" y="563006"/>
                  </a:lnTo>
                  <a:lnTo>
                    <a:pt x="154608" y="502625"/>
                  </a:lnTo>
                  <a:lnTo>
                    <a:pt x="164726" y="441771"/>
                  </a:lnTo>
                  <a:lnTo>
                    <a:pt x="167719" y="388517"/>
                  </a:lnTo>
                  <a:lnTo>
                    <a:pt x="168310" y="332938"/>
                  </a:lnTo>
                  <a:lnTo>
                    <a:pt x="156984" y="274323"/>
                  </a:lnTo>
                  <a:lnTo>
                    <a:pt x="139086" y="220894"/>
                  </a:lnTo>
                  <a:lnTo>
                    <a:pt x="101354" y="164850"/>
                  </a:lnTo>
                  <a:lnTo>
                    <a:pt x="58455" y="113078"/>
                  </a:lnTo>
                  <a:lnTo>
                    <a:pt x="20125" y="87241"/>
                  </a:lnTo>
                  <a:lnTo>
                    <a:pt x="9908" y="82619"/>
                  </a:lnTo>
                  <a:lnTo>
                    <a:pt x="6605" y="78368"/>
                  </a:lnTo>
                  <a:lnTo>
                    <a:pt x="7913" y="74364"/>
                  </a:lnTo>
                  <a:lnTo>
                    <a:pt x="18725" y="66796"/>
                  </a:lnTo>
                  <a:lnTo>
                    <a:pt x="45712" y="57128"/>
                  </a:lnTo>
                  <a:lnTo>
                    <a:pt x="96161" y="53269"/>
                  </a:lnTo>
                  <a:lnTo>
                    <a:pt x="151186" y="52506"/>
                  </a:lnTo>
                  <a:lnTo>
                    <a:pt x="208285" y="51186"/>
                  </a:lnTo>
                  <a:lnTo>
                    <a:pt x="271556" y="43993"/>
                  </a:lnTo>
                  <a:lnTo>
                    <a:pt x="329461" y="42225"/>
                  </a:lnTo>
                  <a:lnTo>
                    <a:pt x="391693" y="33514"/>
                  </a:lnTo>
                  <a:lnTo>
                    <a:pt x="446129" y="31707"/>
                  </a:lnTo>
                  <a:lnTo>
                    <a:pt x="508008" y="30180"/>
                  </a:lnTo>
                  <a:lnTo>
                    <a:pt x="559572" y="22946"/>
                  </a:lnTo>
                  <a:lnTo>
                    <a:pt x="620060" y="21170"/>
                  </a:lnTo>
                  <a:lnTo>
                    <a:pt x="671022" y="15273"/>
                  </a:lnTo>
                  <a:lnTo>
                    <a:pt x="723166" y="11706"/>
                  </a:lnTo>
                  <a:lnTo>
                    <a:pt x="785953" y="10501"/>
                  </a:lnTo>
                  <a:lnTo>
                    <a:pt x="835079" y="9123"/>
                  </a:lnTo>
                  <a:lnTo>
                    <a:pt x="894193" y="1889"/>
                  </a:lnTo>
                  <a:lnTo>
                    <a:pt x="950930" y="113"/>
                  </a:lnTo>
                  <a:lnTo>
                    <a:pt x="96906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837437" y="1589803"/>
              <a:ext cx="6280" cy="1"/>
            </a:xfrm>
            <a:custGeom>
              <a:avLst/>
              <a:gdLst/>
              <a:ahLst/>
              <a:cxnLst/>
              <a:rect l="0" t="0" r="0" b="0"/>
              <a:pathLst>
                <a:path w="6280" h="1">
                  <a:moveTo>
                    <a:pt x="0" y="0"/>
                  </a:moveTo>
                  <a:lnTo>
                    <a:pt x="62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79523" y="1831958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58617"/>
                  </a:lnTo>
                  <a:lnTo>
                    <a:pt x="0" y="104586"/>
                  </a:lnTo>
                  <a:lnTo>
                    <a:pt x="0" y="160840"/>
                  </a:lnTo>
                  <a:lnTo>
                    <a:pt x="5589" y="216372"/>
                  </a:lnTo>
                  <a:lnTo>
                    <a:pt x="9065" y="269871"/>
                  </a:lnTo>
                  <a:lnTo>
                    <a:pt x="10095" y="322767"/>
                  </a:lnTo>
                  <a:lnTo>
                    <a:pt x="11613" y="383468"/>
                  </a:lnTo>
                  <a:lnTo>
                    <a:pt x="18845" y="427346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93617" y="1789844"/>
              <a:ext cx="292783" cy="470803"/>
            </a:xfrm>
            <a:custGeom>
              <a:avLst/>
              <a:gdLst/>
              <a:ahLst/>
              <a:cxnLst/>
              <a:rect l="0" t="0" r="0" b="0"/>
              <a:pathLst>
                <a:path w="292783" h="470803">
                  <a:moveTo>
                    <a:pt x="107046" y="0"/>
                  </a:moveTo>
                  <a:lnTo>
                    <a:pt x="46173" y="50995"/>
                  </a:lnTo>
                  <a:lnTo>
                    <a:pt x="32028" y="67118"/>
                  </a:lnTo>
                  <a:lnTo>
                    <a:pt x="3941" y="110744"/>
                  </a:lnTo>
                  <a:lnTo>
                    <a:pt x="875" y="112434"/>
                  </a:lnTo>
                  <a:lnTo>
                    <a:pt x="0" y="110051"/>
                  </a:lnTo>
                  <a:lnTo>
                    <a:pt x="587" y="104953"/>
                  </a:lnTo>
                  <a:lnTo>
                    <a:pt x="7478" y="93049"/>
                  </a:lnTo>
                  <a:lnTo>
                    <a:pt x="56818" y="36459"/>
                  </a:lnTo>
                  <a:lnTo>
                    <a:pt x="86704" y="14442"/>
                  </a:lnTo>
                  <a:lnTo>
                    <a:pt x="110483" y="6419"/>
                  </a:lnTo>
                  <a:lnTo>
                    <a:pt x="136650" y="4023"/>
                  </a:lnTo>
                  <a:lnTo>
                    <a:pt x="163877" y="6857"/>
                  </a:lnTo>
                  <a:lnTo>
                    <a:pt x="175349" y="12760"/>
                  </a:lnTo>
                  <a:lnTo>
                    <a:pt x="194335" y="31798"/>
                  </a:lnTo>
                  <a:lnTo>
                    <a:pt x="204332" y="55856"/>
                  </a:lnTo>
                  <a:lnTo>
                    <a:pt x="206998" y="68823"/>
                  </a:lnTo>
                  <a:lnTo>
                    <a:pt x="203722" y="92589"/>
                  </a:lnTo>
                  <a:lnTo>
                    <a:pt x="188723" y="122580"/>
                  </a:lnTo>
                  <a:lnTo>
                    <a:pt x="139702" y="177668"/>
                  </a:lnTo>
                  <a:lnTo>
                    <a:pt x="148827" y="171056"/>
                  </a:lnTo>
                  <a:lnTo>
                    <a:pt x="164220" y="164542"/>
                  </a:lnTo>
                  <a:lnTo>
                    <a:pt x="182759" y="163987"/>
                  </a:lnTo>
                  <a:lnTo>
                    <a:pt x="202697" y="168810"/>
                  </a:lnTo>
                  <a:lnTo>
                    <a:pt x="240974" y="190969"/>
                  </a:lnTo>
                  <a:lnTo>
                    <a:pt x="255477" y="205368"/>
                  </a:lnTo>
                  <a:lnTo>
                    <a:pt x="283812" y="258975"/>
                  </a:lnTo>
                  <a:lnTo>
                    <a:pt x="292782" y="299131"/>
                  </a:lnTo>
                  <a:lnTo>
                    <a:pt x="287408" y="353453"/>
                  </a:lnTo>
                  <a:lnTo>
                    <a:pt x="277210" y="387047"/>
                  </a:lnTo>
                  <a:lnTo>
                    <a:pt x="246727" y="427367"/>
                  </a:lnTo>
                  <a:lnTo>
                    <a:pt x="210806" y="454909"/>
                  </a:lnTo>
                  <a:lnTo>
                    <a:pt x="179124" y="467670"/>
                  </a:lnTo>
                  <a:lnTo>
                    <a:pt x="139451" y="470802"/>
                  </a:lnTo>
                  <a:lnTo>
                    <a:pt x="80475" y="461972"/>
                  </a:lnTo>
                  <a:lnTo>
                    <a:pt x="33346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642405" y="1789844"/>
              <a:ext cx="280983" cy="448451"/>
            </a:xfrm>
            <a:custGeom>
              <a:avLst/>
              <a:gdLst/>
              <a:ahLst/>
              <a:cxnLst/>
              <a:rect l="0" t="0" r="0" b="0"/>
              <a:pathLst>
                <a:path w="280983" h="448451">
                  <a:moveTo>
                    <a:pt x="211025" y="0"/>
                  </a:moveTo>
                  <a:lnTo>
                    <a:pt x="173546" y="8333"/>
                  </a:lnTo>
                  <a:lnTo>
                    <a:pt x="116534" y="10095"/>
                  </a:lnTo>
                  <a:lnTo>
                    <a:pt x="57353" y="10443"/>
                  </a:lnTo>
                  <a:lnTo>
                    <a:pt x="28862" y="10491"/>
                  </a:lnTo>
                  <a:lnTo>
                    <a:pt x="18223" y="14013"/>
                  </a:lnTo>
                  <a:lnTo>
                    <a:pt x="3282" y="27285"/>
                  </a:lnTo>
                  <a:lnTo>
                    <a:pt x="0" y="35737"/>
                  </a:lnTo>
                  <a:lnTo>
                    <a:pt x="164" y="95953"/>
                  </a:lnTo>
                  <a:lnTo>
                    <a:pt x="8803" y="153961"/>
                  </a:lnTo>
                  <a:lnTo>
                    <a:pt x="15083" y="182291"/>
                  </a:lnTo>
                  <a:lnTo>
                    <a:pt x="19566" y="188208"/>
                  </a:lnTo>
                  <a:lnTo>
                    <a:pt x="24894" y="188643"/>
                  </a:lnTo>
                  <a:lnTo>
                    <a:pt x="60561" y="165785"/>
                  </a:lnTo>
                  <a:lnTo>
                    <a:pt x="100672" y="161426"/>
                  </a:lnTo>
                  <a:lnTo>
                    <a:pt x="157715" y="172888"/>
                  </a:lnTo>
                  <a:lnTo>
                    <a:pt x="199195" y="194591"/>
                  </a:lnTo>
                  <a:lnTo>
                    <a:pt x="238467" y="228324"/>
                  </a:lnTo>
                  <a:lnTo>
                    <a:pt x="272094" y="284904"/>
                  </a:lnTo>
                  <a:lnTo>
                    <a:pt x="280982" y="321632"/>
                  </a:lnTo>
                  <a:lnTo>
                    <a:pt x="278026" y="356561"/>
                  </a:lnTo>
                  <a:lnTo>
                    <a:pt x="269659" y="375281"/>
                  </a:lnTo>
                  <a:lnTo>
                    <a:pt x="237333" y="420864"/>
                  </a:lnTo>
                  <a:lnTo>
                    <a:pt x="219208" y="437005"/>
                  </a:lnTo>
                  <a:lnTo>
                    <a:pt x="196335" y="445739"/>
                  </a:lnTo>
                  <a:lnTo>
                    <a:pt x="170571" y="448450"/>
                  </a:lnTo>
                  <a:lnTo>
                    <a:pt x="107576" y="437662"/>
                  </a:lnTo>
                  <a:lnTo>
                    <a:pt x="50687" y="432852"/>
                  </a:lnTo>
                  <a:lnTo>
                    <a:pt x="10983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825004" y="1965763"/>
            <a:ext cx="2506175" cy="803232"/>
            <a:chOff x="5825004" y="1965763"/>
            <a:chExt cx="2506175" cy="803232"/>
          </a:xfrm>
        </p:grpSpPr>
        <p:sp>
          <p:nvSpPr>
            <p:cNvPr id="21" name="Freeform 20"/>
            <p:cNvSpPr/>
            <p:nvPr/>
          </p:nvSpPr>
          <p:spPr>
            <a:xfrm>
              <a:off x="5825004" y="1966584"/>
              <a:ext cx="334168" cy="637182"/>
            </a:xfrm>
            <a:custGeom>
              <a:avLst/>
              <a:gdLst/>
              <a:ahLst/>
              <a:cxnLst/>
              <a:rect l="0" t="0" r="0" b="0"/>
              <a:pathLst>
                <a:path w="334168" h="637182">
                  <a:moveTo>
                    <a:pt x="60426" y="33830"/>
                  </a:moveTo>
                  <a:lnTo>
                    <a:pt x="43637" y="96110"/>
                  </a:lnTo>
                  <a:lnTo>
                    <a:pt x="34342" y="158437"/>
                  </a:lnTo>
                  <a:lnTo>
                    <a:pt x="31338" y="162525"/>
                  </a:lnTo>
                  <a:lnTo>
                    <a:pt x="28166" y="161741"/>
                  </a:lnTo>
                  <a:lnTo>
                    <a:pt x="24881" y="157708"/>
                  </a:lnTo>
                  <a:lnTo>
                    <a:pt x="20258" y="129676"/>
                  </a:lnTo>
                  <a:lnTo>
                    <a:pt x="24478" y="97324"/>
                  </a:lnTo>
                  <a:lnTo>
                    <a:pt x="51172" y="36068"/>
                  </a:lnTo>
                  <a:lnTo>
                    <a:pt x="65671" y="16107"/>
                  </a:lnTo>
                  <a:lnTo>
                    <a:pt x="83814" y="3337"/>
                  </a:lnTo>
                  <a:lnTo>
                    <a:pt x="103576" y="0"/>
                  </a:lnTo>
                  <a:lnTo>
                    <a:pt x="124058" y="3587"/>
                  </a:lnTo>
                  <a:lnTo>
                    <a:pt x="144859" y="12980"/>
                  </a:lnTo>
                  <a:lnTo>
                    <a:pt x="170711" y="37011"/>
                  </a:lnTo>
                  <a:lnTo>
                    <a:pt x="204440" y="95225"/>
                  </a:lnTo>
                  <a:lnTo>
                    <a:pt x="221194" y="149943"/>
                  </a:lnTo>
                  <a:lnTo>
                    <a:pt x="226604" y="205494"/>
                  </a:lnTo>
                  <a:lnTo>
                    <a:pt x="228207" y="266408"/>
                  </a:lnTo>
                  <a:lnTo>
                    <a:pt x="228682" y="317731"/>
                  </a:lnTo>
                  <a:lnTo>
                    <a:pt x="221606" y="369759"/>
                  </a:lnTo>
                  <a:lnTo>
                    <a:pt x="213192" y="432166"/>
                  </a:lnTo>
                  <a:lnTo>
                    <a:pt x="197079" y="486325"/>
                  </a:lnTo>
                  <a:lnTo>
                    <a:pt x="178551" y="540337"/>
                  </a:lnTo>
                  <a:lnTo>
                    <a:pt x="154252" y="586520"/>
                  </a:lnTo>
                  <a:lnTo>
                    <a:pt x="126923" y="618865"/>
                  </a:lnTo>
                  <a:lnTo>
                    <a:pt x="100406" y="635073"/>
                  </a:lnTo>
                  <a:lnTo>
                    <a:pt x="80534" y="637181"/>
                  </a:lnTo>
                  <a:lnTo>
                    <a:pt x="61174" y="633049"/>
                  </a:lnTo>
                  <a:lnTo>
                    <a:pt x="29681" y="611332"/>
                  </a:lnTo>
                  <a:lnTo>
                    <a:pt x="22382" y="604835"/>
                  </a:lnTo>
                  <a:lnTo>
                    <a:pt x="6520" y="573334"/>
                  </a:lnTo>
                  <a:lnTo>
                    <a:pt x="0" y="528775"/>
                  </a:lnTo>
                  <a:lnTo>
                    <a:pt x="3658" y="489706"/>
                  </a:lnTo>
                  <a:lnTo>
                    <a:pt x="12189" y="470018"/>
                  </a:lnTo>
                  <a:lnTo>
                    <a:pt x="17739" y="461493"/>
                  </a:lnTo>
                  <a:lnTo>
                    <a:pt x="36385" y="448900"/>
                  </a:lnTo>
                  <a:lnTo>
                    <a:pt x="47908" y="443904"/>
                  </a:lnTo>
                  <a:lnTo>
                    <a:pt x="59099" y="442914"/>
                  </a:lnTo>
                  <a:lnTo>
                    <a:pt x="112894" y="458509"/>
                  </a:lnTo>
                  <a:lnTo>
                    <a:pt x="176224" y="494193"/>
                  </a:lnTo>
                  <a:lnTo>
                    <a:pt x="239409" y="530154"/>
                  </a:lnTo>
                  <a:lnTo>
                    <a:pt x="282173" y="536518"/>
                  </a:lnTo>
                  <a:lnTo>
                    <a:pt x="334167" y="528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169699" y="1965763"/>
              <a:ext cx="344141" cy="631570"/>
            </a:xfrm>
            <a:custGeom>
              <a:avLst/>
              <a:gdLst/>
              <a:ahLst/>
              <a:cxnLst/>
              <a:rect l="0" t="0" r="0" b="0"/>
              <a:pathLst>
                <a:path w="344141" h="631570">
                  <a:moveTo>
                    <a:pt x="115814" y="3066"/>
                  </a:moveTo>
                  <a:lnTo>
                    <a:pt x="81067" y="65346"/>
                  </a:lnTo>
                  <a:lnTo>
                    <a:pt x="54581" y="127673"/>
                  </a:lnTo>
                  <a:lnTo>
                    <a:pt x="40218" y="160479"/>
                  </a:lnTo>
                  <a:lnTo>
                    <a:pt x="36171" y="162990"/>
                  </a:lnTo>
                  <a:lnTo>
                    <a:pt x="32303" y="159985"/>
                  </a:lnTo>
                  <a:lnTo>
                    <a:pt x="28554" y="153302"/>
                  </a:lnTo>
                  <a:lnTo>
                    <a:pt x="28867" y="115950"/>
                  </a:lnTo>
                  <a:lnTo>
                    <a:pt x="36370" y="79017"/>
                  </a:lnTo>
                  <a:lnTo>
                    <a:pt x="57180" y="45847"/>
                  </a:lnTo>
                  <a:lnTo>
                    <a:pt x="91162" y="19381"/>
                  </a:lnTo>
                  <a:lnTo>
                    <a:pt x="125277" y="2311"/>
                  </a:lnTo>
                  <a:lnTo>
                    <a:pt x="146926" y="0"/>
                  </a:lnTo>
                  <a:lnTo>
                    <a:pt x="189420" y="8049"/>
                  </a:lnTo>
                  <a:lnTo>
                    <a:pt x="197640" y="13407"/>
                  </a:lnTo>
                  <a:lnTo>
                    <a:pt x="228957" y="57070"/>
                  </a:lnTo>
                  <a:lnTo>
                    <a:pt x="238245" y="93286"/>
                  </a:lnTo>
                  <a:lnTo>
                    <a:pt x="232978" y="140210"/>
                  </a:lnTo>
                  <a:lnTo>
                    <a:pt x="217552" y="190206"/>
                  </a:lnTo>
                  <a:lnTo>
                    <a:pt x="192322" y="228635"/>
                  </a:lnTo>
                  <a:lnTo>
                    <a:pt x="171758" y="251485"/>
                  </a:lnTo>
                  <a:lnTo>
                    <a:pt x="164808" y="254076"/>
                  </a:lnTo>
                  <a:lnTo>
                    <a:pt x="157835" y="253464"/>
                  </a:lnTo>
                  <a:lnTo>
                    <a:pt x="150847" y="250717"/>
                  </a:lnTo>
                  <a:lnTo>
                    <a:pt x="149697" y="246545"/>
                  </a:lnTo>
                  <a:lnTo>
                    <a:pt x="152441" y="241424"/>
                  </a:lnTo>
                  <a:lnTo>
                    <a:pt x="157779" y="235671"/>
                  </a:lnTo>
                  <a:lnTo>
                    <a:pt x="166018" y="233005"/>
                  </a:lnTo>
                  <a:lnTo>
                    <a:pt x="187650" y="233163"/>
                  </a:lnTo>
                  <a:lnTo>
                    <a:pt x="226136" y="245418"/>
                  </a:lnTo>
                  <a:lnTo>
                    <a:pt x="261586" y="269456"/>
                  </a:lnTo>
                  <a:lnTo>
                    <a:pt x="297770" y="318595"/>
                  </a:lnTo>
                  <a:lnTo>
                    <a:pt x="324924" y="366527"/>
                  </a:lnTo>
                  <a:lnTo>
                    <a:pt x="340249" y="417774"/>
                  </a:lnTo>
                  <a:lnTo>
                    <a:pt x="344140" y="467664"/>
                  </a:lnTo>
                  <a:lnTo>
                    <a:pt x="337234" y="506882"/>
                  </a:lnTo>
                  <a:lnTo>
                    <a:pt x="311413" y="561463"/>
                  </a:lnTo>
                  <a:lnTo>
                    <a:pt x="291654" y="586984"/>
                  </a:lnTo>
                  <a:lnTo>
                    <a:pt x="254222" y="613336"/>
                  </a:lnTo>
                  <a:lnTo>
                    <a:pt x="213495" y="627903"/>
                  </a:lnTo>
                  <a:lnTo>
                    <a:pt x="170623" y="631569"/>
                  </a:lnTo>
                  <a:lnTo>
                    <a:pt x="122565" y="624597"/>
                  </a:lnTo>
                  <a:lnTo>
                    <a:pt x="63811" y="601873"/>
                  </a:lnTo>
                  <a:lnTo>
                    <a:pt x="27486" y="584862"/>
                  </a:lnTo>
                  <a:lnTo>
                    <a:pt x="0" y="5716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990923" y="2021471"/>
              <a:ext cx="21057" cy="652768"/>
            </a:xfrm>
            <a:custGeom>
              <a:avLst/>
              <a:gdLst/>
              <a:ahLst/>
              <a:cxnLst/>
              <a:rect l="0" t="0" r="0" b="0"/>
              <a:pathLst>
                <a:path w="21057" h="652768">
                  <a:moveTo>
                    <a:pt x="10527" y="0"/>
                  </a:moveTo>
                  <a:lnTo>
                    <a:pt x="3292" y="28726"/>
                  </a:lnTo>
                  <a:lnTo>
                    <a:pt x="650" y="92112"/>
                  </a:lnTo>
                  <a:lnTo>
                    <a:pt x="128" y="150386"/>
                  </a:lnTo>
                  <a:lnTo>
                    <a:pt x="37" y="198457"/>
                  </a:lnTo>
                  <a:lnTo>
                    <a:pt x="11" y="249745"/>
                  </a:lnTo>
                  <a:lnTo>
                    <a:pt x="2" y="301986"/>
                  </a:lnTo>
                  <a:lnTo>
                    <a:pt x="0" y="354510"/>
                  </a:lnTo>
                  <a:lnTo>
                    <a:pt x="7235" y="417424"/>
                  </a:lnTo>
                  <a:lnTo>
                    <a:pt x="9552" y="466572"/>
                  </a:lnTo>
                  <a:lnTo>
                    <a:pt x="10238" y="514800"/>
                  </a:lnTo>
                  <a:lnTo>
                    <a:pt x="11612" y="575883"/>
                  </a:lnTo>
                  <a:lnTo>
                    <a:pt x="18844" y="630864"/>
                  </a:lnTo>
                  <a:lnTo>
                    <a:pt x="21056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780352" y="2263626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0"/>
                  </a:moveTo>
                  <a:lnTo>
                    <a:pt x="318642" y="0"/>
                  </a:lnTo>
                  <a:lnTo>
                    <a:pt x="260919" y="3120"/>
                  </a:lnTo>
                  <a:lnTo>
                    <a:pt x="199362" y="11453"/>
                  </a:lnTo>
                  <a:lnTo>
                    <a:pt x="146028" y="21331"/>
                  </a:lnTo>
                  <a:lnTo>
                    <a:pt x="85387" y="29560"/>
                  </a:lnTo>
                  <a:lnTo>
                    <a:pt x="25716" y="4277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097639" y="2377781"/>
              <a:ext cx="240724" cy="340809"/>
            </a:xfrm>
            <a:custGeom>
              <a:avLst/>
              <a:gdLst/>
              <a:ahLst/>
              <a:cxnLst/>
              <a:rect l="0" t="0" r="0" b="0"/>
              <a:pathLst>
                <a:path w="240724" h="340809">
                  <a:moveTo>
                    <a:pt x="156495" y="128001"/>
                  </a:moveTo>
                  <a:lnTo>
                    <a:pt x="162084" y="111233"/>
                  </a:lnTo>
                  <a:lnTo>
                    <a:pt x="159971" y="78449"/>
                  </a:lnTo>
                  <a:lnTo>
                    <a:pt x="151937" y="44689"/>
                  </a:lnTo>
                  <a:lnTo>
                    <a:pt x="139261" y="26242"/>
                  </a:lnTo>
                  <a:lnTo>
                    <a:pt x="121930" y="11415"/>
                  </a:lnTo>
                  <a:lnTo>
                    <a:pt x="102529" y="926"/>
                  </a:lnTo>
                  <a:lnTo>
                    <a:pt x="92442" y="0"/>
                  </a:lnTo>
                  <a:lnTo>
                    <a:pt x="71875" y="5211"/>
                  </a:lnTo>
                  <a:lnTo>
                    <a:pt x="54156" y="21565"/>
                  </a:lnTo>
                  <a:lnTo>
                    <a:pt x="39651" y="45601"/>
                  </a:lnTo>
                  <a:lnTo>
                    <a:pt x="20807" y="102452"/>
                  </a:lnTo>
                  <a:lnTo>
                    <a:pt x="3402" y="162505"/>
                  </a:lnTo>
                  <a:lnTo>
                    <a:pt x="0" y="213873"/>
                  </a:lnTo>
                  <a:lnTo>
                    <a:pt x="1970" y="274338"/>
                  </a:lnTo>
                  <a:lnTo>
                    <a:pt x="8269" y="300664"/>
                  </a:lnTo>
                  <a:lnTo>
                    <a:pt x="18867" y="320164"/>
                  </a:lnTo>
                  <a:lnTo>
                    <a:pt x="26139" y="325130"/>
                  </a:lnTo>
                  <a:lnTo>
                    <a:pt x="43577" y="327528"/>
                  </a:lnTo>
                  <a:lnTo>
                    <a:pt x="51971" y="324190"/>
                  </a:lnTo>
                  <a:lnTo>
                    <a:pt x="67536" y="311122"/>
                  </a:lnTo>
                  <a:lnTo>
                    <a:pt x="83864" y="284035"/>
                  </a:lnTo>
                  <a:lnTo>
                    <a:pt x="106651" y="221584"/>
                  </a:lnTo>
                  <a:lnTo>
                    <a:pt x="116795" y="194160"/>
                  </a:lnTo>
                  <a:lnTo>
                    <a:pt x="121336" y="153583"/>
                  </a:lnTo>
                  <a:lnTo>
                    <a:pt x="118252" y="130012"/>
                  </a:lnTo>
                  <a:lnTo>
                    <a:pt x="115792" y="125832"/>
                  </a:lnTo>
                  <a:lnTo>
                    <a:pt x="112982" y="126555"/>
                  </a:lnTo>
                  <a:lnTo>
                    <a:pt x="109939" y="130547"/>
                  </a:lnTo>
                  <a:lnTo>
                    <a:pt x="111245" y="169699"/>
                  </a:lnTo>
                  <a:lnTo>
                    <a:pt x="125421" y="231845"/>
                  </a:lnTo>
                  <a:lnTo>
                    <a:pt x="134496" y="254872"/>
                  </a:lnTo>
                  <a:lnTo>
                    <a:pt x="173225" y="315966"/>
                  </a:lnTo>
                  <a:lnTo>
                    <a:pt x="190837" y="331644"/>
                  </a:lnTo>
                  <a:lnTo>
                    <a:pt x="200448" y="337462"/>
                  </a:lnTo>
                  <a:lnTo>
                    <a:pt x="217364" y="340808"/>
                  </a:lnTo>
                  <a:lnTo>
                    <a:pt x="240723" y="3385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359419" y="2074114"/>
              <a:ext cx="218408" cy="627313"/>
            </a:xfrm>
            <a:custGeom>
              <a:avLst/>
              <a:gdLst/>
              <a:ahLst/>
              <a:cxnLst/>
              <a:rect l="0" t="0" r="0" b="0"/>
              <a:pathLst>
                <a:path w="218408" h="627313">
                  <a:moveTo>
                    <a:pt x="21057" y="0"/>
                  </a:moveTo>
                  <a:lnTo>
                    <a:pt x="13822" y="29895"/>
                  </a:lnTo>
                  <a:lnTo>
                    <a:pt x="12675" y="83987"/>
                  </a:lnTo>
                  <a:lnTo>
                    <a:pt x="19054" y="145965"/>
                  </a:lnTo>
                  <a:lnTo>
                    <a:pt x="20661" y="203267"/>
                  </a:lnTo>
                  <a:lnTo>
                    <a:pt x="20979" y="260816"/>
                  </a:lnTo>
                  <a:lnTo>
                    <a:pt x="24161" y="324177"/>
                  </a:lnTo>
                  <a:lnTo>
                    <a:pt x="29385" y="370963"/>
                  </a:lnTo>
                  <a:lnTo>
                    <a:pt x="31151" y="433585"/>
                  </a:lnTo>
                  <a:lnTo>
                    <a:pt x="31500" y="493355"/>
                  </a:lnTo>
                  <a:lnTo>
                    <a:pt x="31560" y="548991"/>
                  </a:lnTo>
                  <a:lnTo>
                    <a:pt x="30409" y="593682"/>
                  </a:lnTo>
                  <a:lnTo>
                    <a:pt x="28461" y="595830"/>
                  </a:lnTo>
                  <a:lnTo>
                    <a:pt x="25993" y="593752"/>
                  </a:lnTo>
                  <a:lnTo>
                    <a:pt x="16931" y="574059"/>
                  </a:lnTo>
                  <a:lnTo>
                    <a:pt x="11793" y="519153"/>
                  </a:lnTo>
                  <a:lnTo>
                    <a:pt x="13898" y="458221"/>
                  </a:lnTo>
                  <a:lnTo>
                    <a:pt x="25232" y="400518"/>
                  </a:lnTo>
                  <a:lnTo>
                    <a:pt x="40882" y="366806"/>
                  </a:lnTo>
                  <a:lnTo>
                    <a:pt x="60337" y="342000"/>
                  </a:lnTo>
                  <a:lnTo>
                    <a:pt x="83359" y="333324"/>
                  </a:lnTo>
                  <a:lnTo>
                    <a:pt x="110748" y="331807"/>
                  </a:lnTo>
                  <a:lnTo>
                    <a:pt x="134619" y="338932"/>
                  </a:lnTo>
                  <a:lnTo>
                    <a:pt x="153807" y="353017"/>
                  </a:lnTo>
                  <a:lnTo>
                    <a:pt x="191310" y="394751"/>
                  </a:lnTo>
                  <a:lnTo>
                    <a:pt x="213392" y="457381"/>
                  </a:lnTo>
                  <a:lnTo>
                    <a:pt x="218407" y="512613"/>
                  </a:lnTo>
                  <a:lnTo>
                    <a:pt x="214833" y="540563"/>
                  </a:lnTo>
                  <a:lnTo>
                    <a:pt x="203106" y="565464"/>
                  </a:lnTo>
                  <a:lnTo>
                    <a:pt x="172571" y="604456"/>
                  </a:lnTo>
                  <a:lnTo>
                    <a:pt x="151958" y="616867"/>
                  </a:lnTo>
                  <a:lnTo>
                    <a:pt x="114045" y="627312"/>
                  </a:lnTo>
                  <a:lnTo>
                    <a:pt x="76296" y="627287"/>
                  </a:lnTo>
                  <a:lnTo>
                    <a:pt x="53796" y="621555"/>
                  </a:lnTo>
                  <a:lnTo>
                    <a:pt x="23739" y="605174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54218" y="2063585"/>
              <a:ext cx="10529" cy="663296"/>
            </a:xfrm>
            <a:custGeom>
              <a:avLst/>
              <a:gdLst/>
              <a:ahLst/>
              <a:cxnLst/>
              <a:rect l="0" t="0" r="0" b="0"/>
              <a:pathLst>
                <a:path w="10529" h="663296">
                  <a:moveTo>
                    <a:pt x="0" y="0"/>
                  </a:moveTo>
                  <a:lnTo>
                    <a:pt x="0" y="62478"/>
                  </a:lnTo>
                  <a:lnTo>
                    <a:pt x="5588" y="119186"/>
                  </a:lnTo>
                  <a:lnTo>
                    <a:pt x="9064" y="166986"/>
                  </a:lnTo>
                  <a:lnTo>
                    <a:pt x="10094" y="218193"/>
                  </a:lnTo>
                  <a:lnTo>
                    <a:pt x="10399" y="270411"/>
                  </a:lnTo>
                  <a:lnTo>
                    <a:pt x="10490" y="322927"/>
                  </a:lnTo>
                  <a:lnTo>
                    <a:pt x="10516" y="375532"/>
                  </a:lnTo>
                  <a:lnTo>
                    <a:pt x="10525" y="438474"/>
                  </a:lnTo>
                  <a:lnTo>
                    <a:pt x="10527" y="487627"/>
                  </a:lnTo>
                  <a:lnTo>
                    <a:pt x="10528" y="534686"/>
                  </a:lnTo>
                  <a:lnTo>
                    <a:pt x="10528" y="589704"/>
                  </a:lnTo>
                  <a:lnTo>
                    <a:pt x="10528" y="642043"/>
                  </a:lnTo>
                  <a:lnTo>
                    <a:pt x="10528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17388" y="2418450"/>
              <a:ext cx="202724" cy="304331"/>
            </a:xfrm>
            <a:custGeom>
              <a:avLst/>
              <a:gdLst/>
              <a:ahLst/>
              <a:cxnLst/>
              <a:rect l="0" t="0" r="0" b="0"/>
              <a:pathLst>
                <a:path w="202724" h="304331">
                  <a:moveTo>
                    <a:pt x="0" y="213674"/>
                  </a:moveTo>
                  <a:lnTo>
                    <a:pt x="34898" y="184366"/>
                  </a:lnTo>
                  <a:lnTo>
                    <a:pt x="92998" y="161793"/>
                  </a:lnTo>
                  <a:lnTo>
                    <a:pt x="147168" y="136349"/>
                  </a:lnTo>
                  <a:lnTo>
                    <a:pt x="168353" y="127444"/>
                  </a:lnTo>
                  <a:lnTo>
                    <a:pt x="183229" y="113349"/>
                  </a:lnTo>
                  <a:lnTo>
                    <a:pt x="202310" y="75703"/>
                  </a:lnTo>
                  <a:lnTo>
                    <a:pt x="202723" y="65542"/>
                  </a:lnTo>
                  <a:lnTo>
                    <a:pt x="196945" y="44892"/>
                  </a:lnTo>
                  <a:lnTo>
                    <a:pt x="180536" y="19125"/>
                  </a:lnTo>
                  <a:lnTo>
                    <a:pt x="164467" y="7105"/>
                  </a:lnTo>
                  <a:lnTo>
                    <a:pt x="155268" y="2262"/>
                  </a:lnTo>
                  <a:lnTo>
                    <a:pt x="132570" y="0"/>
                  </a:lnTo>
                  <a:lnTo>
                    <a:pt x="108053" y="4064"/>
                  </a:lnTo>
                  <a:lnTo>
                    <a:pt x="85458" y="13669"/>
                  </a:lnTo>
                  <a:lnTo>
                    <a:pt x="66838" y="31976"/>
                  </a:lnTo>
                  <a:lnTo>
                    <a:pt x="29729" y="95380"/>
                  </a:lnTo>
                  <a:lnTo>
                    <a:pt x="19842" y="122884"/>
                  </a:lnTo>
                  <a:lnTo>
                    <a:pt x="18878" y="164676"/>
                  </a:lnTo>
                  <a:lnTo>
                    <a:pt x="30202" y="219550"/>
                  </a:lnTo>
                  <a:lnTo>
                    <a:pt x="41109" y="243191"/>
                  </a:lnTo>
                  <a:lnTo>
                    <a:pt x="65993" y="270643"/>
                  </a:lnTo>
                  <a:lnTo>
                    <a:pt x="95593" y="293595"/>
                  </a:lnTo>
                  <a:lnTo>
                    <a:pt x="119305" y="301837"/>
                  </a:lnTo>
                  <a:lnTo>
                    <a:pt x="144272" y="304330"/>
                  </a:lnTo>
                  <a:lnTo>
                    <a:pt x="200042" y="2979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033666" y="2382367"/>
              <a:ext cx="297513" cy="386628"/>
            </a:xfrm>
            <a:custGeom>
              <a:avLst/>
              <a:gdLst/>
              <a:ahLst/>
              <a:cxnLst/>
              <a:rect l="0" t="0" r="0" b="0"/>
              <a:pathLst>
                <a:path w="297513" h="386628">
                  <a:moveTo>
                    <a:pt x="168034" y="18130"/>
                  </a:moveTo>
                  <a:lnTo>
                    <a:pt x="151266" y="6952"/>
                  </a:lnTo>
                  <a:lnTo>
                    <a:pt x="118482" y="0"/>
                  </a:lnTo>
                  <a:lnTo>
                    <a:pt x="79131" y="3530"/>
                  </a:lnTo>
                  <a:lnTo>
                    <a:pt x="37837" y="17573"/>
                  </a:lnTo>
                  <a:lnTo>
                    <a:pt x="16192" y="33090"/>
                  </a:lnTo>
                  <a:lnTo>
                    <a:pt x="7144" y="42142"/>
                  </a:lnTo>
                  <a:lnTo>
                    <a:pt x="2283" y="52855"/>
                  </a:lnTo>
                  <a:lnTo>
                    <a:pt x="0" y="77237"/>
                  </a:lnTo>
                  <a:lnTo>
                    <a:pt x="6004" y="97432"/>
                  </a:lnTo>
                  <a:lnTo>
                    <a:pt x="17641" y="114207"/>
                  </a:lnTo>
                  <a:lnTo>
                    <a:pt x="34512" y="129461"/>
                  </a:lnTo>
                  <a:lnTo>
                    <a:pt x="82344" y="149912"/>
                  </a:lnTo>
                  <a:lnTo>
                    <a:pt x="139972" y="168337"/>
                  </a:lnTo>
                  <a:lnTo>
                    <a:pt x="196156" y="188570"/>
                  </a:lnTo>
                  <a:lnTo>
                    <a:pt x="253421" y="225673"/>
                  </a:lnTo>
                  <a:lnTo>
                    <a:pt x="278601" y="246390"/>
                  </a:lnTo>
                  <a:lnTo>
                    <a:pt x="295290" y="272936"/>
                  </a:lnTo>
                  <a:lnTo>
                    <a:pt x="297512" y="295934"/>
                  </a:lnTo>
                  <a:lnTo>
                    <a:pt x="296466" y="308617"/>
                  </a:lnTo>
                  <a:lnTo>
                    <a:pt x="285947" y="328950"/>
                  </a:lnTo>
                  <a:lnTo>
                    <a:pt x="278228" y="337647"/>
                  </a:lnTo>
                  <a:lnTo>
                    <a:pt x="245007" y="355477"/>
                  </a:lnTo>
                  <a:lnTo>
                    <a:pt x="191860" y="371982"/>
                  </a:lnTo>
                  <a:lnTo>
                    <a:pt x="139421" y="383388"/>
                  </a:lnTo>
                  <a:lnTo>
                    <a:pt x="104862" y="386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044033" y="3125784"/>
            <a:ext cx="2336623" cy="712173"/>
            <a:chOff x="6044033" y="3125784"/>
            <a:chExt cx="2336623" cy="712173"/>
          </a:xfrm>
        </p:grpSpPr>
        <p:sp>
          <p:nvSpPr>
            <p:cNvPr id="31" name="Freeform 30"/>
            <p:cNvSpPr/>
            <p:nvPr/>
          </p:nvSpPr>
          <p:spPr>
            <a:xfrm>
              <a:off x="6044033" y="3309013"/>
              <a:ext cx="283595" cy="375885"/>
            </a:xfrm>
            <a:custGeom>
              <a:avLst/>
              <a:gdLst/>
              <a:ahLst/>
              <a:cxnLst/>
              <a:rect l="0" t="0" r="0" b="0"/>
              <a:pathLst>
                <a:path w="283595" h="375885">
                  <a:moveTo>
                    <a:pt x="167780" y="228562"/>
                  </a:moveTo>
                  <a:lnTo>
                    <a:pt x="176113" y="179631"/>
                  </a:lnTo>
                  <a:lnTo>
                    <a:pt x="177658" y="131786"/>
                  </a:lnTo>
                  <a:lnTo>
                    <a:pt x="175680" y="98983"/>
                  </a:lnTo>
                  <a:lnTo>
                    <a:pt x="155345" y="42915"/>
                  </a:lnTo>
                  <a:lnTo>
                    <a:pt x="140027" y="20880"/>
                  </a:lnTo>
                  <a:lnTo>
                    <a:pt x="117621" y="3288"/>
                  </a:lnTo>
                  <a:lnTo>
                    <a:pt x="106265" y="0"/>
                  </a:lnTo>
                  <a:lnTo>
                    <a:pt x="84288" y="2586"/>
                  </a:lnTo>
                  <a:lnTo>
                    <a:pt x="65942" y="14655"/>
                  </a:lnTo>
                  <a:lnTo>
                    <a:pt x="49989" y="34056"/>
                  </a:lnTo>
                  <a:lnTo>
                    <a:pt x="23803" y="94171"/>
                  </a:lnTo>
                  <a:lnTo>
                    <a:pt x="7019" y="151193"/>
                  </a:lnTo>
                  <a:lnTo>
                    <a:pt x="1604" y="202128"/>
                  </a:lnTo>
                  <a:lnTo>
                    <a:pt x="0" y="256084"/>
                  </a:lnTo>
                  <a:lnTo>
                    <a:pt x="627" y="317143"/>
                  </a:lnTo>
                  <a:lnTo>
                    <a:pt x="8939" y="351904"/>
                  </a:lnTo>
                  <a:lnTo>
                    <a:pt x="19585" y="369558"/>
                  </a:lnTo>
                  <a:lnTo>
                    <a:pt x="26870" y="374032"/>
                  </a:lnTo>
                  <a:lnTo>
                    <a:pt x="44322" y="375884"/>
                  </a:lnTo>
                  <a:lnTo>
                    <a:pt x="63777" y="366568"/>
                  </a:lnTo>
                  <a:lnTo>
                    <a:pt x="82952" y="349559"/>
                  </a:lnTo>
                  <a:lnTo>
                    <a:pt x="121616" y="287058"/>
                  </a:lnTo>
                  <a:lnTo>
                    <a:pt x="141720" y="231841"/>
                  </a:lnTo>
                  <a:lnTo>
                    <a:pt x="150960" y="191059"/>
                  </a:lnTo>
                  <a:lnTo>
                    <a:pt x="149386" y="167440"/>
                  </a:lnTo>
                  <a:lnTo>
                    <a:pt x="148498" y="165587"/>
                  </a:lnTo>
                  <a:lnTo>
                    <a:pt x="148419" y="190925"/>
                  </a:lnTo>
                  <a:lnTo>
                    <a:pt x="157624" y="234308"/>
                  </a:lnTo>
                  <a:lnTo>
                    <a:pt x="187871" y="288362"/>
                  </a:lnTo>
                  <a:lnTo>
                    <a:pt x="203615" y="310122"/>
                  </a:lnTo>
                  <a:lnTo>
                    <a:pt x="222311" y="327592"/>
                  </a:lnTo>
                  <a:lnTo>
                    <a:pt x="232210" y="332016"/>
                  </a:lnTo>
                  <a:lnTo>
                    <a:pt x="252568" y="333813"/>
                  </a:lnTo>
                  <a:lnTo>
                    <a:pt x="267075" y="330712"/>
                  </a:lnTo>
                  <a:lnTo>
                    <a:pt x="283594" y="3233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40414" y="3324182"/>
              <a:ext cx="134613" cy="348790"/>
            </a:xfrm>
            <a:custGeom>
              <a:avLst/>
              <a:gdLst/>
              <a:ahLst/>
              <a:cxnLst/>
              <a:rect l="0" t="0" r="0" b="0"/>
              <a:pathLst>
                <a:path w="134613" h="348790">
                  <a:moveTo>
                    <a:pt x="18798" y="108108"/>
                  </a:moveTo>
                  <a:lnTo>
                    <a:pt x="13209" y="124875"/>
                  </a:lnTo>
                  <a:lnTo>
                    <a:pt x="17254" y="186673"/>
                  </a:lnTo>
                  <a:lnTo>
                    <a:pt x="24082" y="247369"/>
                  </a:lnTo>
                  <a:lnTo>
                    <a:pt x="33362" y="295860"/>
                  </a:lnTo>
                  <a:lnTo>
                    <a:pt x="37403" y="348052"/>
                  </a:lnTo>
                  <a:lnTo>
                    <a:pt x="35880" y="348789"/>
                  </a:lnTo>
                  <a:lnTo>
                    <a:pt x="33696" y="345771"/>
                  </a:lnTo>
                  <a:lnTo>
                    <a:pt x="26783" y="294718"/>
                  </a:lnTo>
                  <a:lnTo>
                    <a:pt x="12614" y="234284"/>
                  </a:lnTo>
                  <a:lnTo>
                    <a:pt x="3253" y="172875"/>
                  </a:lnTo>
                  <a:lnTo>
                    <a:pt x="0" y="121075"/>
                  </a:lnTo>
                  <a:lnTo>
                    <a:pt x="9409" y="65782"/>
                  </a:lnTo>
                  <a:lnTo>
                    <a:pt x="12539" y="51815"/>
                  </a:lnTo>
                  <a:lnTo>
                    <a:pt x="25375" y="30056"/>
                  </a:lnTo>
                  <a:lnTo>
                    <a:pt x="42778" y="13757"/>
                  </a:lnTo>
                  <a:lnTo>
                    <a:pt x="62211" y="2613"/>
                  </a:lnTo>
                  <a:lnTo>
                    <a:pt x="85666" y="0"/>
                  </a:lnTo>
                  <a:lnTo>
                    <a:pt x="134612" y="28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91560" y="3334490"/>
              <a:ext cx="194036" cy="314799"/>
            </a:xfrm>
            <a:custGeom>
              <a:avLst/>
              <a:gdLst/>
              <a:ahLst/>
              <a:cxnLst/>
              <a:rect l="0" t="0" r="0" b="0"/>
              <a:pathLst>
                <a:path w="194036" h="314799">
                  <a:moveTo>
                    <a:pt x="15051" y="160971"/>
                  </a:moveTo>
                  <a:lnTo>
                    <a:pt x="52529" y="169304"/>
                  </a:lnTo>
                  <a:lnTo>
                    <a:pt x="87377" y="167729"/>
                  </a:lnTo>
                  <a:lnTo>
                    <a:pt x="130593" y="156717"/>
                  </a:lnTo>
                  <a:lnTo>
                    <a:pt x="156780" y="141123"/>
                  </a:lnTo>
                  <a:lnTo>
                    <a:pt x="168898" y="125243"/>
                  </a:lnTo>
                  <a:lnTo>
                    <a:pt x="177015" y="105317"/>
                  </a:lnTo>
                  <a:lnTo>
                    <a:pt x="180621" y="80864"/>
                  </a:lnTo>
                  <a:lnTo>
                    <a:pt x="175986" y="57518"/>
                  </a:lnTo>
                  <a:lnTo>
                    <a:pt x="160222" y="27762"/>
                  </a:lnTo>
                  <a:lnTo>
                    <a:pt x="146251" y="12860"/>
                  </a:lnTo>
                  <a:lnTo>
                    <a:pt x="128345" y="2337"/>
                  </a:lnTo>
                  <a:lnTo>
                    <a:pt x="108688" y="0"/>
                  </a:lnTo>
                  <a:lnTo>
                    <a:pt x="88253" y="4030"/>
                  </a:lnTo>
                  <a:lnTo>
                    <a:pt x="58188" y="19454"/>
                  </a:lnTo>
                  <a:lnTo>
                    <a:pt x="41632" y="32174"/>
                  </a:lnTo>
                  <a:lnTo>
                    <a:pt x="29595" y="51865"/>
                  </a:lnTo>
                  <a:lnTo>
                    <a:pt x="8561" y="108995"/>
                  </a:lnTo>
                  <a:lnTo>
                    <a:pt x="0" y="148170"/>
                  </a:lnTo>
                  <a:lnTo>
                    <a:pt x="6402" y="203329"/>
                  </a:lnTo>
                  <a:lnTo>
                    <a:pt x="23488" y="263732"/>
                  </a:lnTo>
                  <a:lnTo>
                    <a:pt x="42248" y="289034"/>
                  </a:lnTo>
                  <a:lnTo>
                    <a:pt x="59894" y="304066"/>
                  </a:lnTo>
                  <a:lnTo>
                    <a:pt x="82554" y="312306"/>
                  </a:lnTo>
                  <a:lnTo>
                    <a:pt x="108223" y="314798"/>
                  </a:lnTo>
                  <a:lnTo>
                    <a:pt x="171152" y="303858"/>
                  </a:lnTo>
                  <a:lnTo>
                    <a:pt x="194035" y="2978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91625" y="3383257"/>
              <a:ext cx="188811" cy="301718"/>
            </a:xfrm>
            <a:custGeom>
              <a:avLst/>
              <a:gdLst/>
              <a:ahLst/>
              <a:cxnLst/>
              <a:rect l="0" t="0" r="0" b="0"/>
              <a:pathLst>
                <a:path w="188811" h="301718">
                  <a:moveTo>
                    <a:pt x="9825" y="101675"/>
                  </a:moveTo>
                  <a:lnTo>
                    <a:pt x="9825" y="160292"/>
                  </a:lnTo>
                  <a:lnTo>
                    <a:pt x="17061" y="214466"/>
                  </a:lnTo>
                  <a:lnTo>
                    <a:pt x="16584" y="267108"/>
                  </a:lnTo>
                  <a:lnTo>
                    <a:pt x="14331" y="278644"/>
                  </a:lnTo>
                  <a:lnTo>
                    <a:pt x="12829" y="281656"/>
                  </a:lnTo>
                  <a:lnTo>
                    <a:pt x="11828" y="278984"/>
                  </a:lnTo>
                  <a:lnTo>
                    <a:pt x="2854" y="227363"/>
                  </a:lnTo>
                  <a:lnTo>
                    <a:pt x="0" y="166450"/>
                  </a:lnTo>
                  <a:lnTo>
                    <a:pt x="5026" y="109011"/>
                  </a:lnTo>
                  <a:lnTo>
                    <a:pt x="23766" y="46879"/>
                  </a:lnTo>
                  <a:lnTo>
                    <a:pt x="37078" y="22339"/>
                  </a:lnTo>
                  <a:lnTo>
                    <a:pt x="54693" y="3634"/>
                  </a:lnTo>
                  <a:lnTo>
                    <a:pt x="64304" y="49"/>
                  </a:lnTo>
                  <a:lnTo>
                    <a:pt x="74221" y="0"/>
                  </a:lnTo>
                  <a:lnTo>
                    <a:pt x="93427" y="6183"/>
                  </a:lnTo>
                  <a:lnTo>
                    <a:pt x="109763" y="16731"/>
                  </a:lnTo>
                  <a:lnTo>
                    <a:pt x="132113" y="41411"/>
                  </a:lnTo>
                  <a:lnTo>
                    <a:pt x="147964" y="70951"/>
                  </a:lnTo>
                  <a:lnTo>
                    <a:pt x="163801" y="128015"/>
                  </a:lnTo>
                  <a:lnTo>
                    <a:pt x="175074" y="188680"/>
                  </a:lnTo>
                  <a:lnTo>
                    <a:pt x="177331" y="239369"/>
                  </a:lnTo>
                  <a:lnTo>
                    <a:pt x="181120" y="278954"/>
                  </a:lnTo>
                  <a:lnTo>
                    <a:pt x="188810" y="3017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5980" y="3397780"/>
              <a:ext cx="175555" cy="259414"/>
            </a:xfrm>
            <a:custGeom>
              <a:avLst/>
              <a:gdLst/>
              <a:ahLst/>
              <a:cxnLst/>
              <a:rect l="0" t="0" r="0" b="0"/>
              <a:pathLst>
                <a:path w="175555" h="259414">
                  <a:moveTo>
                    <a:pt x="28154" y="171380"/>
                  </a:moveTo>
                  <a:lnTo>
                    <a:pt x="82030" y="142699"/>
                  </a:lnTo>
                  <a:lnTo>
                    <a:pt x="128013" y="111177"/>
                  </a:lnTo>
                  <a:lnTo>
                    <a:pt x="150419" y="84912"/>
                  </a:lnTo>
                  <a:lnTo>
                    <a:pt x="155414" y="61980"/>
                  </a:lnTo>
                  <a:lnTo>
                    <a:pt x="152564" y="38530"/>
                  </a:lnTo>
                  <a:lnTo>
                    <a:pt x="143499" y="20309"/>
                  </a:lnTo>
                  <a:lnTo>
                    <a:pt x="128551" y="7531"/>
                  </a:lnTo>
                  <a:lnTo>
                    <a:pt x="119652" y="2486"/>
                  </a:lnTo>
                  <a:lnTo>
                    <a:pt x="97286" y="0"/>
                  </a:lnTo>
                  <a:lnTo>
                    <a:pt x="74087" y="3964"/>
                  </a:lnTo>
                  <a:lnTo>
                    <a:pt x="55978" y="13525"/>
                  </a:lnTo>
                  <a:lnTo>
                    <a:pt x="32629" y="37651"/>
                  </a:lnTo>
                  <a:lnTo>
                    <a:pt x="8148" y="95899"/>
                  </a:lnTo>
                  <a:lnTo>
                    <a:pt x="0" y="134978"/>
                  </a:lnTo>
                  <a:lnTo>
                    <a:pt x="434" y="164560"/>
                  </a:lnTo>
                  <a:lnTo>
                    <a:pt x="13832" y="200945"/>
                  </a:lnTo>
                  <a:lnTo>
                    <a:pt x="26078" y="223124"/>
                  </a:lnTo>
                  <a:lnTo>
                    <a:pt x="42439" y="238441"/>
                  </a:lnTo>
                  <a:lnTo>
                    <a:pt x="74501" y="253641"/>
                  </a:lnTo>
                  <a:lnTo>
                    <a:pt x="99056" y="259413"/>
                  </a:lnTo>
                  <a:lnTo>
                    <a:pt x="121667" y="258079"/>
                  </a:lnTo>
                  <a:lnTo>
                    <a:pt x="175554" y="2345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19326" y="3398296"/>
              <a:ext cx="203307" cy="286679"/>
            </a:xfrm>
            <a:custGeom>
              <a:avLst/>
              <a:gdLst/>
              <a:ahLst/>
              <a:cxnLst/>
              <a:rect l="0" t="0" r="0" b="0"/>
              <a:pathLst>
                <a:path w="203307" h="286679">
                  <a:moveTo>
                    <a:pt x="24321" y="202450"/>
                  </a:moveTo>
                  <a:lnTo>
                    <a:pt x="78196" y="173769"/>
                  </a:lnTo>
                  <a:lnTo>
                    <a:pt x="139073" y="135408"/>
                  </a:lnTo>
                  <a:lnTo>
                    <a:pt x="155651" y="121571"/>
                  </a:lnTo>
                  <a:lnTo>
                    <a:pt x="167698" y="101383"/>
                  </a:lnTo>
                  <a:lnTo>
                    <a:pt x="174612" y="77982"/>
                  </a:lnTo>
                  <a:lnTo>
                    <a:pt x="173785" y="55884"/>
                  </a:lnTo>
                  <a:lnTo>
                    <a:pt x="161153" y="23712"/>
                  </a:lnTo>
                  <a:lnTo>
                    <a:pt x="145967" y="8757"/>
                  </a:lnTo>
                  <a:lnTo>
                    <a:pt x="137004" y="3132"/>
                  </a:lnTo>
                  <a:lnTo>
                    <a:pt x="114567" y="0"/>
                  </a:lnTo>
                  <a:lnTo>
                    <a:pt x="90167" y="3678"/>
                  </a:lnTo>
                  <a:lnTo>
                    <a:pt x="67624" y="13111"/>
                  </a:lnTo>
                  <a:lnTo>
                    <a:pt x="40792" y="37165"/>
                  </a:lnTo>
                  <a:lnTo>
                    <a:pt x="15038" y="95387"/>
                  </a:lnTo>
                  <a:lnTo>
                    <a:pt x="0" y="144517"/>
                  </a:lnTo>
                  <a:lnTo>
                    <a:pt x="478" y="179825"/>
                  </a:lnTo>
                  <a:lnTo>
                    <a:pt x="13617" y="218103"/>
                  </a:lnTo>
                  <a:lnTo>
                    <a:pt x="32328" y="247902"/>
                  </a:lnTo>
                  <a:lnTo>
                    <a:pt x="58279" y="271549"/>
                  </a:lnTo>
                  <a:lnTo>
                    <a:pt x="84257" y="279954"/>
                  </a:lnTo>
                  <a:lnTo>
                    <a:pt x="131768" y="284686"/>
                  </a:lnTo>
                  <a:lnTo>
                    <a:pt x="173530" y="286088"/>
                  </a:lnTo>
                  <a:lnTo>
                    <a:pt x="203306" y="286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92077" y="3132929"/>
              <a:ext cx="410687" cy="637868"/>
            </a:xfrm>
            <a:custGeom>
              <a:avLst/>
              <a:gdLst/>
              <a:ahLst/>
              <a:cxnLst/>
              <a:rect l="0" t="0" r="0" b="0"/>
              <a:pathLst>
                <a:path w="410687" h="637868">
                  <a:moveTo>
                    <a:pt x="130596" y="499402"/>
                  </a:moveTo>
                  <a:lnTo>
                    <a:pt x="141775" y="482635"/>
                  </a:lnTo>
                  <a:lnTo>
                    <a:pt x="148726" y="449851"/>
                  </a:lnTo>
                  <a:lnTo>
                    <a:pt x="145197" y="410501"/>
                  </a:lnTo>
                  <a:lnTo>
                    <a:pt x="136696" y="389311"/>
                  </a:lnTo>
                  <a:lnTo>
                    <a:pt x="131154" y="380384"/>
                  </a:lnTo>
                  <a:lnTo>
                    <a:pt x="122779" y="375603"/>
                  </a:lnTo>
                  <a:lnTo>
                    <a:pt x="100996" y="373411"/>
                  </a:lnTo>
                  <a:lnTo>
                    <a:pt x="81956" y="379455"/>
                  </a:lnTo>
                  <a:lnTo>
                    <a:pt x="65694" y="391110"/>
                  </a:lnTo>
                  <a:lnTo>
                    <a:pt x="29055" y="437222"/>
                  </a:lnTo>
                  <a:lnTo>
                    <a:pt x="5210" y="500457"/>
                  </a:lnTo>
                  <a:lnTo>
                    <a:pt x="0" y="527947"/>
                  </a:lnTo>
                  <a:lnTo>
                    <a:pt x="6187" y="580604"/>
                  </a:lnTo>
                  <a:lnTo>
                    <a:pt x="13302" y="602172"/>
                  </a:lnTo>
                  <a:lnTo>
                    <a:pt x="24264" y="619557"/>
                  </a:lnTo>
                  <a:lnTo>
                    <a:pt x="43174" y="631963"/>
                  </a:lnTo>
                  <a:lnTo>
                    <a:pt x="54767" y="636909"/>
                  </a:lnTo>
                  <a:lnTo>
                    <a:pt x="64835" y="637867"/>
                  </a:lnTo>
                  <a:lnTo>
                    <a:pt x="82262" y="632692"/>
                  </a:lnTo>
                  <a:lnTo>
                    <a:pt x="105227" y="616624"/>
                  </a:lnTo>
                  <a:lnTo>
                    <a:pt x="142353" y="571084"/>
                  </a:lnTo>
                  <a:lnTo>
                    <a:pt x="170734" y="520251"/>
                  </a:lnTo>
                  <a:lnTo>
                    <a:pt x="196092" y="458647"/>
                  </a:lnTo>
                  <a:lnTo>
                    <a:pt x="209911" y="407037"/>
                  </a:lnTo>
                  <a:lnTo>
                    <a:pt x="216974" y="351782"/>
                  </a:lnTo>
                  <a:lnTo>
                    <a:pt x="223698" y="295807"/>
                  </a:lnTo>
                  <a:lnTo>
                    <a:pt x="226196" y="236181"/>
                  </a:lnTo>
                  <a:lnTo>
                    <a:pt x="232492" y="173536"/>
                  </a:lnTo>
                  <a:lnTo>
                    <a:pt x="233707" y="113511"/>
                  </a:lnTo>
                  <a:lnTo>
                    <a:pt x="227350" y="56889"/>
                  </a:lnTo>
                  <a:lnTo>
                    <a:pt x="220158" y="6580"/>
                  </a:lnTo>
                  <a:lnTo>
                    <a:pt x="216041" y="1228"/>
                  </a:lnTo>
                  <a:lnTo>
                    <a:pt x="210956" y="0"/>
                  </a:lnTo>
                  <a:lnTo>
                    <a:pt x="205227" y="1521"/>
                  </a:lnTo>
                  <a:lnTo>
                    <a:pt x="195741" y="18809"/>
                  </a:lnTo>
                  <a:lnTo>
                    <a:pt x="180119" y="77567"/>
                  </a:lnTo>
                  <a:lnTo>
                    <a:pt x="173004" y="135923"/>
                  </a:lnTo>
                  <a:lnTo>
                    <a:pt x="163838" y="198939"/>
                  </a:lnTo>
                  <a:lnTo>
                    <a:pt x="162509" y="257514"/>
                  </a:lnTo>
                  <a:lnTo>
                    <a:pt x="161109" y="316468"/>
                  </a:lnTo>
                  <a:lnTo>
                    <a:pt x="153868" y="373320"/>
                  </a:lnTo>
                  <a:lnTo>
                    <a:pt x="152309" y="421490"/>
                  </a:lnTo>
                  <a:lnTo>
                    <a:pt x="151848" y="480217"/>
                  </a:lnTo>
                  <a:lnTo>
                    <a:pt x="154830" y="535831"/>
                  </a:lnTo>
                  <a:lnTo>
                    <a:pt x="161254" y="564726"/>
                  </a:lnTo>
                  <a:lnTo>
                    <a:pt x="171908" y="585367"/>
                  </a:lnTo>
                  <a:lnTo>
                    <a:pt x="178024" y="588298"/>
                  </a:lnTo>
                  <a:lnTo>
                    <a:pt x="184442" y="586742"/>
                  </a:lnTo>
                  <a:lnTo>
                    <a:pt x="197811" y="575655"/>
                  </a:lnTo>
                  <a:lnTo>
                    <a:pt x="241778" y="528164"/>
                  </a:lnTo>
                  <a:lnTo>
                    <a:pt x="303800" y="492474"/>
                  </a:lnTo>
                  <a:lnTo>
                    <a:pt x="366676" y="457300"/>
                  </a:lnTo>
                  <a:lnTo>
                    <a:pt x="392009" y="433115"/>
                  </a:lnTo>
                  <a:lnTo>
                    <a:pt x="399628" y="423626"/>
                  </a:lnTo>
                  <a:lnTo>
                    <a:pt x="408093" y="400603"/>
                  </a:lnTo>
                  <a:lnTo>
                    <a:pt x="410686" y="375943"/>
                  </a:lnTo>
                  <a:lnTo>
                    <a:pt x="407939" y="353284"/>
                  </a:lnTo>
                  <a:lnTo>
                    <a:pt x="396579" y="334635"/>
                  </a:lnTo>
                  <a:lnTo>
                    <a:pt x="388637" y="326386"/>
                  </a:lnTo>
                  <a:lnTo>
                    <a:pt x="379832" y="322057"/>
                  </a:lnTo>
                  <a:lnTo>
                    <a:pt x="360691" y="320366"/>
                  </a:lnTo>
                  <a:lnTo>
                    <a:pt x="330183" y="331581"/>
                  </a:lnTo>
                  <a:lnTo>
                    <a:pt x="289604" y="357501"/>
                  </a:lnTo>
                  <a:lnTo>
                    <a:pt x="273016" y="375504"/>
                  </a:lnTo>
                  <a:lnTo>
                    <a:pt x="264084" y="398323"/>
                  </a:lnTo>
                  <a:lnTo>
                    <a:pt x="252760" y="451100"/>
                  </a:lnTo>
                  <a:lnTo>
                    <a:pt x="253881" y="487040"/>
                  </a:lnTo>
                  <a:lnTo>
                    <a:pt x="265910" y="537861"/>
                  </a:lnTo>
                  <a:lnTo>
                    <a:pt x="289603" y="579788"/>
                  </a:lnTo>
                  <a:lnTo>
                    <a:pt x="304211" y="594791"/>
                  </a:lnTo>
                  <a:lnTo>
                    <a:pt x="363695" y="622251"/>
                  </a:lnTo>
                  <a:lnTo>
                    <a:pt x="372752" y="625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63000" y="3125784"/>
              <a:ext cx="217656" cy="712173"/>
            </a:xfrm>
            <a:custGeom>
              <a:avLst/>
              <a:gdLst/>
              <a:ahLst/>
              <a:cxnLst/>
              <a:rect l="0" t="0" r="0" b="0"/>
              <a:pathLst>
                <a:path w="217656" h="712173">
                  <a:moveTo>
                    <a:pt x="143984" y="496019"/>
                  </a:moveTo>
                  <a:lnTo>
                    <a:pt x="143984" y="473662"/>
                  </a:lnTo>
                  <a:lnTo>
                    <a:pt x="137745" y="456447"/>
                  </a:lnTo>
                  <a:lnTo>
                    <a:pt x="132806" y="448581"/>
                  </a:lnTo>
                  <a:lnTo>
                    <a:pt x="117959" y="436721"/>
                  </a:lnTo>
                  <a:lnTo>
                    <a:pt x="109087" y="431920"/>
                  </a:lnTo>
                  <a:lnTo>
                    <a:pt x="99663" y="431059"/>
                  </a:lnTo>
                  <a:lnTo>
                    <a:pt x="79832" y="436343"/>
                  </a:lnTo>
                  <a:lnTo>
                    <a:pt x="54527" y="452471"/>
                  </a:lnTo>
                  <a:lnTo>
                    <a:pt x="32210" y="483246"/>
                  </a:lnTo>
                  <a:lnTo>
                    <a:pt x="8108" y="546170"/>
                  </a:lnTo>
                  <a:lnTo>
                    <a:pt x="0" y="582628"/>
                  </a:lnTo>
                  <a:lnTo>
                    <a:pt x="717" y="623067"/>
                  </a:lnTo>
                  <a:lnTo>
                    <a:pt x="11439" y="673063"/>
                  </a:lnTo>
                  <a:lnTo>
                    <a:pt x="26983" y="700425"/>
                  </a:lnTo>
                  <a:lnTo>
                    <a:pt x="35568" y="705989"/>
                  </a:lnTo>
                  <a:lnTo>
                    <a:pt x="57585" y="712172"/>
                  </a:lnTo>
                  <a:lnTo>
                    <a:pt x="68837" y="710311"/>
                  </a:lnTo>
                  <a:lnTo>
                    <a:pt x="100272" y="692094"/>
                  </a:lnTo>
                  <a:lnTo>
                    <a:pt x="117148" y="678310"/>
                  </a:lnTo>
                  <a:lnTo>
                    <a:pt x="145875" y="627520"/>
                  </a:lnTo>
                  <a:lnTo>
                    <a:pt x="167875" y="570398"/>
                  </a:lnTo>
                  <a:lnTo>
                    <a:pt x="186009" y="514046"/>
                  </a:lnTo>
                  <a:lnTo>
                    <a:pt x="200118" y="460325"/>
                  </a:lnTo>
                  <a:lnTo>
                    <a:pt x="206935" y="397418"/>
                  </a:lnTo>
                  <a:lnTo>
                    <a:pt x="215214" y="338718"/>
                  </a:lnTo>
                  <a:lnTo>
                    <a:pt x="217197" y="282063"/>
                  </a:lnTo>
                  <a:lnTo>
                    <a:pt x="217588" y="225812"/>
                  </a:lnTo>
                  <a:lnTo>
                    <a:pt x="217655" y="180171"/>
                  </a:lnTo>
                  <a:lnTo>
                    <a:pt x="216506" y="121024"/>
                  </a:lnTo>
                  <a:lnTo>
                    <a:pt x="206229" y="60987"/>
                  </a:lnTo>
                  <a:lnTo>
                    <a:pt x="192934" y="4674"/>
                  </a:lnTo>
                  <a:lnTo>
                    <a:pt x="189486" y="0"/>
                  </a:lnTo>
                  <a:lnTo>
                    <a:pt x="186017" y="393"/>
                  </a:lnTo>
                  <a:lnTo>
                    <a:pt x="182534" y="4165"/>
                  </a:lnTo>
                  <a:lnTo>
                    <a:pt x="172044" y="31830"/>
                  </a:lnTo>
                  <a:lnTo>
                    <a:pt x="172705" y="80841"/>
                  </a:lnTo>
                  <a:lnTo>
                    <a:pt x="168938" y="143474"/>
                  </a:lnTo>
                  <a:lnTo>
                    <a:pt x="173913" y="200906"/>
                  </a:lnTo>
                  <a:lnTo>
                    <a:pt x="175242" y="257311"/>
                  </a:lnTo>
                  <a:lnTo>
                    <a:pt x="176674" y="314682"/>
                  </a:lnTo>
                  <a:lnTo>
                    <a:pt x="183890" y="378007"/>
                  </a:lnTo>
                  <a:lnTo>
                    <a:pt x="185443" y="424788"/>
                  </a:lnTo>
                  <a:lnTo>
                    <a:pt x="191558" y="487408"/>
                  </a:lnTo>
                  <a:lnTo>
                    <a:pt x="195625" y="542497"/>
                  </a:lnTo>
                  <a:lnTo>
                    <a:pt x="196626" y="580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3000621" y="1600369"/>
            <a:ext cx="1116022" cy="31543"/>
          </a:xfrm>
          <a:custGeom>
            <a:avLst/>
            <a:gdLst/>
            <a:ahLst/>
            <a:cxnLst/>
            <a:rect l="0" t="0" r="0" b="0"/>
            <a:pathLst>
              <a:path w="1116022" h="31543">
                <a:moveTo>
                  <a:pt x="1116021" y="21019"/>
                </a:moveTo>
                <a:lnTo>
                  <a:pt x="1099253" y="15430"/>
                </a:lnTo>
                <a:lnTo>
                  <a:pt x="1081663" y="15806"/>
                </a:lnTo>
                <a:lnTo>
                  <a:pt x="1023023" y="20333"/>
                </a:lnTo>
                <a:lnTo>
                  <a:pt x="968276" y="24003"/>
                </a:lnTo>
                <a:lnTo>
                  <a:pt x="941562" y="27025"/>
                </a:lnTo>
                <a:lnTo>
                  <a:pt x="895817" y="25672"/>
                </a:lnTo>
                <a:lnTo>
                  <a:pt x="833993" y="30774"/>
                </a:lnTo>
                <a:lnTo>
                  <a:pt x="778859" y="31395"/>
                </a:lnTo>
                <a:lnTo>
                  <a:pt x="722908" y="31518"/>
                </a:lnTo>
                <a:lnTo>
                  <a:pt x="666795" y="31542"/>
                </a:lnTo>
                <a:lnTo>
                  <a:pt x="613771" y="28427"/>
                </a:lnTo>
                <a:lnTo>
                  <a:pt x="557976" y="22483"/>
                </a:lnTo>
                <a:lnTo>
                  <a:pt x="506271" y="14073"/>
                </a:lnTo>
                <a:lnTo>
                  <a:pt x="452211" y="11198"/>
                </a:lnTo>
                <a:lnTo>
                  <a:pt x="396472" y="10630"/>
                </a:lnTo>
                <a:lnTo>
                  <a:pt x="340402" y="10518"/>
                </a:lnTo>
                <a:lnTo>
                  <a:pt x="284266" y="10496"/>
                </a:lnTo>
                <a:lnTo>
                  <a:pt x="221315" y="3256"/>
                </a:lnTo>
                <a:lnTo>
                  <a:pt x="167806" y="613"/>
                </a:lnTo>
                <a:lnTo>
                  <a:pt x="106587" y="91"/>
                </a:lnTo>
                <a:lnTo>
                  <a:pt x="55498" y="0"/>
                </a:lnTo>
                <a:lnTo>
                  <a:pt x="0" y="104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121372" y="979150"/>
            <a:ext cx="310919" cy="544983"/>
          </a:xfrm>
          <a:custGeom>
            <a:avLst/>
            <a:gdLst/>
            <a:ahLst/>
            <a:cxnLst/>
            <a:rect l="0" t="0" r="0" b="0"/>
            <a:pathLst>
              <a:path w="310919" h="544983">
                <a:moveTo>
                  <a:pt x="89819" y="0"/>
                </a:moveTo>
                <a:lnTo>
                  <a:pt x="73031" y="56214"/>
                </a:lnTo>
                <a:lnTo>
                  <a:pt x="69606" y="117905"/>
                </a:lnTo>
                <a:lnTo>
                  <a:pt x="63340" y="175238"/>
                </a:lnTo>
                <a:lnTo>
                  <a:pt x="60468" y="179996"/>
                </a:lnTo>
                <a:lnTo>
                  <a:pt x="57384" y="179659"/>
                </a:lnTo>
                <a:lnTo>
                  <a:pt x="54158" y="175925"/>
                </a:lnTo>
                <a:lnTo>
                  <a:pt x="49617" y="148312"/>
                </a:lnTo>
                <a:lnTo>
                  <a:pt x="53861" y="110495"/>
                </a:lnTo>
                <a:lnTo>
                  <a:pt x="62529" y="89663"/>
                </a:lnTo>
                <a:lnTo>
                  <a:pt x="95064" y="42613"/>
                </a:lnTo>
                <a:lnTo>
                  <a:pt x="113207" y="26348"/>
                </a:lnTo>
                <a:lnTo>
                  <a:pt x="122959" y="22245"/>
                </a:lnTo>
                <a:lnTo>
                  <a:pt x="143153" y="20805"/>
                </a:lnTo>
                <a:lnTo>
                  <a:pt x="160706" y="27184"/>
                </a:lnTo>
                <a:lnTo>
                  <a:pt x="191039" y="50343"/>
                </a:lnTo>
                <a:lnTo>
                  <a:pt x="212487" y="76138"/>
                </a:lnTo>
                <a:lnTo>
                  <a:pt x="236272" y="138116"/>
                </a:lnTo>
                <a:lnTo>
                  <a:pt x="251069" y="198857"/>
                </a:lnTo>
                <a:lnTo>
                  <a:pt x="255682" y="258776"/>
                </a:lnTo>
                <a:lnTo>
                  <a:pt x="246541" y="318791"/>
                </a:lnTo>
                <a:lnTo>
                  <a:pt x="233471" y="381036"/>
                </a:lnTo>
                <a:lnTo>
                  <a:pt x="211218" y="438391"/>
                </a:lnTo>
                <a:lnTo>
                  <a:pt x="184292" y="491661"/>
                </a:lnTo>
                <a:lnTo>
                  <a:pt x="169242" y="512144"/>
                </a:lnTo>
                <a:lnTo>
                  <a:pt x="150855" y="525147"/>
                </a:lnTo>
                <a:lnTo>
                  <a:pt x="102049" y="541857"/>
                </a:lnTo>
                <a:lnTo>
                  <a:pt x="74978" y="544982"/>
                </a:lnTo>
                <a:lnTo>
                  <a:pt x="50468" y="540131"/>
                </a:lnTo>
                <a:lnTo>
                  <a:pt x="39019" y="535562"/>
                </a:lnTo>
                <a:lnTo>
                  <a:pt x="20058" y="518008"/>
                </a:lnTo>
                <a:lnTo>
                  <a:pt x="6172" y="494608"/>
                </a:lnTo>
                <a:lnTo>
                  <a:pt x="0" y="468610"/>
                </a:lnTo>
                <a:lnTo>
                  <a:pt x="3496" y="444577"/>
                </a:lnTo>
                <a:lnTo>
                  <a:pt x="18619" y="414436"/>
                </a:lnTo>
                <a:lnTo>
                  <a:pt x="24805" y="406142"/>
                </a:lnTo>
                <a:lnTo>
                  <a:pt x="33608" y="400613"/>
                </a:lnTo>
                <a:lnTo>
                  <a:pt x="55868" y="394469"/>
                </a:lnTo>
                <a:lnTo>
                  <a:pt x="89118" y="396600"/>
                </a:lnTo>
                <a:lnTo>
                  <a:pt x="131795" y="408970"/>
                </a:lnTo>
                <a:lnTo>
                  <a:pt x="190147" y="439395"/>
                </a:lnTo>
                <a:lnTo>
                  <a:pt x="247094" y="470756"/>
                </a:lnTo>
                <a:lnTo>
                  <a:pt x="301502" y="491454"/>
                </a:lnTo>
                <a:lnTo>
                  <a:pt x="310918" y="494839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9" name="Group 48"/>
          <p:cNvGrpSpPr/>
          <p:nvPr/>
        </p:nvGrpSpPr>
        <p:grpSpPr>
          <a:xfrm>
            <a:off x="2116227" y="2476514"/>
            <a:ext cx="2032002" cy="1400315"/>
            <a:chOff x="2116227" y="2476514"/>
            <a:chExt cx="2032002" cy="1400315"/>
          </a:xfrm>
        </p:grpSpPr>
        <p:sp>
          <p:nvSpPr>
            <p:cNvPr id="42" name="Freeform 41"/>
            <p:cNvSpPr/>
            <p:nvPr/>
          </p:nvSpPr>
          <p:spPr>
            <a:xfrm>
              <a:off x="2768994" y="2526839"/>
              <a:ext cx="18913" cy="452726"/>
            </a:xfrm>
            <a:custGeom>
              <a:avLst/>
              <a:gdLst/>
              <a:ahLst/>
              <a:cxnLst/>
              <a:rect l="0" t="0" r="0" b="0"/>
              <a:pathLst>
                <a:path w="18913" h="452726">
                  <a:moveTo>
                    <a:pt x="10529" y="0"/>
                  </a:moveTo>
                  <a:lnTo>
                    <a:pt x="10529" y="48931"/>
                  </a:lnTo>
                  <a:lnTo>
                    <a:pt x="10529" y="99896"/>
                  </a:lnTo>
                  <a:lnTo>
                    <a:pt x="13648" y="153211"/>
                  </a:lnTo>
                  <a:lnTo>
                    <a:pt x="18862" y="208003"/>
                  </a:lnTo>
                  <a:lnTo>
                    <a:pt x="18912" y="251543"/>
                  </a:lnTo>
                  <a:lnTo>
                    <a:pt x="13533" y="314347"/>
                  </a:lnTo>
                  <a:lnTo>
                    <a:pt x="10249" y="369350"/>
                  </a:lnTo>
                  <a:lnTo>
                    <a:pt x="2372" y="42421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022071" y="2476514"/>
              <a:ext cx="325992" cy="506002"/>
            </a:xfrm>
            <a:custGeom>
              <a:avLst/>
              <a:gdLst/>
              <a:ahLst/>
              <a:cxnLst/>
              <a:rect l="0" t="0" r="0" b="0"/>
              <a:pathLst>
                <a:path w="325992" h="506002">
                  <a:moveTo>
                    <a:pt x="115421" y="29268"/>
                  </a:moveTo>
                  <a:lnTo>
                    <a:pt x="99780" y="47249"/>
                  </a:lnTo>
                  <a:lnTo>
                    <a:pt x="76984" y="103622"/>
                  </a:lnTo>
                  <a:lnTo>
                    <a:pt x="53702" y="155696"/>
                  </a:lnTo>
                  <a:lnTo>
                    <a:pt x="48539" y="159177"/>
                  </a:lnTo>
                  <a:lnTo>
                    <a:pt x="43926" y="157988"/>
                  </a:lnTo>
                  <a:lnTo>
                    <a:pt x="39682" y="153686"/>
                  </a:lnTo>
                  <a:lnTo>
                    <a:pt x="34966" y="136427"/>
                  </a:lnTo>
                  <a:lnTo>
                    <a:pt x="33708" y="125274"/>
                  </a:lnTo>
                  <a:lnTo>
                    <a:pt x="38550" y="103523"/>
                  </a:lnTo>
                  <a:lnTo>
                    <a:pt x="65619" y="42965"/>
                  </a:lnTo>
                  <a:lnTo>
                    <a:pt x="79249" y="28336"/>
                  </a:lnTo>
                  <a:lnTo>
                    <a:pt x="126732" y="5503"/>
                  </a:lnTo>
                  <a:lnTo>
                    <a:pt x="163356" y="0"/>
                  </a:lnTo>
                  <a:lnTo>
                    <a:pt x="183909" y="4951"/>
                  </a:lnTo>
                  <a:lnTo>
                    <a:pt x="200842" y="16121"/>
                  </a:lnTo>
                  <a:lnTo>
                    <a:pt x="216167" y="32783"/>
                  </a:lnTo>
                  <a:lnTo>
                    <a:pt x="236664" y="87717"/>
                  </a:lnTo>
                  <a:lnTo>
                    <a:pt x="248858" y="151081"/>
                  </a:lnTo>
                  <a:lnTo>
                    <a:pt x="248154" y="206910"/>
                  </a:lnTo>
                  <a:lnTo>
                    <a:pt x="237436" y="266999"/>
                  </a:lnTo>
                  <a:lnTo>
                    <a:pt x="227483" y="318465"/>
                  </a:lnTo>
                  <a:lnTo>
                    <a:pt x="214359" y="348483"/>
                  </a:lnTo>
                  <a:lnTo>
                    <a:pt x="182869" y="406180"/>
                  </a:lnTo>
                  <a:lnTo>
                    <a:pt x="134851" y="467895"/>
                  </a:lnTo>
                  <a:lnTo>
                    <a:pt x="103240" y="492764"/>
                  </a:lnTo>
                  <a:lnTo>
                    <a:pt x="78032" y="503548"/>
                  </a:lnTo>
                  <a:lnTo>
                    <a:pt x="51230" y="506001"/>
                  </a:lnTo>
                  <a:lnTo>
                    <a:pt x="37532" y="505017"/>
                  </a:lnTo>
                  <a:lnTo>
                    <a:pt x="16073" y="494566"/>
                  </a:lnTo>
                  <a:lnTo>
                    <a:pt x="7075" y="486865"/>
                  </a:lnTo>
                  <a:lnTo>
                    <a:pt x="2246" y="477053"/>
                  </a:lnTo>
                  <a:lnTo>
                    <a:pt x="0" y="453671"/>
                  </a:lnTo>
                  <a:lnTo>
                    <a:pt x="6021" y="430801"/>
                  </a:lnTo>
                  <a:lnTo>
                    <a:pt x="10902" y="419789"/>
                  </a:lnTo>
                  <a:lnTo>
                    <a:pt x="28804" y="404434"/>
                  </a:lnTo>
                  <a:lnTo>
                    <a:pt x="52358" y="394880"/>
                  </a:lnTo>
                  <a:lnTo>
                    <a:pt x="90756" y="390671"/>
                  </a:lnTo>
                  <a:lnTo>
                    <a:pt x="126050" y="397483"/>
                  </a:lnTo>
                  <a:lnTo>
                    <a:pt x="187516" y="426729"/>
                  </a:lnTo>
                  <a:lnTo>
                    <a:pt x="241551" y="461053"/>
                  </a:lnTo>
                  <a:lnTo>
                    <a:pt x="252150" y="468033"/>
                  </a:lnTo>
                  <a:lnTo>
                    <a:pt x="312223" y="480155"/>
                  </a:lnTo>
                  <a:lnTo>
                    <a:pt x="325991" y="48199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505782" y="279005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44174" y="2402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116227" y="3126963"/>
              <a:ext cx="2032002" cy="178986"/>
            </a:xfrm>
            <a:custGeom>
              <a:avLst/>
              <a:gdLst/>
              <a:ahLst/>
              <a:cxnLst/>
              <a:rect l="0" t="0" r="0" b="0"/>
              <a:pathLst>
                <a:path w="2032002" h="178986">
                  <a:moveTo>
                    <a:pt x="0" y="0"/>
                  </a:moveTo>
                  <a:lnTo>
                    <a:pt x="27557" y="7236"/>
                  </a:lnTo>
                  <a:lnTo>
                    <a:pt x="83779" y="9879"/>
                  </a:lnTo>
                  <a:lnTo>
                    <a:pt x="140292" y="10401"/>
                  </a:lnTo>
                  <a:lnTo>
                    <a:pt x="188057" y="10491"/>
                  </a:lnTo>
                  <a:lnTo>
                    <a:pt x="239255" y="16107"/>
                  </a:lnTo>
                  <a:lnTo>
                    <a:pt x="299381" y="18910"/>
                  </a:lnTo>
                  <a:lnTo>
                    <a:pt x="346266" y="15650"/>
                  </a:lnTo>
                  <a:lnTo>
                    <a:pt x="391157" y="19455"/>
                  </a:lnTo>
                  <a:lnTo>
                    <a:pt x="433551" y="20345"/>
                  </a:lnTo>
                  <a:lnTo>
                    <a:pt x="479688" y="20741"/>
                  </a:lnTo>
                  <a:lnTo>
                    <a:pt x="524371" y="20917"/>
                  </a:lnTo>
                  <a:lnTo>
                    <a:pt x="582748" y="17896"/>
                  </a:lnTo>
                  <a:lnTo>
                    <a:pt x="639040" y="12712"/>
                  </a:lnTo>
                  <a:lnTo>
                    <a:pt x="695103" y="14295"/>
                  </a:lnTo>
                  <a:lnTo>
                    <a:pt x="746420" y="19054"/>
                  </a:lnTo>
                  <a:lnTo>
                    <a:pt x="790317" y="20167"/>
                  </a:lnTo>
                  <a:lnTo>
                    <a:pt x="837123" y="20662"/>
                  </a:lnTo>
                  <a:lnTo>
                    <a:pt x="892745" y="26529"/>
                  </a:lnTo>
                  <a:lnTo>
                    <a:pt x="955629" y="30088"/>
                  </a:lnTo>
                  <a:lnTo>
                    <a:pt x="1009356" y="36731"/>
                  </a:lnTo>
                  <a:lnTo>
                    <a:pt x="1071679" y="46109"/>
                  </a:lnTo>
                  <a:lnTo>
                    <a:pt x="1118150" y="49739"/>
                  </a:lnTo>
                  <a:lnTo>
                    <a:pt x="1177873" y="54902"/>
                  </a:lnTo>
                  <a:lnTo>
                    <a:pt x="1227154" y="60721"/>
                  </a:lnTo>
                  <a:lnTo>
                    <a:pt x="1289922" y="68277"/>
                  </a:lnTo>
                  <a:lnTo>
                    <a:pt x="1343351" y="73798"/>
                  </a:lnTo>
                  <a:lnTo>
                    <a:pt x="1398272" y="81821"/>
                  </a:lnTo>
                  <a:lnTo>
                    <a:pt x="1458904" y="89342"/>
                  </a:lnTo>
                  <a:lnTo>
                    <a:pt x="1516054" y="93153"/>
                  </a:lnTo>
                  <a:lnTo>
                    <a:pt x="1578615" y="102845"/>
                  </a:lnTo>
                  <a:lnTo>
                    <a:pt x="1634842" y="111451"/>
                  </a:lnTo>
                  <a:lnTo>
                    <a:pt x="1693615" y="115691"/>
                  </a:lnTo>
                  <a:lnTo>
                    <a:pt x="1744045" y="123836"/>
                  </a:lnTo>
                  <a:lnTo>
                    <a:pt x="1798891" y="133659"/>
                  </a:lnTo>
                  <a:lnTo>
                    <a:pt x="1860003" y="147458"/>
                  </a:lnTo>
                  <a:lnTo>
                    <a:pt x="1921856" y="161449"/>
                  </a:lnTo>
                  <a:lnTo>
                    <a:pt x="1982341" y="174308"/>
                  </a:lnTo>
                  <a:lnTo>
                    <a:pt x="2032001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095378" y="3263834"/>
              <a:ext cx="21050" cy="600125"/>
            </a:xfrm>
            <a:custGeom>
              <a:avLst/>
              <a:gdLst/>
              <a:ahLst/>
              <a:cxnLst/>
              <a:rect l="0" t="0" r="0" b="0"/>
              <a:pathLst>
                <a:path w="21050" h="600125">
                  <a:moveTo>
                    <a:pt x="10528" y="0"/>
                  </a:moveTo>
                  <a:lnTo>
                    <a:pt x="10528" y="48931"/>
                  </a:lnTo>
                  <a:lnTo>
                    <a:pt x="10528" y="96776"/>
                  </a:lnTo>
                  <a:lnTo>
                    <a:pt x="16118" y="154167"/>
                  </a:lnTo>
                  <a:lnTo>
                    <a:pt x="19593" y="210755"/>
                  </a:lnTo>
                  <a:lnTo>
                    <a:pt x="20623" y="262617"/>
                  </a:lnTo>
                  <a:lnTo>
                    <a:pt x="20971" y="325573"/>
                  </a:lnTo>
                  <a:lnTo>
                    <a:pt x="21031" y="386454"/>
                  </a:lnTo>
                  <a:lnTo>
                    <a:pt x="21049" y="438029"/>
                  </a:lnTo>
                  <a:lnTo>
                    <a:pt x="19885" y="493214"/>
                  </a:lnTo>
                  <a:lnTo>
                    <a:pt x="12723" y="548201"/>
                  </a:lnTo>
                  <a:lnTo>
                    <a:pt x="8059" y="580450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95867" y="2505782"/>
              <a:ext cx="247035" cy="490157"/>
            </a:xfrm>
            <a:custGeom>
              <a:avLst/>
              <a:gdLst/>
              <a:ahLst/>
              <a:cxnLst/>
              <a:rect l="0" t="0" r="0" b="0"/>
              <a:pathLst>
                <a:path w="247035" h="490157">
                  <a:moveTo>
                    <a:pt x="162806" y="0"/>
                  </a:moveTo>
                  <a:lnTo>
                    <a:pt x="151628" y="22357"/>
                  </a:lnTo>
                  <a:lnTo>
                    <a:pt x="142531" y="85135"/>
                  </a:lnTo>
                  <a:lnTo>
                    <a:pt x="133801" y="144329"/>
                  </a:lnTo>
                  <a:lnTo>
                    <a:pt x="131986" y="196012"/>
                  </a:lnTo>
                  <a:lnTo>
                    <a:pt x="128328" y="247201"/>
                  </a:lnTo>
                  <a:lnTo>
                    <a:pt x="122955" y="300582"/>
                  </a:lnTo>
                  <a:lnTo>
                    <a:pt x="115550" y="354952"/>
                  </a:lnTo>
                  <a:lnTo>
                    <a:pt x="102540" y="413334"/>
                  </a:lnTo>
                  <a:lnTo>
                    <a:pt x="94620" y="472890"/>
                  </a:lnTo>
                  <a:lnTo>
                    <a:pt x="89273" y="482546"/>
                  </a:lnTo>
                  <a:lnTo>
                    <a:pt x="82198" y="487814"/>
                  </a:lnTo>
                  <a:lnTo>
                    <a:pt x="73973" y="490156"/>
                  </a:lnTo>
                  <a:lnTo>
                    <a:pt x="67319" y="488207"/>
                  </a:lnTo>
                  <a:lnTo>
                    <a:pt x="61714" y="483399"/>
                  </a:lnTo>
                  <a:lnTo>
                    <a:pt x="48235" y="459864"/>
                  </a:lnTo>
                  <a:lnTo>
                    <a:pt x="27611" y="409292"/>
                  </a:lnTo>
                  <a:lnTo>
                    <a:pt x="19023" y="360047"/>
                  </a:lnTo>
                  <a:lnTo>
                    <a:pt x="7716" y="299411"/>
                  </a:lnTo>
                  <a:lnTo>
                    <a:pt x="0" y="267049"/>
                  </a:lnTo>
                  <a:lnTo>
                    <a:pt x="9704" y="327019"/>
                  </a:lnTo>
                  <a:lnTo>
                    <a:pt x="8193" y="348892"/>
                  </a:lnTo>
                  <a:lnTo>
                    <a:pt x="15090" y="387515"/>
                  </a:lnTo>
                  <a:lnTo>
                    <a:pt x="44366" y="450839"/>
                  </a:lnTo>
                  <a:lnTo>
                    <a:pt x="64802" y="483752"/>
                  </a:lnTo>
                  <a:lnTo>
                    <a:pt x="72904" y="488618"/>
                  </a:lnTo>
                  <a:lnTo>
                    <a:pt x="81814" y="489522"/>
                  </a:lnTo>
                  <a:lnTo>
                    <a:pt x="101073" y="484287"/>
                  </a:lnTo>
                  <a:lnTo>
                    <a:pt x="131647" y="467016"/>
                  </a:lnTo>
                  <a:lnTo>
                    <a:pt x="193492" y="411139"/>
                  </a:lnTo>
                  <a:lnTo>
                    <a:pt x="247034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453347" y="3313087"/>
              <a:ext cx="345173" cy="563742"/>
            </a:xfrm>
            <a:custGeom>
              <a:avLst/>
              <a:gdLst/>
              <a:ahLst/>
              <a:cxnLst/>
              <a:rect l="0" t="0" r="0" b="0"/>
              <a:pathLst>
                <a:path w="345173" h="563742">
                  <a:moveTo>
                    <a:pt x="252684" y="56032"/>
                  </a:moveTo>
                  <a:lnTo>
                    <a:pt x="235916" y="61621"/>
                  </a:lnTo>
                  <a:lnTo>
                    <a:pt x="203132" y="59507"/>
                  </a:lnTo>
                  <a:lnTo>
                    <a:pt x="150132" y="47143"/>
                  </a:lnTo>
                  <a:lnTo>
                    <a:pt x="97722" y="26503"/>
                  </a:lnTo>
                  <a:lnTo>
                    <a:pt x="35269" y="7170"/>
                  </a:lnTo>
                  <a:lnTo>
                    <a:pt x="12165" y="0"/>
                  </a:lnTo>
                  <a:lnTo>
                    <a:pt x="5770" y="1130"/>
                  </a:lnTo>
                  <a:lnTo>
                    <a:pt x="2677" y="5393"/>
                  </a:lnTo>
                  <a:lnTo>
                    <a:pt x="2359" y="19487"/>
                  </a:lnTo>
                  <a:lnTo>
                    <a:pt x="14811" y="72883"/>
                  </a:lnTo>
                  <a:lnTo>
                    <a:pt x="27058" y="134013"/>
                  </a:lnTo>
                  <a:lnTo>
                    <a:pt x="33811" y="195481"/>
                  </a:lnTo>
                  <a:lnTo>
                    <a:pt x="40474" y="258013"/>
                  </a:lnTo>
                  <a:lnTo>
                    <a:pt x="41021" y="263215"/>
                  </a:lnTo>
                  <a:lnTo>
                    <a:pt x="41385" y="262004"/>
                  </a:lnTo>
                  <a:lnTo>
                    <a:pt x="41628" y="256518"/>
                  </a:lnTo>
                  <a:lnTo>
                    <a:pt x="64955" y="212631"/>
                  </a:lnTo>
                  <a:lnTo>
                    <a:pt x="79172" y="193482"/>
                  </a:lnTo>
                  <a:lnTo>
                    <a:pt x="97188" y="177172"/>
                  </a:lnTo>
                  <a:lnTo>
                    <a:pt x="156052" y="151952"/>
                  </a:lnTo>
                  <a:lnTo>
                    <a:pt x="167206" y="148055"/>
                  </a:lnTo>
                  <a:lnTo>
                    <a:pt x="192077" y="149963"/>
                  </a:lnTo>
                  <a:lnTo>
                    <a:pt x="217559" y="159780"/>
                  </a:lnTo>
                  <a:lnTo>
                    <a:pt x="250465" y="185038"/>
                  </a:lnTo>
                  <a:lnTo>
                    <a:pt x="290534" y="240956"/>
                  </a:lnTo>
                  <a:lnTo>
                    <a:pt x="318045" y="296328"/>
                  </a:lnTo>
                  <a:lnTo>
                    <a:pt x="335958" y="359258"/>
                  </a:lnTo>
                  <a:lnTo>
                    <a:pt x="345172" y="422684"/>
                  </a:lnTo>
                  <a:lnTo>
                    <a:pt x="341179" y="468566"/>
                  </a:lnTo>
                  <a:lnTo>
                    <a:pt x="320944" y="517586"/>
                  </a:lnTo>
                  <a:lnTo>
                    <a:pt x="307978" y="539587"/>
                  </a:lnTo>
                  <a:lnTo>
                    <a:pt x="288178" y="554825"/>
                  </a:lnTo>
                  <a:lnTo>
                    <a:pt x="276346" y="560526"/>
                  </a:lnTo>
                  <a:lnTo>
                    <a:pt x="247603" y="563741"/>
                  </a:lnTo>
                  <a:lnTo>
                    <a:pt x="187079" y="556273"/>
                  </a:lnTo>
                  <a:lnTo>
                    <a:pt x="128894" y="533958"/>
                  </a:lnTo>
                  <a:lnTo>
                    <a:pt x="65408" y="496967"/>
                  </a:lnTo>
                  <a:lnTo>
                    <a:pt x="8284" y="452639"/>
                  </a:lnTo>
                  <a:lnTo>
                    <a:pt x="0" y="445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713638" y="1021264"/>
            <a:ext cx="276663" cy="586698"/>
          </a:xfrm>
          <a:custGeom>
            <a:avLst/>
            <a:gdLst/>
            <a:ahLst/>
            <a:cxnLst/>
            <a:rect l="0" t="0" r="0" b="0"/>
            <a:pathLst>
              <a:path w="276663" h="586698">
                <a:moveTo>
                  <a:pt x="118735" y="0"/>
                </a:moveTo>
                <a:lnTo>
                  <a:pt x="91223" y="53875"/>
                </a:lnTo>
                <a:lnTo>
                  <a:pt x="79128" y="83423"/>
                </a:lnTo>
                <a:lnTo>
                  <a:pt x="47951" y="122264"/>
                </a:lnTo>
                <a:lnTo>
                  <a:pt x="42300" y="123623"/>
                </a:lnTo>
                <a:lnTo>
                  <a:pt x="37362" y="121020"/>
                </a:lnTo>
                <a:lnTo>
                  <a:pt x="32901" y="115775"/>
                </a:lnTo>
                <a:lnTo>
                  <a:pt x="31064" y="97469"/>
                </a:lnTo>
                <a:lnTo>
                  <a:pt x="35316" y="74905"/>
                </a:lnTo>
                <a:lnTo>
                  <a:pt x="45005" y="53178"/>
                </a:lnTo>
                <a:lnTo>
                  <a:pt x="60230" y="38063"/>
                </a:lnTo>
                <a:lnTo>
                  <a:pt x="69203" y="32394"/>
                </a:lnTo>
                <a:lnTo>
                  <a:pt x="88532" y="29215"/>
                </a:lnTo>
                <a:lnTo>
                  <a:pt x="108821" y="32872"/>
                </a:lnTo>
                <a:lnTo>
                  <a:pt x="129536" y="42295"/>
                </a:lnTo>
                <a:lnTo>
                  <a:pt x="155340" y="66344"/>
                </a:lnTo>
                <a:lnTo>
                  <a:pt x="183851" y="114317"/>
                </a:lnTo>
                <a:lnTo>
                  <a:pt x="205804" y="177170"/>
                </a:lnTo>
                <a:lnTo>
                  <a:pt x="211973" y="236381"/>
                </a:lnTo>
                <a:lnTo>
                  <a:pt x="213042" y="282428"/>
                </a:lnTo>
                <a:lnTo>
                  <a:pt x="212188" y="337146"/>
                </a:lnTo>
                <a:lnTo>
                  <a:pt x="205046" y="385204"/>
                </a:lnTo>
                <a:lnTo>
                  <a:pt x="194351" y="434799"/>
                </a:lnTo>
                <a:lnTo>
                  <a:pt x="175715" y="478479"/>
                </a:lnTo>
                <a:lnTo>
                  <a:pt x="134037" y="536185"/>
                </a:lnTo>
                <a:lnTo>
                  <a:pt x="112090" y="562722"/>
                </a:lnTo>
                <a:lnTo>
                  <a:pt x="85180" y="579813"/>
                </a:lnTo>
                <a:lnTo>
                  <a:pt x="49391" y="586697"/>
                </a:lnTo>
                <a:lnTo>
                  <a:pt x="29034" y="582068"/>
                </a:lnTo>
                <a:lnTo>
                  <a:pt x="20329" y="577558"/>
                </a:lnTo>
                <a:lnTo>
                  <a:pt x="7539" y="563189"/>
                </a:lnTo>
                <a:lnTo>
                  <a:pt x="2490" y="554444"/>
                </a:lnTo>
                <a:lnTo>
                  <a:pt x="0" y="532248"/>
                </a:lnTo>
                <a:lnTo>
                  <a:pt x="3962" y="507956"/>
                </a:lnTo>
                <a:lnTo>
                  <a:pt x="13523" y="485461"/>
                </a:lnTo>
                <a:lnTo>
                  <a:pt x="28690" y="470004"/>
                </a:lnTo>
                <a:lnTo>
                  <a:pt x="37648" y="464244"/>
                </a:lnTo>
                <a:lnTo>
                  <a:pt x="45960" y="462744"/>
                </a:lnTo>
                <a:lnTo>
                  <a:pt x="53840" y="464084"/>
                </a:lnTo>
                <a:lnTo>
                  <a:pt x="108979" y="487503"/>
                </a:lnTo>
                <a:lnTo>
                  <a:pt x="163112" y="526705"/>
                </a:lnTo>
                <a:lnTo>
                  <a:pt x="221025" y="560387"/>
                </a:lnTo>
                <a:lnTo>
                  <a:pt x="276662" y="579067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326798" y="4062417"/>
            <a:ext cx="1800374" cy="1512261"/>
            <a:chOff x="2326798" y="4062417"/>
            <a:chExt cx="1800374" cy="1512261"/>
          </a:xfrm>
        </p:grpSpPr>
        <p:sp>
          <p:nvSpPr>
            <p:cNvPr id="51" name="Freeform 50"/>
            <p:cNvSpPr/>
            <p:nvPr/>
          </p:nvSpPr>
          <p:spPr>
            <a:xfrm>
              <a:off x="2979564" y="4085057"/>
              <a:ext cx="41987" cy="600125"/>
            </a:xfrm>
            <a:custGeom>
              <a:avLst/>
              <a:gdLst/>
              <a:ahLst/>
              <a:cxnLst/>
              <a:rect l="0" t="0" r="0" b="0"/>
              <a:pathLst>
                <a:path w="41987" h="600125">
                  <a:moveTo>
                    <a:pt x="31586" y="0"/>
                  </a:moveTo>
                  <a:lnTo>
                    <a:pt x="31586" y="48930"/>
                  </a:lnTo>
                  <a:lnTo>
                    <a:pt x="34705" y="99895"/>
                  </a:lnTo>
                  <a:lnTo>
                    <a:pt x="39919" y="162570"/>
                  </a:lnTo>
                  <a:lnTo>
                    <a:pt x="41464" y="223643"/>
                  </a:lnTo>
                  <a:lnTo>
                    <a:pt x="41986" y="286202"/>
                  </a:lnTo>
                  <a:lnTo>
                    <a:pt x="40919" y="343619"/>
                  </a:lnTo>
                  <a:lnTo>
                    <a:pt x="33776" y="400021"/>
                  </a:lnTo>
                  <a:lnTo>
                    <a:pt x="26429" y="456222"/>
                  </a:lnTo>
                  <a:lnTo>
                    <a:pt x="17060" y="509523"/>
                  </a:lnTo>
                  <a:lnTo>
                    <a:pt x="10649" y="570096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277181" y="4062417"/>
              <a:ext cx="439379" cy="665592"/>
            </a:xfrm>
            <a:custGeom>
              <a:avLst/>
              <a:gdLst/>
              <a:ahLst/>
              <a:cxnLst/>
              <a:rect l="0" t="0" r="0" b="0"/>
              <a:pathLst>
                <a:path w="439379" h="665592">
                  <a:moveTo>
                    <a:pt x="60352" y="54225"/>
                  </a:moveTo>
                  <a:lnTo>
                    <a:pt x="45698" y="107253"/>
                  </a:lnTo>
                  <a:lnTo>
                    <a:pt x="39390" y="164699"/>
                  </a:lnTo>
                  <a:lnTo>
                    <a:pt x="30095" y="206931"/>
                  </a:lnTo>
                  <a:lnTo>
                    <a:pt x="5531" y="264108"/>
                  </a:lnTo>
                  <a:lnTo>
                    <a:pt x="2747" y="266676"/>
                  </a:lnTo>
                  <a:lnTo>
                    <a:pt x="892" y="263710"/>
                  </a:lnTo>
                  <a:lnTo>
                    <a:pt x="0" y="246765"/>
                  </a:lnTo>
                  <a:lnTo>
                    <a:pt x="8960" y="188227"/>
                  </a:lnTo>
                  <a:lnTo>
                    <a:pt x="27584" y="125928"/>
                  </a:lnTo>
                  <a:lnTo>
                    <a:pt x="62198" y="69732"/>
                  </a:lnTo>
                  <a:lnTo>
                    <a:pt x="113238" y="18356"/>
                  </a:lnTo>
                  <a:lnTo>
                    <a:pt x="144653" y="963"/>
                  </a:lnTo>
                  <a:lnTo>
                    <a:pt x="155157" y="0"/>
                  </a:lnTo>
                  <a:lnTo>
                    <a:pt x="187878" y="9823"/>
                  </a:lnTo>
                  <a:lnTo>
                    <a:pt x="213347" y="21232"/>
                  </a:lnTo>
                  <a:lnTo>
                    <a:pt x="234025" y="40342"/>
                  </a:lnTo>
                  <a:lnTo>
                    <a:pt x="260774" y="85148"/>
                  </a:lnTo>
                  <a:lnTo>
                    <a:pt x="281039" y="138366"/>
                  </a:lnTo>
                  <a:lnTo>
                    <a:pt x="288738" y="173132"/>
                  </a:lnTo>
                  <a:lnTo>
                    <a:pt x="291019" y="222428"/>
                  </a:lnTo>
                  <a:lnTo>
                    <a:pt x="291695" y="279538"/>
                  </a:lnTo>
                  <a:lnTo>
                    <a:pt x="288776" y="329214"/>
                  </a:lnTo>
                  <a:lnTo>
                    <a:pt x="280501" y="377859"/>
                  </a:lnTo>
                  <a:lnTo>
                    <a:pt x="267225" y="436217"/>
                  </a:lnTo>
                  <a:lnTo>
                    <a:pt x="252168" y="491636"/>
                  </a:lnTo>
                  <a:lnTo>
                    <a:pt x="221168" y="554023"/>
                  </a:lnTo>
                  <a:lnTo>
                    <a:pt x="188686" y="616686"/>
                  </a:lnTo>
                  <a:lnTo>
                    <a:pt x="151789" y="654011"/>
                  </a:lnTo>
                  <a:lnTo>
                    <a:pt x="142367" y="661143"/>
                  </a:lnTo>
                  <a:lnTo>
                    <a:pt x="132576" y="664728"/>
                  </a:lnTo>
                  <a:lnTo>
                    <a:pt x="112339" y="665591"/>
                  </a:lnTo>
                  <a:lnTo>
                    <a:pt x="94766" y="658956"/>
                  </a:lnTo>
                  <a:lnTo>
                    <a:pt x="79157" y="647038"/>
                  </a:lnTo>
                  <a:lnTo>
                    <a:pt x="64420" y="630043"/>
                  </a:lnTo>
                  <a:lnTo>
                    <a:pt x="56312" y="607672"/>
                  </a:lnTo>
                  <a:lnTo>
                    <a:pt x="51106" y="555182"/>
                  </a:lnTo>
                  <a:lnTo>
                    <a:pt x="56632" y="530727"/>
                  </a:lnTo>
                  <a:lnTo>
                    <a:pt x="85816" y="476893"/>
                  </a:lnTo>
                  <a:lnTo>
                    <a:pt x="99355" y="460056"/>
                  </a:lnTo>
                  <a:lnTo>
                    <a:pt x="119411" y="447894"/>
                  </a:lnTo>
                  <a:lnTo>
                    <a:pt x="170414" y="430554"/>
                  </a:lnTo>
                  <a:lnTo>
                    <a:pt x="217225" y="430633"/>
                  </a:lnTo>
                  <a:lnTo>
                    <a:pt x="268140" y="438064"/>
                  </a:lnTo>
                  <a:lnTo>
                    <a:pt x="320271" y="442086"/>
                  </a:lnTo>
                  <a:lnTo>
                    <a:pt x="372762" y="448867"/>
                  </a:lnTo>
                  <a:lnTo>
                    <a:pt x="401582" y="451890"/>
                  </a:lnTo>
                  <a:lnTo>
                    <a:pt x="439378" y="4543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74238" y="442196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51953" y="6402"/>
                  </a:lnTo>
                  <a:lnTo>
                    <a:pt x="100395" y="1897"/>
                  </a:lnTo>
                  <a:lnTo>
                    <a:pt x="39242" y="37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26798" y="4664124"/>
              <a:ext cx="1800374" cy="210571"/>
            </a:xfrm>
            <a:custGeom>
              <a:avLst/>
              <a:gdLst/>
              <a:ahLst/>
              <a:cxnLst/>
              <a:rect l="0" t="0" r="0" b="0"/>
              <a:pathLst>
                <a:path w="1800374" h="210571">
                  <a:moveTo>
                    <a:pt x="0" y="0"/>
                  </a:moveTo>
                  <a:lnTo>
                    <a:pt x="57264" y="3120"/>
                  </a:lnTo>
                  <a:lnTo>
                    <a:pt x="109773" y="8333"/>
                  </a:lnTo>
                  <a:lnTo>
                    <a:pt x="163546" y="12998"/>
                  </a:lnTo>
                  <a:lnTo>
                    <a:pt x="221593" y="21789"/>
                  </a:lnTo>
                  <a:lnTo>
                    <a:pt x="268111" y="27231"/>
                  </a:lnTo>
                  <a:lnTo>
                    <a:pt x="326015" y="31465"/>
                  </a:lnTo>
                  <a:lnTo>
                    <a:pt x="375667" y="38439"/>
                  </a:lnTo>
                  <a:lnTo>
                    <a:pt x="432622" y="42195"/>
                  </a:lnTo>
                  <a:lnTo>
                    <a:pt x="488233" y="49027"/>
                  </a:lnTo>
                  <a:lnTo>
                    <a:pt x="547474" y="52741"/>
                  </a:lnTo>
                  <a:lnTo>
                    <a:pt x="603761" y="59561"/>
                  </a:lnTo>
                  <a:lnTo>
                    <a:pt x="664373" y="63271"/>
                  </a:lnTo>
                  <a:lnTo>
                    <a:pt x="726785" y="70090"/>
                  </a:lnTo>
                  <a:lnTo>
                    <a:pt x="789732" y="73800"/>
                  </a:lnTo>
                  <a:lnTo>
                    <a:pt x="852836" y="80618"/>
                  </a:lnTo>
                  <a:lnTo>
                    <a:pt x="915987" y="84328"/>
                  </a:lnTo>
                  <a:lnTo>
                    <a:pt x="979152" y="91146"/>
                  </a:lnTo>
                  <a:lnTo>
                    <a:pt x="1042322" y="94857"/>
                  </a:lnTo>
                  <a:lnTo>
                    <a:pt x="1084435" y="99870"/>
                  </a:lnTo>
                  <a:lnTo>
                    <a:pt x="1129668" y="105998"/>
                  </a:lnTo>
                  <a:lnTo>
                    <a:pt x="1175899" y="112621"/>
                  </a:lnTo>
                  <a:lnTo>
                    <a:pt x="1219842" y="119464"/>
                  </a:lnTo>
                  <a:lnTo>
                    <a:pt x="1262769" y="123285"/>
                  </a:lnTo>
                  <a:lnTo>
                    <a:pt x="1305244" y="126153"/>
                  </a:lnTo>
                  <a:lnTo>
                    <a:pt x="1368619" y="134345"/>
                  </a:lnTo>
                  <a:lnTo>
                    <a:pt x="1431850" y="144181"/>
                  </a:lnTo>
                  <a:lnTo>
                    <a:pt x="1493869" y="154504"/>
                  </a:lnTo>
                  <a:lnTo>
                    <a:pt x="1550980" y="164972"/>
                  </a:lnTo>
                  <a:lnTo>
                    <a:pt x="1610665" y="175483"/>
                  </a:lnTo>
                  <a:lnTo>
                    <a:pt x="1665914" y="186006"/>
                  </a:lnTo>
                  <a:lnTo>
                    <a:pt x="1720499" y="196533"/>
                  </a:lnTo>
                  <a:lnTo>
                    <a:pt x="1782515" y="207450"/>
                  </a:lnTo>
                  <a:lnTo>
                    <a:pt x="1800373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48020" y="4906279"/>
              <a:ext cx="366376" cy="668399"/>
            </a:xfrm>
            <a:custGeom>
              <a:avLst/>
              <a:gdLst/>
              <a:ahLst/>
              <a:cxnLst/>
              <a:rect l="0" t="0" r="0" b="0"/>
              <a:pathLst>
                <a:path w="366376" h="668399">
                  <a:moveTo>
                    <a:pt x="168456" y="0"/>
                  </a:moveTo>
                  <a:lnTo>
                    <a:pt x="142093" y="55045"/>
                  </a:lnTo>
                  <a:lnTo>
                    <a:pt x="108558" y="108924"/>
                  </a:lnTo>
                  <a:lnTo>
                    <a:pt x="57595" y="163187"/>
                  </a:lnTo>
                  <a:lnTo>
                    <a:pt x="53605" y="163773"/>
                  </a:lnTo>
                  <a:lnTo>
                    <a:pt x="52114" y="159485"/>
                  </a:lnTo>
                  <a:lnTo>
                    <a:pt x="52290" y="151947"/>
                  </a:lnTo>
                  <a:lnTo>
                    <a:pt x="63717" y="124570"/>
                  </a:lnTo>
                  <a:lnTo>
                    <a:pt x="102132" y="77670"/>
                  </a:lnTo>
                  <a:lnTo>
                    <a:pt x="138328" y="50394"/>
                  </a:lnTo>
                  <a:lnTo>
                    <a:pt x="158575" y="40725"/>
                  </a:lnTo>
                  <a:lnTo>
                    <a:pt x="182392" y="38767"/>
                  </a:lnTo>
                  <a:lnTo>
                    <a:pt x="230221" y="47043"/>
                  </a:lnTo>
                  <a:lnTo>
                    <a:pt x="257207" y="62162"/>
                  </a:lnTo>
                  <a:lnTo>
                    <a:pt x="269512" y="81050"/>
                  </a:lnTo>
                  <a:lnTo>
                    <a:pt x="274431" y="92638"/>
                  </a:lnTo>
                  <a:lnTo>
                    <a:pt x="276777" y="117992"/>
                  </a:lnTo>
                  <a:lnTo>
                    <a:pt x="268752" y="166807"/>
                  </a:lnTo>
                  <a:lnTo>
                    <a:pt x="241037" y="229215"/>
                  </a:lnTo>
                  <a:lnTo>
                    <a:pt x="226451" y="250443"/>
                  </a:lnTo>
                  <a:lnTo>
                    <a:pt x="178303" y="290532"/>
                  </a:lnTo>
                  <a:lnTo>
                    <a:pt x="147197" y="306532"/>
                  </a:lnTo>
                  <a:lnTo>
                    <a:pt x="142585" y="306130"/>
                  </a:lnTo>
                  <a:lnTo>
                    <a:pt x="141850" y="302353"/>
                  </a:lnTo>
                  <a:lnTo>
                    <a:pt x="147273" y="289967"/>
                  </a:lnTo>
                  <a:lnTo>
                    <a:pt x="157482" y="276663"/>
                  </a:lnTo>
                  <a:lnTo>
                    <a:pt x="181972" y="261609"/>
                  </a:lnTo>
                  <a:lnTo>
                    <a:pt x="217045" y="255329"/>
                  </a:lnTo>
                  <a:lnTo>
                    <a:pt x="257072" y="259057"/>
                  </a:lnTo>
                  <a:lnTo>
                    <a:pt x="281541" y="270725"/>
                  </a:lnTo>
                  <a:lnTo>
                    <a:pt x="315047" y="300144"/>
                  </a:lnTo>
                  <a:lnTo>
                    <a:pt x="344081" y="341616"/>
                  </a:lnTo>
                  <a:lnTo>
                    <a:pt x="357646" y="374098"/>
                  </a:lnTo>
                  <a:lnTo>
                    <a:pt x="365282" y="426439"/>
                  </a:lnTo>
                  <a:lnTo>
                    <a:pt x="366375" y="485882"/>
                  </a:lnTo>
                  <a:lnTo>
                    <a:pt x="358640" y="546778"/>
                  </a:lnTo>
                  <a:lnTo>
                    <a:pt x="340880" y="600046"/>
                  </a:lnTo>
                  <a:lnTo>
                    <a:pt x="313911" y="637926"/>
                  </a:lnTo>
                  <a:lnTo>
                    <a:pt x="293935" y="656310"/>
                  </a:lnTo>
                  <a:lnTo>
                    <a:pt x="267118" y="666040"/>
                  </a:lnTo>
                  <a:lnTo>
                    <a:pt x="216017" y="668398"/>
                  </a:lnTo>
                  <a:lnTo>
                    <a:pt x="152635" y="658715"/>
                  </a:lnTo>
                  <a:lnTo>
                    <a:pt x="99084" y="645537"/>
                  </a:lnTo>
                  <a:lnTo>
                    <a:pt x="47258" y="631669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148228" y="1133968"/>
            <a:ext cx="824581" cy="466364"/>
            <a:chOff x="4148228" y="1133968"/>
            <a:chExt cx="824581" cy="466364"/>
          </a:xfrm>
        </p:grpSpPr>
        <p:sp>
          <p:nvSpPr>
            <p:cNvPr id="57" name="Freeform 56"/>
            <p:cNvSpPr/>
            <p:nvPr/>
          </p:nvSpPr>
          <p:spPr>
            <a:xfrm>
              <a:off x="4285098" y="1242362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21057" y="0"/>
                  </a:moveTo>
                  <a:lnTo>
                    <a:pt x="15468" y="62093"/>
                  </a:lnTo>
                  <a:lnTo>
                    <a:pt x="11992" y="111205"/>
                  </a:lnTo>
                  <a:lnTo>
                    <a:pt x="10962" y="170210"/>
                  </a:lnTo>
                  <a:lnTo>
                    <a:pt x="10657" y="232147"/>
                  </a:lnTo>
                  <a:lnTo>
                    <a:pt x="10566" y="283774"/>
                  </a:lnTo>
                  <a:lnTo>
                    <a:pt x="2200" y="33975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148228" y="1183319"/>
              <a:ext cx="442198" cy="403750"/>
            </a:xfrm>
            <a:custGeom>
              <a:avLst/>
              <a:gdLst/>
              <a:ahLst/>
              <a:cxnLst/>
              <a:rect l="0" t="0" r="0" b="0"/>
              <a:pathLst>
                <a:path w="442198" h="403750">
                  <a:moveTo>
                    <a:pt x="0" y="69572"/>
                  </a:moveTo>
                  <a:lnTo>
                    <a:pt x="9575" y="45525"/>
                  </a:lnTo>
                  <a:lnTo>
                    <a:pt x="20243" y="31198"/>
                  </a:lnTo>
                  <a:lnTo>
                    <a:pt x="44992" y="15568"/>
                  </a:lnTo>
                  <a:lnTo>
                    <a:pt x="94372" y="976"/>
                  </a:lnTo>
                  <a:lnTo>
                    <a:pt x="152999" y="0"/>
                  </a:lnTo>
                  <a:lnTo>
                    <a:pt x="199067" y="10726"/>
                  </a:lnTo>
                  <a:lnTo>
                    <a:pt x="225749" y="26270"/>
                  </a:lnTo>
                  <a:lnTo>
                    <a:pt x="248472" y="51282"/>
                  </a:lnTo>
                  <a:lnTo>
                    <a:pt x="264434" y="86509"/>
                  </a:lnTo>
                  <a:lnTo>
                    <a:pt x="265394" y="132172"/>
                  </a:lnTo>
                  <a:lnTo>
                    <a:pt x="252047" y="194452"/>
                  </a:lnTo>
                  <a:lnTo>
                    <a:pt x="248749" y="205468"/>
                  </a:lnTo>
                  <a:lnTo>
                    <a:pt x="243042" y="213981"/>
                  </a:lnTo>
                  <a:lnTo>
                    <a:pt x="227341" y="226561"/>
                  </a:lnTo>
                  <a:lnTo>
                    <a:pt x="198771" y="240219"/>
                  </a:lnTo>
                  <a:lnTo>
                    <a:pt x="193345" y="246508"/>
                  </a:lnTo>
                  <a:lnTo>
                    <a:pt x="190898" y="254210"/>
                  </a:lnTo>
                  <a:lnTo>
                    <a:pt x="190436" y="262854"/>
                  </a:lnTo>
                  <a:lnTo>
                    <a:pt x="196162" y="278697"/>
                  </a:lnTo>
                  <a:lnTo>
                    <a:pt x="244624" y="334779"/>
                  </a:lnTo>
                  <a:lnTo>
                    <a:pt x="296478" y="381476"/>
                  </a:lnTo>
                  <a:lnTo>
                    <a:pt x="332470" y="397254"/>
                  </a:lnTo>
                  <a:lnTo>
                    <a:pt x="372770" y="403749"/>
                  </a:lnTo>
                  <a:lnTo>
                    <a:pt x="394183" y="399029"/>
                  </a:lnTo>
                  <a:lnTo>
                    <a:pt x="419392" y="389457"/>
                  </a:lnTo>
                  <a:lnTo>
                    <a:pt x="442197" y="3854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85181" y="1133968"/>
              <a:ext cx="287628" cy="446844"/>
            </a:xfrm>
            <a:custGeom>
              <a:avLst/>
              <a:gdLst/>
              <a:ahLst/>
              <a:cxnLst/>
              <a:rect l="0" t="0" r="0" b="0"/>
              <a:pathLst>
                <a:path w="287628" h="446844">
                  <a:moveTo>
                    <a:pt x="147399" y="13638"/>
                  </a:moveTo>
                  <a:lnTo>
                    <a:pt x="137824" y="37684"/>
                  </a:lnTo>
                  <a:lnTo>
                    <a:pt x="101243" y="95914"/>
                  </a:lnTo>
                  <a:lnTo>
                    <a:pt x="87501" y="118055"/>
                  </a:lnTo>
                  <a:lnTo>
                    <a:pt x="80561" y="123024"/>
                  </a:lnTo>
                  <a:lnTo>
                    <a:pt x="73594" y="123996"/>
                  </a:lnTo>
                  <a:lnTo>
                    <a:pt x="66611" y="122305"/>
                  </a:lnTo>
                  <a:lnTo>
                    <a:pt x="63124" y="117668"/>
                  </a:lnTo>
                  <a:lnTo>
                    <a:pt x="62370" y="103157"/>
                  </a:lnTo>
                  <a:lnTo>
                    <a:pt x="72588" y="65246"/>
                  </a:lnTo>
                  <a:lnTo>
                    <a:pt x="95924" y="27081"/>
                  </a:lnTo>
                  <a:lnTo>
                    <a:pt x="110483" y="12594"/>
                  </a:lnTo>
                  <a:lnTo>
                    <a:pt x="128652" y="2255"/>
                  </a:lnTo>
                  <a:lnTo>
                    <a:pt x="148426" y="0"/>
                  </a:lnTo>
                  <a:lnTo>
                    <a:pt x="168912" y="4067"/>
                  </a:lnTo>
                  <a:lnTo>
                    <a:pt x="189716" y="13673"/>
                  </a:lnTo>
                  <a:lnTo>
                    <a:pt x="204421" y="28861"/>
                  </a:lnTo>
                  <a:lnTo>
                    <a:pt x="213686" y="48480"/>
                  </a:lnTo>
                  <a:lnTo>
                    <a:pt x="217732" y="87002"/>
                  </a:lnTo>
                  <a:lnTo>
                    <a:pt x="210872" y="132601"/>
                  </a:lnTo>
                  <a:lnTo>
                    <a:pt x="194542" y="168209"/>
                  </a:lnTo>
                  <a:lnTo>
                    <a:pt x="181609" y="186061"/>
                  </a:lnTo>
                  <a:lnTo>
                    <a:pt x="164943" y="198675"/>
                  </a:lnTo>
                  <a:lnTo>
                    <a:pt x="155586" y="203676"/>
                  </a:lnTo>
                  <a:lnTo>
                    <a:pt x="151687" y="203501"/>
                  </a:lnTo>
                  <a:lnTo>
                    <a:pt x="151428" y="199875"/>
                  </a:lnTo>
                  <a:lnTo>
                    <a:pt x="153594" y="193948"/>
                  </a:lnTo>
                  <a:lnTo>
                    <a:pt x="159718" y="189996"/>
                  </a:lnTo>
                  <a:lnTo>
                    <a:pt x="179001" y="185606"/>
                  </a:lnTo>
                  <a:lnTo>
                    <a:pt x="188354" y="186775"/>
                  </a:lnTo>
                  <a:lnTo>
                    <a:pt x="204986" y="194313"/>
                  </a:lnTo>
                  <a:lnTo>
                    <a:pt x="248992" y="231683"/>
                  </a:lnTo>
                  <a:lnTo>
                    <a:pt x="270178" y="258008"/>
                  </a:lnTo>
                  <a:lnTo>
                    <a:pt x="285683" y="299213"/>
                  </a:lnTo>
                  <a:lnTo>
                    <a:pt x="287627" y="325394"/>
                  </a:lnTo>
                  <a:lnTo>
                    <a:pt x="279344" y="370797"/>
                  </a:lnTo>
                  <a:lnTo>
                    <a:pt x="264223" y="402952"/>
                  </a:lnTo>
                  <a:lnTo>
                    <a:pt x="248454" y="417904"/>
                  </a:lnTo>
                  <a:lnTo>
                    <a:pt x="204145" y="442623"/>
                  </a:lnTo>
                  <a:lnTo>
                    <a:pt x="177689" y="446843"/>
                  </a:lnTo>
                  <a:lnTo>
                    <a:pt x="128166" y="440021"/>
                  </a:lnTo>
                  <a:lnTo>
                    <a:pt x="66807" y="411519"/>
                  </a:lnTo>
                  <a:lnTo>
                    <a:pt x="12033" y="395956"/>
                  </a:lnTo>
                  <a:lnTo>
                    <a:pt x="0" y="39266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095378" y="189512"/>
            <a:ext cx="2232042" cy="589597"/>
            <a:chOff x="3095378" y="189512"/>
            <a:chExt cx="2232042" cy="589597"/>
          </a:xfrm>
        </p:grpSpPr>
        <p:sp>
          <p:nvSpPr>
            <p:cNvPr id="2" name="Freeform 1"/>
            <p:cNvSpPr/>
            <p:nvPr/>
          </p:nvSpPr>
          <p:spPr>
            <a:xfrm>
              <a:off x="3337533" y="210569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4463" y="35962"/>
                  </a:lnTo>
                  <a:lnTo>
                    <a:pt x="8212" y="89814"/>
                  </a:lnTo>
                  <a:lnTo>
                    <a:pt x="9499" y="133894"/>
                  </a:lnTo>
                  <a:lnTo>
                    <a:pt x="10223" y="187982"/>
                  </a:lnTo>
                  <a:lnTo>
                    <a:pt x="10439" y="244822"/>
                  </a:lnTo>
                  <a:lnTo>
                    <a:pt x="10502" y="306117"/>
                  </a:lnTo>
                  <a:lnTo>
                    <a:pt x="10521" y="357554"/>
                  </a:lnTo>
                  <a:lnTo>
                    <a:pt x="2194" y="410340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95378" y="189512"/>
              <a:ext cx="505369" cy="57646"/>
            </a:xfrm>
            <a:custGeom>
              <a:avLst/>
              <a:gdLst/>
              <a:ahLst/>
              <a:cxnLst/>
              <a:rect l="0" t="0" r="0" b="0"/>
              <a:pathLst>
                <a:path w="505369" h="57646">
                  <a:moveTo>
                    <a:pt x="505368" y="0"/>
                  </a:moveTo>
                  <a:lnTo>
                    <a:pt x="446751" y="14655"/>
                  </a:lnTo>
                  <a:lnTo>
                    <a:pt x="393747" y="20963"/>
                  </a:lnTo>
                  <a:lnTo>
                    <a:pt x="338910" y="29141"/>
                  </a:lnTo>
                  <a:lnTo>
                    <a:pt x="278295" y="36692"/>
                  </a:lnTo>
                  <a:lnTo>
                    <a:pt x="218055" y="42213"/>
                  </a:lnTo>
                  <a:lnTo>
                    <a:pt x="160576" y="50236"/>
                  </a:lnTo>
                  <a:lnTo>
                    <a:pt x="106069" y="55049"/>
                  </a:lnTo>
                  <a:lnTo>
                    <a:pt x="55994" y="5764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446092" y="482661"/>
              <a:ext cx="196769" cy="201084"/>
            </a:xfrm>
            <a:custGeom>
              <a:avLst/>
              <a:gdLst/>
              <a:ahLst/>
              <a:cxnLst/>
              <a:rect l="0" t="0" r="0" b="0"/>
              <a:pathLst>
                <a:path w="196769" h="201084">
                  <a:moveTo>
                    <a:pt x="133597" y="106934"/>
                  </a:moveTo>
                  <a:lnTo>
                    <a:pt x="131257" y="67247"/>
                  </a:lnTo>
                  <a:lnTo>
                    <a:pt x="116786" y="35124"/>
                  </a:lnTo>
                  <a:lnTo>
                    <a:pt x="104288" y="18087"/>
                  </a:lnTo>
                  <a:lnTo>
                    <a:pt x="78509" y="930"/>
                  </a:lnTo>
                  <a:lnTo>
                    <a:pt x="68796" y="0"/>
                  </a:lnTo>
                  <a:lnTo>
                    <a:pt x="48645" y="5206"/>
                  </a:lnTo>
                  <a:lnTo>
                    <a:pt x="34229" y="18438"/>
                  </a:lnTo>
                  <a:lnTo>
                    <a:pt x="15442" y="55528"/>
                  </a:lnTo>
                  <a:lnTo>
                    <a:pt x="0" y="118550"/>
                  </a:lnTo>
                  <a:lnTo>
                    <a:pt x="521" y="146022"/>
                  </a:lnTo>
                  <a:lnTo>
                    <a:pt x="8551" y="173830"/>
                  </a:lnTo>
                  <a:lnTo>
                    <a:pt x="23039" y="192428"/>
                  </a:lnTo>
                  <a:lnTo>
                    <a:pt x="31815" y="199025"/>
                  </a:lnTo>
                  <a:lnTo>
                    <a:pt x="41176" y="201083"/>
                  </a:lnTo>
                  <a:lnTo>
                    <a:pt x="60935" y="197131"/>
                  </a:lnTo>
                  <a:lnTo>
                    <a:pt x="86201" y="181752"/>
                  </a:lnTo>
                  <a:lnTo>
                    <a:pt x="98104" y="162804"/>
                  </a:lnTo>
                  <a:lnTo>
                    <a:pt x="119044" y="100124"/>
                  </a:lnTo>
                  <a:lnTo>
                    <a:pt x="126349" y="77001"/>
                  </a:lnTo>
                  <a:lnTo>
                    <a:pt x="128765" y="74111"/>
                  </a:lnTo>
                  <a:lnTo>
                    <a:pt x="130376" y="76863"/>
                  </a:lnTo>
                  <a:lnTo>
                    <a:pt x="148063" y="139225"/>
                  </a:lnTo>
                  <a:lnTo>
                    <a:pt x="161083" y="153651"/>
                  </a:lnTo>
                  <a:lnTo>
                    <a:pt x="169468" y="159136"/>
                  </a:lnTo>
                  <a:lnTo>
                    <a:pt x="176229" y="161622"/>
                  </a:lnTo>
                  <a:lnTo>
                    <a:pt x="181905" y="162110"/>
                  </a:lnTo>
                  <a:lnTo>
                    <a:pt x="196768" y="159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84974" y="231626"/>
              <a:ext cx="206364" cy="418142"/>
            </a:xfrm>
            <a:custGeom>
              <a:avLst/>
              <a:gdLst/>
              <a:ahLst/>
              <a:cxnLst/>
              <a:rect l="0" t="0" r="0" b="0"/>
              <a:pathLst>
                <a:path w="206364" h="418142">
                  <a:moveTo>
                    <a:pt x="10528" y="0"/>
                  </a:moveTo>
                  <a:lnTo>
                    <a:pt x="13648" y="42692"/>
                  </a:lnTo>
                  <a:lnTo>
                    <a:pt x="25182" y="101110"/>
                  </a:lnTo>
                  <a:lnTo>
                    <a:pt x="31490" y="162259"/>
                  </a:lnTo>
                  <a:lnTo>
                    <a:pt x="42788" y="218705"/>
                  </a:lnTo>
                  <a:lnTo>
                    <a:pt x="49723" y="276152"/>
                  </a:lnTo>
                  <a:lnTo>
                    <a:pt x="54897" y="334507"/>
                  </a:lnTo>
                  <a:lnTo>
                    <a:pt x="57600" y="382603"/>
                  </a:lnTo>
                  <a:lnTo>
                    <a:pt x="55947" y="395449"/>
                  </a:lnTo>
                  <a:lnTo>
                    <a:pt x="54846" y="398163"/>
                  </a:lnTo>
                  <a:lnTo>
                    <a:pt x="52932" y="345614"/>
                  </a:lnTo>
                  <a:lnTo>
                    <a:pt x="58318" y="307905"/>
                  </a:lnTo>
                  <a:lnTo>
                    <a:pt x="72911" y="280095"/>
                  </a:lnTo>
                  <a:lnTo>
                    <a:pt x="88557" y="267596"/>
                  </a:lnTo>
                  <a:lnTo>
                    <a:pt x="97642" y="262626"/>
                  </a:lnTo>
                  <a:lnTo>
                    <a:pt x="117096" y="260222"/>
                  </a:lnTo>
                  <a:lnTo>
                    <a:pt x="136271" y="264223"/>
                  </a:lnTo>
                  <a:lnTo>
                    <a:pt x="152591" y="273801"/>
                  </a:lnTo>
                  <a:lnTo>
                    <a:pt x="196371" y="327313"/>
                  </a:lnTo>
                  <a:lnTo>
                    <a:pt x="204259" y="350974"/>
                  </a:lnTo>
                  <a:lnTo>
                    <a:pt x="206363" y="363834"/>
                  </a:lnTo>
                  <a:lnTo>
                    <a:pt x="202461" y="384362"/>
                  </a:lnTo>
                  <a:lnTo>
                    <a:pt x="198145" y="393112"/>
                  </a:lnTo>
                  <a:lnTo>
                    <a:pt x="183991" y="405954"/>
                  </a:lnTo>
                  <a:lnTo>
                    <a:pt x="175303" y="411016"/>
                  </a:lnTo>
                  <a:lnTo>
                    <a:pt x="135130" y="418141"/>
                  </a:lnTo>
                  <a:lnTo>
                    <a:pt x="85964" y="412142"/>
                  </a:lnTo>
                  <a:lnTo>
                    <a:pt x="26225" y="390724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6072" y="231626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8334" y="52051"/>
                  </a:lnTo>
                  <a:lnTo>
                    <a:pt x="15684" y="111538"/>
                  </a:lnTo>
                  <a:lnTo>
                    <a:pt x="28401" y="168998"/>
                  </a:lnTo>
                  <a:lnTo>
                    <a:pt x="38701" y="231268"/>
                  </a:lnTo>
                  <a:lnTo>
                    <a:pt x="47992" y="293522"/>
                  </a:lnTo>
                  <a:lnTo>
                    <a:pt x="52435" y="348363"/>
                  </a:lnTo>
                  <a:lnTo>
                    <a:pt x="60704" y="400049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1357" y="464913"/>
              <a:ext cx="115815" cy="166801"/>
            </a:xfrm>
            <a:custGeom>
              <a:avLst/>
              <a:gdLst/>
              <a:ahLst/>
              <a:cxnLst/>
              <a:rect l="0" t="0" r="0" b="0"/>
              <a:pathLst>
                <a:path w="115815" h="166801">
                  <a:moveTo>
                    <a:pt x="0" y="135211"/>
                  </a:moveTo>
                  <a:lnTo>
                    <a:pt x="11179" y="118443"/>
                  </a:lnTo>
                  <a:lnTo>
                    <a:pt x="26026" y="107092"/>
                  </a:lnTo>
                  <a:lnTo>
                    <a:pt x="58563" y="84683"/>
                  </a:lnTo>
                  <a:lnTo>
                    <a:pt x="101679" y="38252"/>
                  </a:lnTo>
                  <a:lnTo>
                    <a:pt x="105221" y="28458"/>
                  </a:lnTo>
                  <a:lnTo>
                    <a:pt x="106037" y="8216"/>
                  </a:lnTo>
                  <a:lnTo>
                    <a:pt x="101107" y="2585"/>
                  </a:lnTo>
                  <a:lnTo>
                    <a:pt x="93141" y="0"/>
                  </a:lnTo>
                  <a:lnTo>
                    <a:pt x="62693" y="1952"/>
                  </a:lnTo>
                  <a:lnTo>
                    <a:pt x="52324" y="4257"/>
                  </a:lnTo>
                  <a:lnTo>
                    <a:pt x="34564" y="16178"/>
                  </a:lnTo>
                  <a:lnTo>
                    <a:pt x="20041" y="34344"/>
                  </a:lnTo>
                  <a:lnTo>
                    <a:pt x="9687" y="58016"/>
                  </a:lnTo>
                  <a:lnTo>
                    <a:pt x="7425" y="84134"/>
                  </a:lnTo>
                  <a:lnTo>
                    <a:pt x="11489" y="110171"/>
                  </a:lnTo>
                  <a:lnTo>
                    <a:pt x="26931" y="143389"/>
                  </a:lnTo>
                  <a:lnTo>
                    <a:pt x="39655" y="160683"/>
                  </a:lnTo>
                  <a:lnTo>
                    <a:pt x="48664" y="165060"/>
                  </a:lnTo>
                  <a:lnTo>
                    <a:pt x="90505" y="166800"/>
                  </a:lnTo>
                  <a:lnTo>
                    <a:pt x="115814" y="166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77805" y="400082"/>
              <a:ext cx="143162" cy="250352"/>
            </a:xfrm>
            <a:custGeom>
              <a:avLst/>
              <a:gdLst/>
              <a:ahLst/>
              <a:cxnLst/>
              <a:rect l="0" t="0" r="0" b="0"/>
              <a:pathLst>
                <a:path w="143162" h="250352">
                  <a:moveTo>
                    <a:pt x="117821" y="0"/>
                  </a:moveTo>
                  <a:lnTo>
                    <a:pt x="64794" y="14655"/>
                  </a:lnTo>
                  <a:lnTo>
                    <a:pt x="47071" y="27570"/>
                  </a:lnTo>
                  <a:lnTo>
                    <a:pt x="10585" y="67322"/>
                  </a:lnTo>
                  <a:lnTo>
                    <a:pt x="751" y="86073"/>
                  </a:lnTo>
                  <a:lnTo>
                    <a:pt x="0" y="94817"/>
                  </a:lnTo>
                  <a:lnTo>
                    <a:pt x="5405" y="110771"/>
                  </a:lnTo>
                  <a:lnTo>
                    <a:pt x="12462" y="115962"/>
                  </a:lnTo>
                  <a:lnTo>
                    <a:pt x="75547" y="133836"/>
                  </a:lnTo>
                  <a:lnTo>
                    <a:pt x="128329" y="156561"/>
                  </a:lnTo>
                  <a:lnTo>
                    <a:pt x="135355" y="165205"/>
                  </a:lnTo>
                  <a:lnTo>
                    <a:pt x="143161" y="187289"/>
                  </a:lnTo>
                  <a:lnTo>
                    <a:pt x="142904" y="197389"/>
                  </a:lnTo>
                  <a:lnTo>
                    <a:pt x="136378" y="214851"/>
                  </a:lnTo>
                  <a:lnTo>
                    <a:pt x="122560" y="227291"/>
                  </a:lnTo>
                  <a:lnTo>
                    <a:pt x="85092" y="244809"/>
                  </a:lnTo>
                  <a:lnTo>
                    <a:pt x="48723" y="250351"/>
                  </a:lnTo>
                  <a:lnTo>
                    <a:pt x="2008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574241" y="197429"/>
              <a:ext cx="131998" cy="455338"/>
            </a:xfrm>
            <a:custGeom>
              <a:avLst/>
              <a:gdLst/>
              <a:ahLst/>
              <a:cxnLst/>
              <a:rect l="0" t="0" r="0" b="0"/>
              <a:pathLst>
                <a:path w="131998" h="455338">
                  <a:moveTo>
                    <a:pt x="79355" y="455337"/>
                  </a:moveTo>
                  <a:lnTo>
                    <a:pt x="61396" y="397953"/>
                  </a:lnTo>
                  <a:lnTo>
                    <a:pt x="51157" y="347867"/>
                  </a:lnTo>
                  <a:lnTo>
                    <a:pt x="37217" y="290956"/>
                  </a:lnTo>
                  <a:lnTo>
                    <a:pt x="23198" y="234394"/>
                  </a:lnTo>
                  <a:lnTo>
                    <a:pt x="10333" y="181367"/>
                  </a:lnTo>
                  <a:lnTo>
                    <a:pt x="3459" y="120113"/>
                  </a:lnTo>
                  <a:lnTo>
                    <a:pt x="0" y="89930"/>
                  </a:lnTo>
                  <a:lnTo>
                    <a:pt x="5799" y="43562"/>
                  </a:lnTo>
                  <a:lnTo>
                    <a:pt x="15858" y="22372"/>
                  </a:lnTo>
                  <a:lnTo>
                    <a:pt x="34366" y="8274"/>
                  </a:lnTo>
                  <a:lnTo>
                    <a:pt x="45853" y="2877"/>
                  </a:lnTo>
                  <a:lnTo>
                    <a:pt x="67974" y="0"/>
                  </a:lnTo>
                  <a:lnTo>
                    <a:pt x="122564" y="10716"/>
                  </a:lnTo>
                  <a:lnTo>
                    <a:pt x="131997" y="13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27253" y="463253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2070" y="15641"/>
                  </a:lnTo>
                  <a:lnTo>
                    <a:pt x="106176" y="26342"/>
                  </a:lnTo>
                  <a:lnTo>
                    <a:pt x="43849" y="3648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48352" y="50536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1463" y="58617"/>
                  </a:lnTo>
                  <a:lnTo>
                    <a:pt x="5406" y="11521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737823" y="35796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834775" y="210569"/>
              <a:ext cx="50449" cy="410613"/>
            </a:xfrm>
            <a:custGeom>
              <a:avLst/>
              <a:gdLst/>
              <a:ahLst/>
              <a:cxnLst/>
              <a:rect l="0" t="0" r="0" b="0"/>
              <a:pathLst>
                <a:path w="50449" h="410613">
                  <a:moveTo>
                    <a:pt x="8334" y="0"/>
                  </a:moveTo>
                  <a:lnTo>
                    <a:pt x="0" y="48931"/>
                  </a:lnTo>
                  <a:lnTo>
                    <a:pt x="3828" y="108062"/>
                  </a:lnTo>
                  <a:lnTo>
                    <a:pt x="8613" y="163632"/>
                  </a:lnTo>
                  <a:lnTo>
                    <a:pt x="17281" y="226053"/>
                  </a:lnTo>
                  <a:lnTo>
                    <a:pt x="26955" y="287112"/>
                  </a:lnTo>
                  <a:lnTo>
                    <a:pt x="37012" y="338514"/>
                  </a:lnTo>
                  <a:lnTo>
                    <a:pt x="47997" y="400469"/>
                  </a:lnTo>
                  <a:lnTo>
                    <a:pt x="50448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911219" y="210569"/>
              <a:ext cx="47704" cy="463255"/>
            </a:xfrm>
            <a:custGeom>
              <a:avLst/>
              <a:gdLst/>
              <a:ahLst/>
              <a:cxnLst/>
              <a:rect l="0" t="0" r="0" b="0"/>
              <a:pathLst>
                <a:path w="47704" h="463255">
                  <a:moveTo>
                    <a:pt x="5589" y="0"/>
                  </a:moveTo>
                  <a:lnTo>
                    <a:pt x="0" y="16768"/>
                  </a:lnTo>
                  <a:lnTo>
                    <a:pt x="4442" y="80262"/>
                  </a:lnTo>
                  <a:lnTo>
                    <a:pt x="10148" y="123800"/>
                  </a:lnTo>
                  <a:lnTo>
                    <a:pt x="14349" y="183171"/>
                  </a:lnTo>
                  <a:lnTo>
                    <a:pt x="24174" y="242333"/>
                  </a:lnTo>
                  <a:lnTo>
                    <a:pt x="32802" y="297970"/>
                  </a:lnTo>
                  <a:lnTo>
                    <a:pt x="37049" y="356570"/>
                  </a:lnTo>
                  <a:lnTo>
                    <a:pt x="45252" y="419477"/>
                  </a:lnTo>
                  <a:lnTo>
                    <a:pt x="47703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7071" y="466097"/>
              <a:ext cx="110686" cy="179164"/>
            </a:xfrm>
            <a:custGeom>
              <a:avLst/>
              <a:gdLst/>
              <a:ahLst/>
              <a:cxnLst/>
              <a:rect l="0" t="0" r="0" b="0"/>
              <a:pathLst>
                <a:path w="110686" h="179164">
                  <a:moveTo>
                    <a:pt x="34494" y="91913"/>
                  </a:moveTo>
                  <a:lnTo>
                    <a:pt x="77185" y="77341"/>
                  </a:lnTo>
                  <a:lnTo>
                    <a:pt x="87521" y="71669"/>
                  </a:lnTo>
                  <a:lnTo>
                    <a:pt x="102125" y="56010"/>
                  </a:lnTo>
                  <a:lnTo>
                    <a:pt x="107657" y="46920"/>
                  </a:lnTo>
                  <a:lnTo>
                    <a:pt x="110685" y="24343"/>
                  </a:lnTo>
                  <a:lnTo>
                    <a:pt x="109854" y="11771"/>
                  </a:lnTo>
                  <a:lnTo>
                    <a:pt x="104621" y="4560"/>
                  </a:lnTo>
                  <a:lnTo>
                    <a:pt x="96453" y="922"/>
                  </a:lnTo>
                  <a:lnTo>
                    <a:pt x="74899" y="0"/>
                  </a:lnTo>
                  <a:lnTo>
                    <a:pt x="49722" y="3489"/>
                  </a:lnTo>
                  <a:lnTo>
                    <a:pt x="29173" y="15179"/>
                  </a:lnTo>
                  <a:lnTo>
                    <a:pt x="13411" y="33242"/>
                  </a:lnTo>
                  <a:lnTo>
                    <a:pt x="2507" y="56868"/>
                  </a:lnTo>
                  <a:lnTo>
                    <a:pt x="0" y="82967"/>
                  </a:lnTo>
                  <a:lnTo>
                    <a:pt x="7923" y="132260"/>
                  </a:lnTo>
                  <a:lnTo>
                    <a:pt x="22981" y="159500"/>
                  </a:lnTo>
                  <a:lnTo>
                    <a:pt x="38736" y="171864"/>
                  </a:lnTo>
                  <a:lnTo>
                    <a:pt x="47850" y="176799"/>
                  </a:lnTo>
                  <a:lnTo>
                    <a:pt x="64216" y="179163"/>
                  </a:lnTo>
                  <a:lnTo>
                    <a:pt x="87136" y="176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09174" y="195474"/>
              <a:ext cx="152393" cy="520464"/>
            </a:xfrm>
            <a:custGeom>
              <a:avLst/>
              <a:gdLst/>
              <a:ahLst/>
              <a:cxnLst/>
              <a:rect l="0" t="0" r="0" b="0"/>
              <a:pathLst>
                <a:path w="152393" h="520464">
                  <a:moveTo>
                    <a:pt x="112960" y="383593"/>
                  </a:moveTo>
                  <a:lnTo>
                    <a:pt x="112960" y="361236"/>
                  </a:lnTo>
                  <a:lnTo>
                    <a:pt x="101782" y="330565"/>
                  </a:lnTo>
                  <a:lnTo>
                    <a:pt x="86935" y="315961"/>
                  </a:lnTo>
                  <a:lnTo>
                    <a:pt x="78063" y="310429"/>
                  </a:lnTo>
                  <a:lnTo>
                    <a:pt x="68639" y="309081"/>
                  </a:lnTo>
                  <a:lnTo>
                    <a:pt x="48808" y="313822"/>
                  </a:lnTo>
                  <a:lnTo>
                    <a:pt x="31416" y="326847"/>
                  </a:lnTo>
                  <a:lnTo>
                    <a:pt x="17057" y="344335"/>
                  </a:lnTo>
                  <a:lnTo>
                    <a:pt x="6776" y="363805"/>
                  </a:lnTo>
                  <a:lnTo>
                    <a:pt x="0" y="400087"/>
                  </a:lnTo>
                  <a:lnTo>
                    <a:pt x="3582" y="440472"/>
                  </a:lnTo>
                  <a:lnTo>
                    <a:pt x="12095" y="461905"/>
                  </a:lnTo>
                  <a:lnTo>
                    <a:pt x="17641" y="470896"/>
                  </a:lnTo>
                  <a:lnTo>
                    <a:pt x="26017" y="476890"/>
                  </a:lnTo>
                  <a:lnTo>
                    <a:pt x="47803" y="483550"/>
                  </a:lnTo>
                  <a:lnTo>
                    <a:pt x="57824" y="481816"/>
                  </a:lnTo>
                  <a:lnTo>
                    <a:pt x="75197" y="470532"/>
                  </a:lnTo>
                  <a:lnTo>
                    <a:pt x="98132" y="438858"/>
                  </a:lnTo>
                  <a:lnTo>
                    <a:pt x="125673" y="378998"/>
                  </a:lnTo>
                  <a:lnTo>
                    <a:pt x="139604" y="331669"/>
                  </a:lnTo>
                  <a:lnTo>
                    <a:pt x="147419" y="289936"/>
                  </a:lnTo>
                  <a:lnTo>
                    <a:pt x="151672" y="244091"/>
                  </a:lnTo>
                  <a:lnTo>
                    <a:pt x="152392" y="197590"/>
                  </a:lnTo>
                  <a:lnTo>
                    <a:pt x="148813" y="153526"/>
                  </a:lnTo>
                  <a:lnTo>
                    <a:pt x="143323" y="110545"/>
                  </a:lnTo>
                  <a:lnTo>
                    <a:pt x="130535" y="53125"/>
                  </a:lnTo>
                  <a:lnTo>
                    <a:pt x="111929" y="12716"/>
                  </a:lnTo>
                  <a:lnTo>
                    <a:pt x="105254" y="2980"/>
                  </a:lnTo>
                  <a:lnTo>
                    <a:pt x="99634" y="0"/>
                  </a:lnTo>
                  <a:lnTo>
                    <a:pt x="94717" y="1522"/>
                  </a:lnTo>
                  <a:lnTo>
                    <a:pt x="90270" y="6047"/>
                  </a:lnTo>
                  <a:lnTo>
                    <a:pt x="85328" y="26672"/>
                  </a:lnTo>
                  <a:lnTo>
                    <a:pt x="82546" y="74287"/>
                  </a:lnTo>
                  <a:lnTo>
                    <a:pt x="81722" y="126610"/>
                  </a:lnTo>
                  <a:lnTo>
                    <a:pt x="81478" y="181108"/>
                  </a:lnTo>
                  <a:lnTo>
                    <a:pt x="84525" y="239759"/>
                  </a:lnTo>
                  <a:lnTo>
                    <a:pt x="90446" y="301499"/>
                  </a:lnTo>
                  <a:lnTo>
                    <a:pt x="97061" y="355759"/>
                  </a:lnTo>
                  <a:lnTo>
                    <a:pt x="100840" y="405112"/>
                  </a:lnTo>
                  <a:lnTo>
                    <a:pt x="113139" y="454960"/>
                  </a:lnTo>
                  <a:lnTo>
                    <a:pt x="130460" y="509411"/>
                  </a:lnTo>
                  <a:lnTo>
                    <a:pt x="134017" y="5204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421761" y="736994"/>
              <a:ext cx="1905659" cy="42115"/>
            </a:xfrm>
            <a:custGeom>
              <a:avLst/>
              <a:gdLst/>
              <a:ahLst/>
              <a:cxnLst/>
              <a:rect l="0" t="0" r="0" b="0"/>
              <a:pathLst>
                <a:path w="1905659" h="42115">
                  <a:moveTo>
                    <a:pt x="1905658" y="42114"/>
                  </a:moveTo>
                  <a:lnTo>
                    <a:pt x="1842208" y="24156"/>
                  </a:lnTo>
                  <a:lnTo>
                    <a:pt x="1794701" y="15086"/>
                  </a:lnTo>
                  <a:lnTo>
                    <a:pt x="1742411" y="11879"/>
                  </a:lnTo>
                  <a:lnTo>
                    <a:pt x="1686493" y="9759"/>
                  </a:lnTo>
                  <a:lnTo>
                    <a:pt x="1625020" y="2275"/>
                  </a:lnTo>
                  <a:lnTo>
                    <a:pt x="1563583" y="674"/>
                  </a:lnTo>
                  <a:lnTo>
                    <a:pt x="1518489" y="300"/>
                  </a:lnTo>
                  <a:lnTo>
                    <a:pt x="1455980" y="89"/>
                  </a:lnTo>
                  <a:lnTo>
                    <a:pt x="1403273" y="27"/>
                  </a:lnTo>
                  <a:lnTo>
                    <a:pt x="1340863" y="8"/>
                  </a:lnTo>
                  <a:lnTo>
                    <a:pt x="1288835" y="3"/>
                  </a:lnTo>
                  <a:lnTo>
                    <a:pt x="1232346" y="1"/>
                  </a:lnTo>
                  <a:lnTo>
                    <a:pt x="1170151" y="0"/>
                  </a:lnTo>
                  <a:lnTo>
                    <a:pt x="1117632" y="0"/>
                  </a:lnTo>
                  <a:lnTo>
                    <a:pt x="1059567" y="0"/>
                  </a:lnTo>
                  <a:lnTo>
                    <a:pt x="998025" y="5590"/>
                  </a:lnTo>
                  <a:lnTo>
                    <a:pt x="940808" y="9553"/>
                  </a:lnTo>
                  <a:lnTo>
                    <a:pt x="895000" y="10240"/>
                  </a:lnTo>
                  <a:lnTo>
                    <a:pt x="834634" y="10443"/>
                  </a:lnTo>
                  <a:lnTo>
                    <a:pt x="785553" y="10503"/>
                  </a:lnTo>
                  <a:lnTo>
                    <a:pt x="727046" y="10524"/>
                  </a:lnTo>
                  <a:lnTo>
                    <a:pt x="670429" y="10528"/>
                  </a:lnTo>
                  <a:lnTo>
                    <a:pt x="611467" y="10529"/>
                  </a:lnTo>
                  <a:lnTo>
                    <a:pt x="558901" y="16118"/>
                  </a:lnTo>
                  <a:lnTo>
                    <a:pt x="496923" y="19594"/>
                  </a:lnTo>
                  <a:lnTo>
                    <a:pt x="443465" y="20624"/>
                  </a:lnTo>
                  <a:lnTo>
                    <a:pt x="381221" y="26518"/>
                  </a:lnTo>
                  <a:lnTo>
                    <a:pt x="327684" y="30084"/>
                  </a:lnTo>
                  <a:lnTo>
                    <a:pt x="265418" y="31141"/>
                  </a:lnTo>
                  <a:lnTo>
                    <a:pt x="222079" y="31388"/>
                  </a:lnTo>
                  <a:lnTo>
                    <a:pt x="179420" y="31498"/>
                  </a:lnTo>
                  <a:lnTo>
                    <a:pt x="119452" y="32730"/>
                  </a:lnTo>
                  <a:lnTo>
                    <a:pt x="56611" y="3991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79636" y="1392508"/>
            <a:ext cx="2234164" cy="693929"/>
            <a:chOff x="679636" y="1392508"/>
            <a:chExt cx="2234164" cy="693929"/>
          </a:xfrm>
        </p:grpSpPr>
        <p:sp>
          <p:nvSpPr>
            <p:cNvPr id="19" name="Freeform 18"/>
            <p:cNvSpPr/>
            <p:nvPr/>
          </p:nvSpPr>
          <p:spPr>
            <a:xfrm>
              <a:off x="679636" y="1463269"/>
              <a:ext cx="352157" cy="623168"/>
            </a:xfrm>
            <a:custGeom>
              <a:avLst/>
              <a:gdLst/>
              <a:ahLst/>
              <a:cxnLst/>
              <a:rect l="0" t="0" r="0" b="0"/>
              <a:pathLst>
                <a:path w="352157" h="623168">
                  <a:moveTo>
                    <a:pt x="36301" y="31777"/>
                  </a:moveTo>
                  <a:lnTo>
                    <a:pt x="18343" y="95205"/>
                  </a:lnTo>
                  <a:lnTo>
                    <a:pt x="11552" y="116119"/>
                  </a:lnTo>
                  <a:lnTo>
                    <a:pt x="8104" y="119591"/>
                  </a:lnTo>
                  <a:lnTo>
                    <a:pt x="4635" y="118396"/>
                  </a:lnTo>
                  <a:lnTo>
                    <a:pt x="1152" y="114089"/>
                  </a:lnTo>
                  <a:lnTo>
                    <a:pt x="0" y="107709"/>
                  </a:lnTo>
                  <a:lnTo>
                    <a:pt x="6557" y="72252"/>
                  </a:lnTo>
                  <a:lnTo>
                    <a:pt x="18910" y="41820"/>
                  </a:lnTo>
                  <a:lnTo>
                    <a:pt x="44044" y="5685"/>
                  </a:lnTo>
                  <a:lnTo>
                    <a:pt x="54331" y="1514"/>
                  </a:lnTo>
                  <a:lnTo>
                    <a:pt x="81359" y="0"/>
                  </a:lnTo>
                  <a:lnTo>
                    <a:pt x="106630" y="12585"/>
                  </a:lnTo>
                  <a:lnTo>
                    <a:pt x="152624" y="56373"/>
                  </a:lnTo>
                  <a:lnTo>
                    <a:pt x="179619" y="116316"/>
                  </a:lnTo>
                  <a:lnTo>
                    <a:pt x="197663" y="174278"/>
                  </a:lnTo>
                  <a:lnTo>
                    <a:pt x="208245" y="231667"/>
                  </a:lnTo>
                  <a:lnTo>
                    <a:pt x="213200" y="289355"/>
                  </a:lnTo>
                  <a:lnTo>
                    <a:pt x="214874" y="352845"/>
                  </a:lnTo>
                  <a:lnTo>
                    <a:pt x="212085" y="410446"/>
                  </a:lnTo>
                  <a:lnTo>
                    <a:pt x="200689" y="462170"/>
                  </a:lnTo>
                  <a:lnTo>
                    <a:pt x="185615" y="516880"/>
                  </a:lnTo>
                  <a:lnTo>
                    <a:pt x="164451" y="566807"/>
                  </a:lnTo>
                  <a:lnTo>
                    <a:pt x="139002" y="599746"/>
                  </a:lnTo>
                  <a:lnTo>
                    <a:pt x="116261" y="614881"/>
                  </a:lnTo>
                  <a:lnTo>
                    <a:pt x="91726" y="623167"/>
                  </a:lnTo>
                  <a:lnTo>
                    <a:pt x="69124" y="622950"/>
                  </a:lnTo>
                  <a:lnTo>
                    <a:pt x="50499" y="615835"/>
                  </a:lnTo>
                  <a:lnTo>
                    <a:pt x="34423" y="603704"/>
                  </a:lnTo>
                  <a:lnTo>
                    <a:pt x="19479" y="586614"/>
                  </a:lnTo>
                  <a:lnTo>
                    <a:pt x="11277" y="564201"/>
                  </a:lnTo>
                  <a:lnTo>
                    <a:pt x="6012" y="511684"/>
                  </a:lnTo>
                  <a:lnTo>
                    <a:pt x="16278" y="470199"/>
                  </a:lnTo>
                  <a:lnTo>
                    <a:pt x="30912" y="448510"/>
                  </a:lnTo>
                  <a:lnTo>
                    <a:pt x="49114" y="432241"/>
                  </a:lnTo>
                  <a:lnTo>
                    <a:pt x="68902" y="421111"/>
                  </a:lnTo>
                  <a:lnTo>
                    <a:pt x="105362" y="413857"/>
                  </a:lnTo>
                  <a:lnTo>
                    <a:pt x="166840" y="419812"/>
                  </a:lnTo>
                  <a:lnTo>
                    <a:pt x="225257" y="432253"/>
                  </a:lnTo>
                  <a:lnTo>
                    <a:pt x="281856" y="445976"/>
                  </a:lnTo>
                  <a:lnTo>
                    <a:pt x="334450" y="443670"/>
                  </a:lnTo>
                  <a:lnTo>
                    <a:pt x="352156" y="4423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153444" y="1435088"/>
              <a:ext cx="373189" cy="578294"/>
            </a:xfrm>
            <a:custGeom>
              <a:avLst/>
              <a:gdLst/>
              <a:ahLst/>
              <a:cxnLst/>
              <a:rect l="0" t="0" r="0" b="0"/>
              <a:pathLst>
                <a:path w="373189" h="578294">
                  <a:moveTo>
                    <a:pt x="46804" y="28373"/>
                  </a:moveTo>
                  <a:lnTo>
                    <a:pt x="28846" y="89483"/>
                  </a:lnTo>
                  <a:lnTo>
                    <a:pt x="11655" y="143915"/>
                  </a:lnTo>
                  <a:lnTo>
                    <a:pt x="8164" y="147515"/>
                  </a:lnTo>
                  <a:lnTo>
                    <a:pt x="4666" y="146405"/>
                  </a:lnTo>
                  <a:lnTo>
                    <a:pt x="1165" y="142156"/>
                  </a:lnTo>
                  <a:lnTo>
                    <a:pt x="0" y="135814"/>
                  </a:lnTo>
                  <a:lnTo>
                    <a:pt x="9431" y="84852"/>
                  </a:lnTo>
                  <a:lnTo>
                    <a:pt x="44019" y="27246"/>
                  </a:lnTo>
                  <a:lnTo>
                    <a:pt x="60774" y="13054"/>
                  </a:lnTo>
                  <a:lnTo>
                    <a:pt x="81089" y="4017"/>
                  </a:lnTo>
                  <a:lnTo>
                    <a:pt x="105716" y="0"/>
                  </a:lnTo>
                  <a:lnTo>
                    <a:pt x="129139" y="4454"/>
                  </a:lnTo>
                  <a:lnTo>
                    <a:pt x="158937" y="20116"/>
                  </a:lnTo>
                  <a:lnTo>
                    <a:pt x="173850" y="34062"/>
                  </a:lnTo>
                  <a:lnTo>
                    <a:pt x="200668" y="92043"/>
                  </a:lnTo>
                  <a:lnTo>
                    <a:pt x="218697" y="149841"/>
                  </a:lnTo>
                  <a:lnTo>
                    <a:pt x="229277" y="207213"/>
                  </a:lnTo>
                  <a:lnTo>
                    <a:pt x="234231" y="259307"/>
                  </a:lnTo>
                  <a:lnTo>
                    <a:pt x="234735" y="318831"/>
                  </a:lnTo>
                  <a:lnTo>
                    <a:pt x="227903" y="375649"/>
                  </a:lnTo>
                  <a:lnTo>
                    <a:pt x="217662" y="437576"/>
                  </a:lnTo>
                  <a:lnTo>
                    <a:pt x="201076" y="491441"/>
                  </a:lnTo>
                  <a:lnTo>
                    <a:pt x="184816" y="533704"/>
                  </a:lnTo>
                  <a:lnTo>
                    <a:pt x="168974" y="554782"/>
                  </a:lnTo>
                  <a:lnTo>
                    <a:pt x="140324" y="575200"/>
                  </a:lnTo>
                  <a:lnTo>
                    <a:pt x="119954" y="578293"/>
                  </a:lnTo>
                  <a:lnTo>
                    <a:pt x="99203" y="574599"/>
                  </a:lnTo>
                  <a:lnTo>
                    <a:pt x="78281" y="565158"/>
                  </a:lnTo>
                  <a:lnTo>
                    <a:pt x="52361" y="541100"/>
                  </a:lnTo>
                  <a:lnTo>
                    <a:pt x="43425" y="518684"/>
                  </a:lnTo>
                  <a:lnTo>
                    <a:pt x="37688" y="466166"/>
                  </a:lnTo>
                  <a:lnTo>
                    <a:pt x="42283" y="430270"/>
                  </a:lnTo>
                  <a:lnTo>
                    <a:pt x="51034" y="411325"/>
                  </a:lnTo>
                  <a:lnTo>
                    <a:pt x="56643" y="402997"/>
                  </a:lnTo>
                  <a:lnTo>
                    <a:pt x="65062" y="397445"/>
                  </a:lnTo>
                  <a:lnTo>
                    <a:pt x="86894" y="391277"/>
                  </a:lnTo>
                  <a:lnTo>
                    <a:pt x="109076" y="394774"/>
                  </a:lnTo>
                  <a:lnTo>
                    <a:pt x="130632" y="405297"/>
                  </a:lnTo>
                  <a:lnTo>
                    <a:pt x="189211" y="450622"/>
                  </a:lnTo>
                  <a:lnTo>
                    <a:pt x="249652" y="505319"/>
                  </a:lnTo>
                  <a:lnTo>
                    <a:pt x="272374" y="525449"/>
                  </a:lnTo>
                  <a:lnTo>
                    <a:pt x="290947" y="535125"/>
                  </a:lnTo>
                  <a:lnTo>
                    <a:pt x="300813" y="535833"/>
                  </a:lnTo>
                  <a:lnTo>
                    <a:pt x="363907" y="515823"/>
                  </a:lnTo>
                  <a:lnTo>
                    <a:pt x="373188" y="51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00414" y="1537160"/>
              <a:ext cx="10530" cy="431670"/>
            </a:xfrm>
            <a:custGeom>
              <a:avLst/>
              <a:gdLst/>
              <a:ahLst/>
              <a:cxnLst/>
              <a:rect l="0" t="0" r="0" b="0"/>
              <a:pathLst>
                <a:path w="10530" h="431670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0" y="161928"/>
                  </a:lnTo>
                  <a:lnTo>
                    <a:pt x="0" y="220502"/>
                  </a:lnTo>
                  <a:lnTo>
                    <a:pt x="0" y="277133"/>
                  </a:lnTo>
                  <a:lnTo>
                    <a:pt x="1170" y="334549"/>
                  </a:lnTo>
                  <a:lnTo>
                    <a:pt x="8333" y="394764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779316" y="1467534"/>
              <a:ext cx="536954" cy="543410"/>
            </a:xfrm>
            <a:custGeom>
              <a:avLst/>
              <a:gdLst/>
              <a:ahLst/>
              <a:cxnLst/>
              <a:rect l="0" t="0" r="0" b="0"/>
              <a:pathLst>
                <a:path w="536954" h="543410">
                  <a:moveTo>
                    <a:pt x="0" y="111740"/>
                  </a:moveTo>
                  <a:lnTo>
                    <a:pt x="5589" y="94973"/>
                  </a:lnTo>
                  <a:lnTo>
                    <a:pt x="25832" y="67778"/>
                  </a:lnTo>
                  <a:lnTo>
                    <a:pt x="64114" y="36722"/>
                  </a:lnTo>
                  <a:lnTo>
                    <a:pt x="121527" y="14225"/>
                  </a:lnTo>
                  <a:lnTo>
                    <a:pt x="177080" y="754"/>
                  </a:lnTo>
                  <a:lnTo>
                    <a:pt x="240046" y="0"/>
                  </a:lnTo>
                  <a:lnTo>
                    <a:pt x="283644" y="10782"/>
                  </a:lnTo>
                  <a:lnTo>
                    <a:pt x="310898" y="23586"/>
                  </a:lnTo>
                  <a:lnTo>
                    <a:pt x="344802" y="50525"/>
                  </a:lnTo>
                  <a:lnTo>
                    <a:pt x="369015" y="81904"/>
                  </a:lnTo>
                  <a:lnTo>
                    <a:pt x="382948" y="120317"/>
                  </a:lnTo>
                  <a:lnTo>
                    <a:pt x="386427" y="160165"/>
                  </a:lnTo>
                  <a:lnTo>
                    <a:pt x="379399" y="194718"/>
                  </a:lnTo>
                  <a:lnTo>
                    <a:pt x="343347" y="257860"/>
                  </a:lnTo>
                  <a:lnTo>
                    <a:pt x="329633" y="274558"/>
                  </a:lnTo>
                  <a:lnTo>
                    <a:pt x="309500" y="283539"/>
                  </a:lnTo>
                  <a:lnTo>
                    <a:pt x="297580" y="285934"/>
                  </a:lnTo>
                  <a:lnTo>
                    <a:pt x="291974" y="291041"/>
                  </a:lnTo>
                  <a:lnTo>
                    <a:pt x="290575" y="297954"/>
                  </a:lnTo>
                  <a:lnTo>
                    <a:pt x="299786" y="327572"/>
                  </a:lnTo>
                  <a:lnTo>
                    <a:pt x="323859" y="379501"/>
                  </a:lnTo>
                  <a:lnTo>
                    <a:pt x="374139" y="442538"/>
                  </a:lnTo>
                  <a:lnTo>
                    <a:pt x="435291" y="503676"/>
                  </a:lnTo>
                  <a:lnTo>
                    <a:pt x="474498" y="529538"/>
                  </a:lnTo>
                  <a:lnTo>
                    <a:pt x="495157" y="537244"/>
                  </a:lnTo>
                  <a:lnTo>
                    <a:pt x="536953" y="5434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532441" y="1392508"/>
              <a:ext cx="381359" cy="585048"/>
            </a:xfrm>
            <a:custGeom>
              <a:avLst/>
              <a:gdLst/>
              <a:ahLst/>
              <a:cxnLst/>
              <a:rect l="0" t="0" r="0" b="0"/>
              <a:pathLst>
                <a:path w="381359" h="585048">
                  <a:moveTo>
                    <a:pt x="99683" y="39367"/>
                  </a:moveTo>
                  <a:lnTo>
                    <a:pt x="79440" y="83330"/>
                  </a:lnTo>
                  <a:lnTo>
                    <a:pt x="39785" y="130160"/>
                  </a:lnTo>
                  <a:lnTo>
                    <a:pt x="13305" y="145948"/>
                  </a:lnTo>
                  <a:lnTo>
                    <a:pt x="7003" y="144346"/>
                  </a:lnTo>
                  <a:lnTo>
                    <a:pt x="2801" y="138599"/>
                  </a:lnTo>
                  <a:lnTo>
                    <a:pt x="0" y="130088"/>
                  </a:lnTo>
                  <a:lnTo>
                    <a:pt x="7" y="111273"/>
                  </a:lnTo>
                  <a:lnTo>
                    <a:pt x="5080" y="91212"/>
                  </a:lnTo>
                  <a:lnTo>
                    <a:pt x="27400" y="52858"/>
                  </a:lnTo>
                  <a:lnTo>
                    <a:pt x="59928" y="22405"/>
                  </a:lnTo>
                  <a:lnTo>
                    <a:pt x="95443" y="6525"/>
                  </a:lnTo>
                  <a:lnTo>
                    <a:pt x="141190" y="0"/>
                  </a:lnTo>
                  <a:lnTo>
                    <a:pt x="165314" y="4713"/>
                  </a:lnTo>
                  <a:lnTo>
                    <a:pt x="175023" y="9246"/>
                  </a:lnTo>
                  <a:lnTo>
                    <a:pt x="188929" y="23640"/>
                  </a:lnTo>
                  <a:lnTo>
                    <a:pt x="207389" y="61477"/>
                  </a:lnTo>
                  <a:lnTo>
                    <a:pt x="208774" y="85069"/>
                  </a:lnTo>
                  <a:lnTo>
                    <a:pt x="200130" y="138342"/>
                  </a:lnTo>
                  <a:lnTo>
                    <a:pt x="185988" y="184350"/>
                  </a:lnTo>
                  <a:lnTo>
                    <a:pt x="153061" y="227190"/>
                  </a:lnTo>
                  <a:lnTo>
                    <a:pt x="177870" y="214389"/>
                  </a:lnTo>
                  <a:lnTo>
                    <a:pt x="217476" y="215358"/>
                  </a:lnTo>
                  <a:lnTo>
                    <a:pt x="260667" y="228643"/>
                  </a:lnTo>
                  <a:lnTo>
                    <a:pt x="300371" y="254093"/>
                  </a:lnTo>
                  <a:lnTo>
                    <a:pt x="337952" y="288627"/>
                  </a:lnTo>
                  <a:lnTo>
                    <a:pt x="353685" y="315213"/>
                  </a:lnTo>
                  <a:lnTo>
                    <a:pt x="376741" y="376464"/>
                  </a:lnTo>
                  <a:lnTo>
                    <a:pt x="381358" y="434071"/>
                  </a:lnTo>
                  <a:lnTo>
                    <a:pt x="372218" y="488604"/>
                  </a:lnTo>
                  <a:lnTo>
                    <a:pt x="364699" y="510429"/>
                  </a:lnTo>
                  <a:lnTo>
                    <a:pt x="353559" y="527928"/>
                  </a:lnTo>
                  <a:lnTo>
                    <a:pt x="311701" y="564292"/>
                  </a:lnTo>
                  <a:lnTo>
                    <a:pt x="289840" y="576044"/>
                  </a:lnTo>
                  <a:lnTo>
                    <a:pt x="229228" y="584715"/>
                  </a:lnTo>
                  <a:lnTo>
                    <a:pt x="174722" y="585047"/>
                  </a:lnTo>
                  <a:lnTo>
                    <a:pt x="113725" y="575271"/>
                  </a:lnTo>
                  <a:lnTo>
                    <a:pt x="61730" y="565481"/>
                  </a:lnTo>
                  <a:lnTo>
                    <a:pt x="26047" y="555171"/>
                  </a:lnTo>
                  <a:lnTo>
                    <a:pt x="4926" y="54473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334679" y="2653181"/>
            <a:ext cx="6130045" cy="831752"/>
            <a:chOff x="2334679" y="2653181"/>
            <a:chExt cx="6130045" cy="831752"/>
          </a:xfrm>
        </p:grpSpPr>
        <p:sp>
          <p:nvSpPr>
            <p:cNvPr id="25" name="Freeform 24"/>
            <p:cNvSpPr/>
            <p:nvPr/>
          </p:nvSpPr>
          <p:spPr>
            <a:xfrm>
              <a:off x="2334679" y="2703445"/>
              <a:ext cx="360617" cy="513209"/>
            </a:xfrm>
            <a:custGeom>
              <a:avLst/>
              <a:gdLst/>
              <a:ahLst/>
              <a:cxnLst/>
              <a:rect l="0" t="0" r="0" b="0"/>
              <a:pathLst>
                <a:path w="360617" h="513209">
                  <a:moveTo>
                    <a:pt x="76347" y="12907"/>
                  </a:moveTo>
                  <a:lnTo>
                    <a:pt x="61692" y="71524"/>
                  </a:lnTo>
                  <a:lnTo>
                    <a:pt x="45809" y="124528"/>
                  </a:lnTo>
                  <a:lnTo>
                    <a:pt x="12577" y="180811"/>
                  </a:lnTo>
                  <a:lnTo>
                    <a:pt x="8097" y="183334"/>
                  </a:lnTo>
                  <a:lnTo>
                    <a:pt x="3941" y="180338"/>
                  </a:lnTo>
                  <a:lnTo>
                    <a:pt x="0" y="173660"/>
                  </a:lnTo>
                  <a:lnTo>
                    <a:pt x="882" y="168039"/>
                  </a:lnTo>
                  <a:lnTo>
                    <a:pt x="4980" y="163122"/>
                  </a:lnTo>
                  <a:lnTo>
                    <a:pt x="11221" y="158674"/>
                  </a:lnTo>
                  <a:lnTo>
                    <a:pt x="21276" y="141253"/>
                  </a:lnTo>
                  <a:lnTo>
                    <a:pt x="42102" y="79635"/>
                  </a:lnTo>
                  <a:lnTo>
                    <a:pt x="73411" y="23904"/>
                  </a:lnTo>
                  <a:lnTo>
                    <a:pt x="90250" y="8826"/>
                  </a:lnTo>
                  <a:lnTo>
                    <a:pt x="99653" y="3167"/>
                  </a:lnTo>
                  <a:lnTo>
                    <a:pt x="125700" y="0"/>
                  </a:lnTo>
                  <a:lnTo>
                    <a:pt x="153263" y="3661"/>
                  </a:lnTo>
                  <a:lnTo>
                    <a:pt x="173313" y="13087"/>
                  </a:lnTo>
                  <a:lnTo>
                    <a:pt x="197754" y="42726"/>
                  </a:lnTo>
                  <a:lnTo>
                    <a:pt x="218568" y="88597"/>
                  </a:lnTo>
                  <a:lnTo>
                    <a:pt x="227931" y="132560"/>
                  </a:lnTo>
                  <a:lnTo>
                    <a:pt x="224919" y="183161"/>
                  </a:lnTo>
                  <a:lnTo>
                    <a:pt x="224093" y="233368"/>
                  </a:lnTo>
                  <a:lnTo>
                    <a:pt x="223900" y="275836"/>
                  </a:lnTo>
                  <a:lnTo>
                    <a:pt x="222622" y="339207"/>
                  </a:lnTo>
                  <a:lnTo>
                    <a:pt x="215354" y="400097"/>
                  </a:lnTo>
                  <a:lnTo>
                    <a:pt x="199298" y="460659"/>
                  </a:lnTo>
                  <a:lnTo>
                    <a:pt x="185974" y="483309"/>
                  </a:lnTo>
                  <a:lnTo>
                    <a:pt x="168354" y="501175"/>
                  </a:lnTo>
                  <a:lnTo>
                    <a:pt x="145705" y="510675"/>
                  </a:lnTo>
                  <a:lnTo>
                    <a:pt x="133114" y="513208"/>
                  </a:lnTo>
                  <a:lnTo>
                    <a:pt x="112885" y="509784"/>
                  </a:lnTo>
                  <a:lnTo>
                    <a:pt x="96095" y="499293"/>
                  </a:lnTo>
                  <a:lnTo>
                    <a:pt x="80834" y="482932"/>
                  </a:lnTo>
                  <a:lnTo>
                    <a:pt x="72492" y="460843"/>
                  </a:lnTo>
                  <a:lnTo>
                    <a:pt x="70267" y="448401"/>
                  </a:lnTo>
                  <a:lnTo>
                    <a:pt x="74035" y="425219"/>
                  </a:lnTo>
                  <a:lnTo>
                    <a:pt x="89310" y="395556"/>
                  </a:lnTo>
                  <a:lnTo>
                    <a:pt x="103165" y="380675"/>
                  </a:lnTo>
                  <a:lnTo>
                    <a:pt x="121021" y="370162"/>
                  </a:lnTo>
                  <a:lnTo>
                    <a:pt x="143775" y="367829"/>
                  </a:lnTo>
                  <a:lnTo>
                    <a:pt x="190921" y="375863"/>
                  </a:lnTo>
                  <a:lnTo>
                    <a:pt x="246157" y="410226"/>
                  </a:lnTo>
                  <a:lnTo>
                    <a:pt x="302503" y="451660"/>
                  </a:lnTo>
                  <a:lnTo>
                    <a:pt x="330529" y="467082"/>
                  </a:lnTo>
                  <a:lnTo>
                    <a:pt x="338218" y="468938"/>
                  </a:lnTo>
                  <a:lnTo>
                    <a:pt x="360616" y="46563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34467" y="2731636"/>
              <a:ext cx="318798" cy="474182"/>
            </a:xfrm>
            <a:custGeom>
              <a:avLst/>
              <a:gdLst/>
              <a:ahLst/>
              <a:cxnLst/>
              <a:rect l="0" t="0" r="0" b="0"/>
              <a:pathLst>
                <a:path w="318798" h="474182">
                  <a:moveTo>
                    <a:pt x="66113" y="26830"/>
                  </a:moveTo>
                  <a:lnTo>
                    <a:pt x="45815" y="87940"/>
                  </a:lnTo>
                  <a:lnTo>
                    <a:pt x="12834" y="142372"/>
                  </a:lnTo>
                  <a:lnTo>
                    <a:pt x="8367" y="145972"/>
                  </a:lnTo>
                  <a:lnTo>
                    <a:pt x="4219" y="144862"/>
                  </a:lnTo>
                  <a:lnTo>
                    <a:pt x="284" y="140613"/>
                  </a:lnTo>
                  <a:lnTo>
                    <a:pt x="0" y="135441"/>
                  </a:lnTo>
                  <a:lnTo>
                    <a:pt x="23929" y="78332"/>
                  </a:lnTo>
                  <a:lnTo>
                    <a:pt x="43613" y="37133"/>
                  </a:lnTo>
                  <a:lnTo>
                    <a:pt x="68805" y="11295"/>
                  </a:lnTo>
                  <a:lnTo>
                    <a:pt x="91486" y="2378"/>
                  </a:lnTo>
                  <a:lnTo>
                    <a:pt x="104085" y="0"/>
                  </a:lnTo>
                  <a:lnTo>
                    <a:pt x="124324" y="3597"/>
                  </a:lnTo>
                  <a:lnTo>
                    <a:pt x="132996" y="7832"/>
                  </a:lnTo>
                  <a:lnTo>
                    <a:pt x="148871" y="25015"/>
                  </a:lnTo>
                  <a:lnTo>
                    <a:pt x="162556" y="49420"/>
                  </a:lnTo>
                  <a:lnTo>
                    <a:pt x="177753" y="112747"/>
                  </a:lnTo>
                  <a:lnTo>
                    <a:pt x="180690" y="167320"/>
                  </a:lnTo>
                  <a:lnTo>
                    <a:pt x="181560" y="227944"/>
                  </a:lnTo>
                  <a:lnTo>
                    <a:pt x="181818" y="287241"/>
                  </a:lnTo>
                  <a:lnTo>
                    <a:pt x="176316" y="348501"/>
                  </a:lnTo>
                  <a:lnTo>
                    <a:pt x="162794" y="402802"/>
                  </a:lnTo>
                  <a:lnTo>
                    <a:pt x="138806" y="452349"/>
                  </a:lnTo>
                  <a:lnTo>
                    <a:pt x="132123" y="461418"/>
                  </a:lnTo>
                  <a:lnTo>
                    <a:pt x="122988" y="467464"/>
                  </a:lnTo>
                  <a:lnTo>
                    <a:pt x="100359" y="474181"/>
                  </a:lnTo>
                  <a:lnTo>
                    <a:pt x="77824" y="470928"/>
                  </a:lnTo>
                  <a:lnTo>
                    <a:pt x="57280" y="460513"/>
                  </a:lnTo>
                  <a:lnTo>
                    <a:pt x="40350" y="444186"/>
                  </a:lnTo>
                  <a:lnTo>
                    <a:pt x="31266" y="422111"/>
                  </a:lnTo>
                  <a:lnTo>
                    <a:pt x="25435" y="364223"/>
                  </a:lnTo>
                  <a:lnTo>
                    <a:pt x="30014" y="324890"/>
                  </a:lnTo>
                  <a:lnTo>
                    <a:pt x="38761" y="305140"/>
                  </a:lnTo>
                  <a:lnTo>
                    <a:pt x="44369" y="296598"/>
                  </a:lnTo>
                  <a:lnTo>
                    <a:pt x="51617" y="292073"/>
                  </a:lnTo>
                  <a:lnTo>
                    <a:pt x="69029" y="290165"/>
                  </a:lnTo>
                  <a:lnTo>
                    <a:pt x="98562" y="295668"/>
                  </a:lnTo>
                  <a:lnTo>
                    <a:pt x="123951" y="310297"/>
                  </a:lnTo>
                  <a:lnTo>
                    <a:pt x="185523" y="366434"/>
                  </a:lnTo>
                  <a:lnTo>
                    <a:pt x="204582" y="380926"/>
                  </a:lnTo>
                  <a:lnTo>
                    <a:pt x="227870" y="388927"/>
                  </a:lnTo>
                  <a:lnTo>
                    <a:pt x="291225" y="394484"/>
                  </a:lnTo>
                  <a:lnTo>
                    <a:pt x="318797" y="39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466021" y="2695295"/>
              <a:ext cx="29441" cy="473783"/>
            </a:xfrm>
            <a:custGeom>
              <a:avLst/>
              <a:gdLst/>
              <a:ahLst/>
              <a:cxnLst/>
              <a:rect l="0" t="0" r="0" b="0"/>
              <a:pathLst>
                <a:path w="29441" h="473783">
                  <a:moveTo>
                    <a:pt x="8383" y="0"/>
                  </a:moveTo>
                  <a:lnTo>
                    <a:pt x="8383" y="44367"/>
                  </a:lnTo>
                  <a:lnTo>
                    <a:pt x="7213" y="103093"/>
                  </a:lnTo>
                  <a:lnTo>
                    <a:pt x="1147" y="155198"/>
                  </a:lnTo>
                  <a:lnTo>
                    <a:pt x="0" y="217430"/>
                  </a:lnTo>
                  <a:lnTo>
                    <a:pt x="5379" y="269405"/>
                  </a:lnTo>
                  <a:lnTo>
                    <a:pt x="8663" y="324709"/>
                  </a:lnTo>
                  <a:lnTo>
                    <a:pt x="16540" y="382855"/>
                  </a:lnTo>
                  <a:lnTo>
                    <a:pt x="24032" y="444383"/>
                  </a:lnTo>
                  <a:lnTo>
                    <a:pt x="29440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95419" y="2863751"/>
              <a:ext cx="284271" cy="84229"/>
            </a:xfrm>
            <a:custGeom>
              <a:avLst/>
              <a:gdLst/>
              <a:ahLst/>
              <a:cxnLst/>
              <a:rect l="0" t="0" r="0" b="0"/>
              <a:pathLst>
                <a:path w="284271" h="84229">
                  <a:moveTo>
                    <a:pt x="284270" y="0"/>
                  </a:moveTo>
                  <a:lnTo>
                    <a:pt x="221792" y="3119"/>
                  </a:lnTo>
                  <a:lnTo>
                    <a:pt x="159494" y="20243"/>
                  </a:lnTo>
                  <a:lnTo>
                    <a:pt x="99269" y="44986"/>
                  </a:lnTo>
                  <a:lnTo>
                    <a:pt x="45432" y="6547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93070" y="2977595"/>
              <a:ext cx="197190" cy="202576"/>
            </a:xfrm>
            <a:custGeom>
              <a:avLst/>
              <a:gdLst/>
              <a:ahLst/>
              <a:cxnLst/>
              <a:rect l="0" t="0" r="0" b="0"/>
              <a:pathLst>
                <a:path w="197190" h="202576">
                  <a:moveTo>
                    <a:pt x="112961" y="33555"/>
                  </a:moveTo>
                  <a:lnTo>
                    <a:pt x="101782" y="16787"/>
                  </a:lnTo>
                  <a:lnTo>
                    <a:pt x="86936" y="5436"/>
                  </a:lnTo>
                  <a:lnTo>
                    <a:pt x="78063" y="771"/>
                  </a:lnTo>
                  <a:lnTo>
                    <a:pt x="68639" y="0"/>
                  </a:lnTo>
                  <a:lnTo>
                    <a:pt x="48808" y="5384"/>
                  </a:lnTo>
                  <a:lnTo>
                    <a:pt x="31416" y="21814"/>
                  </a:lnTo>
                  <a:lnTo>
                    <a:pt x="6776" y="64901"/>
                  </a:lnTo>
                  <a:lnTo>
                    <a:pt x="0" y="107833"/>
                  </a:lnTo>
                  <a:lnTo>
                    <a:pt x="6116" y="157932"/>
                  </a:lnTo>
                  <a:lnTo>
                    <a:pt x="12052" y="180080"/>
                  </a:lnTo>
                  <a:lnTo>
                    <a:pt x="17612" y="188560"/>
                  </a:lnTo>
                  <a:lnTo>
                    <a:pt x="33149" y="201102"/>
                  </a:lnTo>
                  <a:lnTo>
                    <a:pt x="41036" y="202575"/>
                  </a:lnTo>
                  <a:lnTo>
                    <a:pt x="48633" y="201217"/>
                  </a:lnTo>
                  <a:lnTo>
                    <a:pt x="56037" y="197972"/>
                  </a:lnTo>
                  <a:lnTo>
                    <a:pt x="77637" y="176638"/>
                  </a:lnTo>
                  <a:lnTo>
                    <a:pt x="93266" y="142500"/>
                  </a:lnTo>
                  <a:lnTo>
                    <a:pt x="101791" y="90213"/>
                  </a:lnTo>
                  <a:lnTo>
                    <a:pt x="107961" y="55802"/>
                  </a:lnTo>
                  <a:lnTo>
                    <a:pt x="105670" y="34084"/>
                  </a:lnTo>
                  <a:lnTo>
                    <a:pt x="104590" y="32738"/>
                  </a:lnTo>
                  <a:lnTo>
                    <a:pt x="103391" y="46840"/>
                  </a:lnTo>
                  <a:lnTo>
                    <a:pt x="117171" y="107496"/>
                  </a:lnTo>
                  <a:lnTo>
                    <a:pt x="132795" y="138912"/>
                  </a:lnTo>
                  <a:lnTo>
                    <a:pt x="141392" y="145907"/>
                  </a:lnTo>
                  <a:lnTo>
                    <a:pt x="163422" y="153679"/>
                  </a:lnTo>
                  <a:lnTo>
                    <a:pt x="179451" y="154014"/>
                  </a:lnTo>
                  <a:lnTo>
                    <a:pt x="197189" y="149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832373" y="2705823"/>
              <a:ext cx="186769" cy="465951"/>
            </a:xfrm>
            <a:custGeom>
              <a:avLst/>
              <a:gdLst/>
              <a:ahLst/>
              <a:cxnLst/>
              <a:rect l="0" t="0" r="0" b="0"/>
              <a:pathLst>
                <a:path w="186769" h="465951">
                  <a:moveTo>
                    <a:pt x="0" y="0"/>
                  </a:moveTo>
                  <a:lnTo>
                    <a:pt x="1170" y="44368"/>
                  </a:lnTo>
                  <a:lnTo>
                    <a:pt x="6065" y="101924"/>
                  </a:lnTo>
                  <a:lnTo>
                    <a:pt x="1544" y="158304"/>
                  </a:lnTo>
                  <a:lnTo>
                    <a:pt x="5894" y="219743"/>
                  </a:lnTo>
                  <a:lnTo>
                    <a:pt x="14744" y="282049"/>
                  </a:lnTo>
                  <a:lnTo>
                    <a:pt x="21371" y="325397"/>
                  </a:lnTo>
                  <a:lnTo>
                    <a:pt x="28559" y="383023"/>
                  </a:lnTo>
                  <a:lnTo>
                    <a:pt x="29568" y="399239"/>
                  </a:lnTo>
                  <a:lnTo>
                    <a:pt x="27901" y="407709"/>
                  </a:lnTo>
                  <a:lnTo>
                    <a:pt x="24450" y="411016"/>
                  </a:lnTo>
                  <a:lnTo>
                    <a:pt x="19809" y="410882"/>
                  </a:lnTo>
                  <a:lnTo>
                    <a:pt x="16716" y="404943"/>
                  </a:lnTo>
                  <a:lnTo>
                    <a:pt x="13279" y="382746"/>
                  </a:lnTo>
                  <a:lnTo>
                    <a:pt x="22521" y="342954"/>
                  </a:lnTo>
                  <a:lnTo>
                    <a:pt x="46606" y="297162"/>
                  </a:lnTo>
                  <a:lnTo>
                    <a:pt x="60098" y="279861"/>
                  </a:lnTo>
                  <a:lnTo>
                    <a:pt x="86437" y="262557"/>
                  </a:lnTo>
                  <a:lnTo>
                    <a:pt x="106266" y="260192"/>
                  </a:lnTo>
                  <a:lnTo>
                    <a:pt x="116468" y="261199"/>
                  </a:lnTo>
                  <a:lnTo>
                    <a:pt x="134041" y="271676"/>
                  </a:lnTo>
                  <a:lnTo>
                    <a:pt x="164388" y="301410"/>
                  </a:lnTo>
                  <a:lnTo>
                    <a:pt x="180249" y="333932"/>
                  </a:lnTo>
                  <a:lnTo>
                    <a:pt x="186768" y="378793"/>
                  </a:lnTo>
                  <a:lnTo>
                    <a:pt x="182054" y="405829"/>
                  </a:lnTo>
                  <a:lnTo>
                    <a:pt x="166246" y="437660"/>
                  </a:lnTo>
                  <a:lnTo>
                    <a:pt x="159963" y="446192"/>
                  </a:lnTo>
                  <a:lnTo>
                    <a:pt x="140505" y="458791"/>
                  </a:lnTo>
                  <a:lnTo>
                    <a:pt x="117428" y="465950"/>
                  </a:lnTo>
                  <a:lnTo>
                    <a:pt x="95474" y="465232"/>
                  </a:lnTo>
                  <a:lnTo>
                    <a:pt x="77138" y="457894"/>
                  </a:lnTo>
                  <a:lnTo>
                    <a:pt x="61189" y="449174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53471" y="2663709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7"/>
                  </a:lnTo>
                  <a:lnTo>
                    <a:pt x="10491" y="219726"/>
                  </a:lnTo>
                  <a:lnTo>
                    <a:pt x="17757" y="279796"/>
                  </a:lnTo>
                  <a:lnTo>
                    <a:pt x="20405" y="342961"/>
                  </a:lnTo>
                  <a:lnTo>
                    <a:pt x="23983" y="395637"/>
                  </a:lnTo>
                  <a:lnTo>
                    <a:pt x="29377" y="421504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116642" y="2873933"/>
              <a:ext cx="136872" cy="221519"/>
            </a:xfrm>
            <a:custGeom>
              <a:avLst/>
              <a:gdLst/>
              <a:ahLst/>
              <a:cxnLst/>
              <a:rect l="0" t="0" r="0" b="0"/>
              <a:pathLst>
                <a:path w="136872" h="221519">
                  <a:moveTo>
                    <a:pt x="0" y="158274"/>
                  </a:moveTo>
                  <a:lnTo>
                    <a:pt x="49498" y="98681"/>
                  </a:lnTo>
                  <a:lnTo>
                    <a:pt x="105933" y="56504"/>
                  </a:lnTo>
                  <a:lnTo>
                    <a:pt x="120391" y="39344"/>
                  </a:lnTo>
                  <a:lnTo>
                    <a:pt x="125885" y="29854"/>
                  </a:lnTo>
                  <a:lnTo>
                    <a:pt x="126037" y="21188"/>
                  </a:lnTo>
                  <a:lnTo>
                    <a:pt x="122629" y="13071"/>
                  </a:lnTo>
                  <a:lnTo>
                    <a:pt x="116848" y="5320"/>
                  </a:lnTo>
                  <a:lnTo>
                    <a:pt x="108314" y="1322"/>
                  </a:lnTo>
                  <a:lnTo>
                    <a:pt x="86354" y="0"/>
                  </a:lnTo>
                  <a:lnTo>
                    <a:pt x="67235" y="6432"/>
                  </a:lnTo>
                  <a:lnTo>
                    <a:pt x="58862" y="11422"/>
                  </a:lnTo>
                  <a:lnTo>
                    <a:pt x="46438" y="26326"/>
                  </a:lnTo>
                  <a:lnTo>
                    <a:pt x="21437" y="85007"/>
                  </a:lnTo>
                  <a:lnTo>
                    <a:pt x="16547" y="105824"/>
                  </a:lnTo>
                  <a:lnTo>
                    <a:pt x="22939" y="147784"/>
                  </a:lnTo>
                  <a:lnTo>
                    <a:pt x="35467" y="189867"/>
                  </a:lnTo>
                  <a:lnTo>
                    <a:pt x="48519" y="207800"/>
                  </a:lnTo>
                  <a:lnTo>
                    <a:pt x="56912" y="215858"/>
                  </a:lnTo>
                  <a:lnTo>
                    <a:pt x="67187" y="220060"/>
                  </a:lnTo>
                  <a:lnTo>
                    <a:pt x="111061" y="221518"/>
                  </a:lnTo>
                  <a:lnTo>
                    <a:pt x="136871" y="2214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26079" y="2821637"/>
              <a:ext cx="175338" cy="305327"/>
            </a:xfrm>
            <a:custGeom>
              <a:avLst/>
              <a:gdLst/>
              <a:ahLst/>
              <a:cxnLst/>
              <a:rect l="0" t="0" r="0" b="0"/>
              <a:pathLst>
                <a:path w="175338" h="305327">
                  <a:moveTo>
                    <a:pt x="148532" y="0"/>
                  </a:moveTo>
                  <a:lnTo>
                    <a:pt x="93487" y="19128"/>
                  </a:lnTo>
                  <a:lnTo>
                    <a:pt x="48319" y="43119"/>
                  </a:lnTo>
                  <a:lnTo>
                    <a:pt x="23693" y="66589"/>
                  </a:lnTo>
                  <a:lnTo>
                    <a:pt x="4698" y="95769"/>
                  </a:lnTo>
                  <a:lnTo>
                    <a:pt x="0" y="105960"/>
                  </a:lnTo>
                  <a:lnTo>
                    <a:pt x="378" y="113924"/>
                  </a:lnTo>
                  <a:lnTo>
                    <a:pt x="4139" y="120403"/>
                  </a:lnTo>
                  <a:lnTo>
                    <a:pt x="10156" y="125892"/>
                  </a:lnTo>
                  <a:lnTo>
                    <a:pt x="63297" y="146878"/>
                  </a:lnTo>
                  <a:lnTo>
                    <a:pt x="116814" y="164878"/>
                  </a:lnTo>
                  <a:lnTo>
                    <a:pt x="147323" y="176624"/>
                  </a:lnTo>
                  <a:lnTo>
                    <a:pt x="163982" y="188074"/>
                  </a:lnTo>
                  <a:lnTo>
                    <a:pt x="169361" y="196742"/>
                  </a:lnTo>
                  <a:lnTo>
                    <a:pt x="175337" y="218852"/>
                  </a:lnTo>
                  <a:lnTo>
                    <a:pt x="173421" y="228960"/>
                  </a:lnTo>
                  <a:lnTo>
                    <a:pt x="161933" y="246429"/>
                  </a:lnTo>
                  <a:lnTo>
                    <a:pt x="142010" y="258873"/>
                  </a:lnTo>
                  <a:lnTo>
                    <a:pt x="85889" y="280188"/>
                  </a:lnTo>
                  <a:lnTo>
                    <a:pt x="27199" y="298232"/>
                  </a:lnTo>
                  <a:lnTo>
                    <a:pt x="1133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71324" y="2892881"/>
              <a:ext cx="219184" cy="284135"/>
            </a:xfrm>
            <a:custGeom>
              <a:avLst/>
              <a:gdLst/>
              <a:ahLst/>
              <a:cxnLst/>
              <a:rect l="0" t="0" r="0" b="0"/>
              <a:pathLst>
                <a:path w="219184" h="284135">
                  <a:moveTo>
                    <a:pt x="166541" y="107740"/>
                  </a:moveTo>
                  <a:lnTo>
                    <a:pt x="147413" y="44313"/>
                  </a:lnTo>
                  <a:lnTo>
                    <a:pt x="136203" y="23398"/>
                  </a:lnTo>
                  <a:lnTo>
                    <a:pt x="120302" y="8644"/>
                  </a:lnTo>
                  <a:lnTo>
                    <a:pt x="111148" y="3071"/>
                  </a:lnTo>
                  <a:lnTo>
                    <a:pt x="91619" y="0"/>
                  </a:lnTo>
                  <a:lnTo>
                    <a:pt x="71241" y="3704"/>
                  </a:lnTo>
                  <a:lnTo>
                    <a:pt x="50486" y="13149"/>
                  </a:lnTo>
                  <a:lnTo>
                    <a:pt x="24660" y="37209"/>
                  </a:lnTo>
                  <a:lnTo>
                    <a:pt x="7779" y="72154"/>
                  </a:lnTo>
                  <a:lnTo>
                    <a:pt x="0" y="125884"/>
                  </a:lnTo>
                  <a:lnTo>
                    <a:pt x="1583" y="178438"/>
                  </a:lnTo>
                  <a:lnTo>
                    <a:pt x="16093" y="233687"/>
                  </a:lnTo>
                  <a:lnTo>
                    <a:pt x="22856" y="254964"/>
                  </a:lnTo>
                  <a:lnTo>
                    <a:pt x="39120" y="272999"/>
                  </a:lnTo>
                  <a:lnTo>
                    <a:pt x="50008" y="281084"/>
                  </a:lnTo>
                  <a:lnTo>
                    <a:pt x="59607" y="284134"/>
                  </a:lnTo>
                  <a:lnTo>
                    <a:pt x="68345" y="283828"/>
                  </a:lnTo>
                  <a:lnTo>
                    <a:pt x="76511" y="281284"/>
                  </a:lnTo>
                  <a:lnTo>
                    <a:pt x="91822" y="265979"/>
                  </a:lnTo>
                  <a:lnTo>
                    <a:pt x="110477" y="231055"/>
                  </a:lnTo>
                  <a:lnTo>
                    <a:pt x="118227" y="202321"/>
                  </a:lnTo>
                  <a:lnTo>
                    <a:pt x="122590" y="149022"/>
                  </a:lnTo>
                  <a:lnTo>
                    <a:pt x="123883" y="111913"/>
                  </a:lnTo>
                  <a:lnTo>
                    <a:pt x="135534" y="148007"/>
                  </a:lnTo>
                  <a:lnTo>
                    <a:pt x="167079" y="207467"/>
                  </a:lnTo>
                  <a:lnTo>
                    <a:pt x="173919" y="216339"/>
                  </a:lnTo>
                  <a:lnTo>
                    <a:pt x="181988" y="221083"/>
                  </a:lnTo>
                  <a:lnTo>
                    <a:pt x="219183" y="223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003692" y="2926922"/>
              <a:ext cx="134215" cy="202021"/>
            </a:xfrm>
            <a:custGeom>
              <a:avLst/>
              <a:gdLst/>
              <a:ahLst/>
              <a:cxnLst/>
              <a:rect l="0" t="0" r="0" b="0"/>
              <a:pathLst>
                <a:path w="134215" h="202021">
                  <a:moveTo>
                    <a:pt x="7873" y="52642"/>
                  </a:moveTo>
                  <a:lnTo>
                    <a:pt x="19325" y="101573"/>
                  </a:lnTo>
                  <a:lnTo>
                    <a:pt x="32621" y="160704"/>
                  </a:lnTo>
                  <a:lnTo>
                    <a:pt x="43022" y="197744"/>
                  </a:lnTo>
                  <a:lnTo>
                    <a:pt x="41834" y="202020"/>
                  </a:lnTo>
                  <a:lnTo>
                    <a:pt x="37532" y="201360"/>
                  </a:lnTo>
                  <a:lnTo>
                    <a:pt x="31155" y="197411"/>
                  </a:lnTo>
                  <a:lnTo>
                    <a:pt x="20950" y="180545"/>
                  </a:lnTo>
                  <a:lnTo>
                    <a:pt x="2359" y="118142"/>
                  </a:lnTo>
                  <a:lnTo>
                    <a:pt x="0" y="78029"/>
                  </a:lnTo>
                  <a:lnTo>
                    <a:pt x="3594" y="54567"/>
                  </a:lnTo>
                  <a:lnTo>
                    <a:pt x="12210" y="35560"/>
                  </a:lnTo>
                  <a:lnTo>
                    <a:pt x="17783" y="27216"/>
                  </a:lnTo>
                  <a:lnTo>
                    <a:pt x="36454" y="14826"/>
                  </a:lnTo>
                  <a:lnTo>
                    <a:pt x="61519" y="6589"/>
                  </a:lnTo>
                  <a:lnTo>
                    <a:pt x="112792" y="1301"/>
                  </a:lnTo>
                  <a:lnTo>
                    <a:pt x="13421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152147" y="2944983"/>
              <a:ext cx="154673" cy="245391"/>
            </a:xfrm>
            <a:custGeom>
              <a:avLst/>
              <a:gdLst/>
              <a:ahLst/>
              <a:cxnLst/>
              <a:rect l="0" t="0" r="0" b="0"/>
              <a:pathLst>
                <a:path w="154673" h="245391">
                  <a:moveTo>
                    <a:pt x="17345" y="76695"/>
                  </a:moveTo>
                  <a:lnTo>
                    <a:pt x="28523" y="87874"/>
                  </a:lnTo>
                  <a:lnTo>
                    <a:pt x="57832" y="100415"/>
                  </a:lnTo>
                  <a:lnTo>
                    <a:pt x="96152" y="105950"/>
                  </a:lnTo>
                  <a:lnTo>
                    <a:pt x="117101" y="101006"/>
                  </a:lnTo>
                  <a:lnTo>
                    <a:pt x="149614" y="78768"/>
                  </a:lnTo>
                  <a:lnTo>
                    <a:pt x="153487" y="69888"/>
                  </a:lnTo>
                  <a:lnTo>
                    <a:pt x="154672" y="47544"/>
                  </a:lnTo>
                  <a:lnTo>
                    <a:pt x="151010" y="37374"/>
                  </a:lnTo>
                  <a:lnTo>
                    <a:pt x="137583" y="19835"/>
                  </a:lnTo>
                  <a:lnTo>
                    <a:pt x="110293" y="2396"/>
                  </a:lnTo>
                  <a:lnTo>
                    <a:pt x="87121" y="0"/>
                  </a:lnTo>
                  <a:lnTo>
                    <a:pt x="63564" y="4004"/>
                  </a:lnTo>
                  <a:lnTo>
                    <a:pt x="45296" y="13582"/>
                  </a:lnTo>
                  <a:lnTo>
                    <a:pt x="32497" y="28758"/>
                  </a:lnTo>
                  <a:lnTo>
                    <a:pt x="4869" y="79655"/>
                  </a:lnTo>
                  <a:lnTo>
                    <a:pt x="0" y="124106"/>
                  </a:lnTo>
                  <a:lnTo>
                    <a:pt x="6616" y="166262"/>
                  </a:lnTo>
                  <a:lnTo>
                    <a:pt x="22875" y="200330"/>
                  </a:lnTo>
                  <a:lnTo>
                    <a:pt x="56215" y="240823"/>
                  </a:lnTo>
                  <a:lnTo>
                    <a:pt x="65485" y="244606"/>
                  </a:lnTo>
                  <a:lnTo>
                    <a:pt x="107746" y="245390"/>
                  </a:lnTo>
                  <a:lnTo>
                    <a:pt x="133159" y="2451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83102" y="2915292"/>
              <a:ext cx="144401" cy="249237"/>
            </a:xfrm>
            <a:custGeom>
              <a:avLst/>
              <a:gdLst/>
              <a:ahLst/>
              <a:cxnLst/>
              <a:rect l="0" t="0" r="0" b="0"/>
              <a:pathLst>
                <a:path w="144401" h="249237">
                  <a:moveTo>
                    <a:pt x="144400" y="64272"/>
                  </a:moveTo>
                  <a:lnTo>
                    <a:pt x="124157" y="20310"/>
                  </a:lnTo>
                  <a:lnTo>
                    <a:pt x="108497" y="6519"/>
                  </a:lnTo>
                  <a:lnTo>
                    <a:pt x="99408" y="1204"/>
                  </a:lnTo>
                  <a:lnTo>
                    <a:pt x="89839" y="0"/>
                  </a:lnTo>
                  <a:lnTo>
                    <a:pt x="69848" y="4901"/>
                  </a:lnTo>
                  <a:lnTo>
                    <a:pt x="52385" y="17998"/>
                  </a:lnTo>
                  <a:lnTo>
                    <a:pt x="16079" y="65111"/>
                  </a:lnTo>
                  <a:lnTo>
                    <a:pt x="3174" y="97276"/>
                  </a:lnTo>
                  <a:lnTo>
                    <a:pt x="0" y="137092"/>
                  </a:lnTo>
                  <a:lnTo>
                    <a:pt x="7119" y="183075"/>
                  </a:lnTo>
                  <a:lnTo>
                    <a:pt x="23525" y="218796"/>
                  </a:lnTo>
                  <a:lnTo>
                    <a:pt x="36476" y="236675"/>
                  </a:lnTo>
                  <a:lnTo>
                    <a:pt x="56270" y="246181"/>
                  </a:lnTo>
                  <a:lnTo>
                    <a:pt x="79495" y="249236"/>
                  </a:lnTo>
                  <a:lnTo>
                    <a:pt x="109961" y="244378"/>
                  </a:lnTo>
                  <a:lnTo>
                    <a:pt x="133872" y="232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73307" y="2947979"/>
              <a:ext cx="170886" cy="242145"/>
            </a:xfrm>
            <a:custGeom>
              <a:avLst/>
              <a:gdLst/>
              <a:ahLst/>
              <a:cxnLst/>
              <a:rect l="0" t="0" r="0" b="0"/>
              <a:pathLst>
                <a:path w="170886" h="242145">
                  <a:moveTo>
                    <a:pt x="101594" y="42114"/>
                  </a:moveTo>
                  <a:lnTo>
                    <a:pt x="96005" y="25346"/>
                  </a:lnTo>
                  <a:lnTo>
                    <a:pt x="89679" y="21577"/>
                  </a:lnTo>
                  <a:lnTo>
                    <a:pt x="70173" y="20508"/>
                  </a:lnTo>
                  <a:lnTo>
                    <a:pt x="52144" y="27052"/>
                  </a:lnTo>
                  <a:lnTo>
                    <a:pt x="44061" y="32073"/>
                  </a:lnTo>
                  <a:lnTo>
                    <a:pt x="31960" y="47010"/>
                  </a:lnTo>
                  <a:lnTo>
                    <a:pt x="4817" y="103807"/>
                  </a:lnTo>
                  <a:lnTo>
                    <a:pt x="0" y="144491"/>
                  </a:lnTo>
                  <a:lnTo>
                    <a:pt x="8260" y="197041"/>
                  </a:lnTo>
                  <a:lnTo>
                    <a:pt x="11295" y="208569"/>
                  </a:lnTo>
                  <a:lnTo>
                    <a:pt x="24027" y="227618"/>
                  </a:lnTo>
                  <a:lnTo>
                    <a:pt x="32335" y="235973"/>
                  </a:lnTo>
                  <a:lnTo>
                    <a:pt x="43723" y="240374"/>
                  </a:lnTo>
                  <a:lnTo>
                    <a:pt x="71974" y="242144"/>
                  </a:lnTo>
                  <a:lnTo>
                    <a:pt x="97788" y="232791"/>
                  </a:lnTo>
                  <a:lnTo>
                    <a:pt x="119790" y="216937"/>
                  </a:lnTo>
                  <a:lnTo>
                    <a:pt x="152978" y="175043"/>
                  </a:lnTo>
                  <a:lnTo>
                    <a:pt x="165375" y="147987"/>
                  </a:lnTo>
                  <a:lnTo>
                    <a:pt x="170885" y="116464"/>
                  </a:lnTo>
                  <a:lnTo>
                    <a:pt x="167095" y="89197"/>
                  </a:lnTo>
                  <a:lnTo>
                    <a:pt x="145598" y="43095"/>
                  </a:lnTo>
                  <a:lnTo>
                    <a:pt x="120092" y="16408"/>
                  </a:lnTo>
                  <a:lnTo>
                    <a:pt x="9106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980186" y="2968741"/>
              <a:ext cx="252685" cy="175282"/>
            </a:xfrm>
            <a:custGeom>
              <a:avLst/>
              <a:gdLst/>
              <a:ahLst/>
              <a:cxnLst/>
              <a:rect l="0" t="0" r="0" b="0"/>
              <a:pathLst>
                <a:path w="252685" h="175282">
                  <a:moveTo>
                    <a:pt x="0" y="63466"/>
                  </a:moveTo>
                  <a:lnTo>
                    <a:pt x="3120" y="112397"/>
                  </a:lnTo>
                  <a:lnTo>
                    <a:pt x="9065" y="171527"/>
                  </a:lnTo>
                  <a:lnTo>
                    <a:pt x="8383" y="175281"/>
                  </a:lnTo>
                  <a:lnTo>
                    <a:pt x="4506" y="163854"/>
                  </a:lnTo>
                  <a:lnTo>
                    <a:pt x="594" y="104011"/>
                  </a:lnTo>
                  <a:lnTo>
                    <a:pt x="5707" y="49118"/>
                  </a:lnTo>
                  <a:lnTo>
                    <a:pt x="20279" y="12811"/>
                  </a:lnTo>
                  <a:lnTo>
                    <a:pt x="27557" y="6300"/>
                  </a:lnTo>
                  <a:lnTo>
                    <a:pt x="35919" y="3128"/>
                  </a:lnTo>
                  <a:lnTo>
                    <a:pt x="45003" y="2184"/>
                  </a:lnTo>
                  <a:lnTo>
                    <a:pt x="61335" y="7374"/>
                  </a:lnTo>
                  <a:lnTo>
                    <a:pt x="76393" y="18649"/>
                  </a:lnTo>
                  <a:lnTo>
                    <a:pt x="90885" y="35358"/>
                  </a:lnTo>
                  <a:lnTo>
                    <a:pt x="98885" y="57603"/>
                  </a:lnTo>
                  <a:lnTo>
                    <a:pt x="110508" y="107147"/>
                  </a:lnTo>
                  <a:lnTo>
                    <a:pt x="106204" y="60481"/>
                  </a:lnTo>
                  <a:lnTo>
                    <a:pt x="111147" y="23587"/>
                  </a:lnTo>
                  <a:lnTo>
                    <a:pt x="116212" y="14653"/>
                  </a:lnTo>
                  <a:lnTo>
                    <a:pt x="131199" y="1607"/>
                  </a:lnTo>
                  <a:lnTo>
                    <a:pt x="140109" y="0"/>
                  </a:lnTo>
                  <a:lnTo>
                    <a:pt x="159367" y="4453"/>
                  </a:lnTo>
                  <a:lnTo>
                    <a:pt x="189940" y="20114"/>
                  </a:lnTo>
                  <a:lnTo>
                    <a:pt x="215636" y="50751"/>
                  </a:lnTo>
                  <a:lnTo>
                    <a:pt x="236874" y="103025"/>
                  </a:lnTo>
                  <a:lnTo>
                    <a:pt x="249215" y="149052"/>
                  </a:lnTo>
                  <a:lnTo>
                    <a:pt x="252684" y="1687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331216" y="2924612"/>
              <a:ext cx="159633" cy="424493"/>
            </a:xfrm>
            <a:custGeom>
              <a:avLst/>
              <a:gdLst/>
              <a:ahLst/>
              <a:cxnLst/>
              <a:rect l="0" t="0" r="0" b="0"/>
              <a:pathLst>
                <a:path w="159633" h="424493">
                  <a:moveTo>
                    <a:pt x="6940" y="128652"/>
                  </a:moveTo>
                  <a:lnTo>
                    <a:pt x="6940" y="177583"/>
                  </a:lnTo>
                  <a:lnTo>
                    <a:pt x="6940" y="225428"/>
                  </a:lnTo>
                  <a:lnTo>
                    <a:pt x="6940" y="279769"/>
                  </a:lnTo>
                  <a:lnTo>
                    <a:pt x="10059" y="330965"/>
                  </a:lnTo>
                  <a:lnTo>
                    <a:pt x="16004" y="385294"/>
                  </a:lnTo>
                  <a:lnTo>
                    <a:pt x="22624" y="421503"/>
                  </a:lnTo>
                  <a:lnTo>
                    <a:pt x="24415" y="424492"/>
                  </a:lnTo>
                  <a:lnTo>
                    <a:pt x="25609" y="421805"/>
                  </a:lnTo>
                  <a:lnTo>
                    <a:pt x="25766" y="407511"/>
                  </a:lnTo>
                  <a:lnTo>
                    <a:pt x="18792" y="348388"/>
                  </a:lnTo>
                  <a:lnTo>
                    <a:pt x="17860" y="287995"/>
                  </a:lnTo>
                  <a:lnTo>
                    <a:pt x="11995" y="240596"/>
                  </a:lnTo>
                  <a:lnTo>
                    <a:pt x="8438" y="187557"/>
                  </a:lnTo>
                  <a:lnTo>
                    <a:pt x="0" y="129629"/>
                  </a:lnTo>
                  <a:lnTo>
                    <a:pt x="240" y="70527"/>
                  </a:lnTo>
                  <a:lnTo>
                    <a:pt x="11205" y="24364"/>
                  </a:lnTo>
                  <a:lnTo>
                    <a:pt x="17972" y="15843"/>
                  </a:lnTo>
                  <a:lnTo>
                    <a:pt x="37970" y="3255"/>
                  </a:lnTo>
                  <a:lnTo>
                    <a:pt x="59335" y="0"/>
                  </a:lnTo>
                  <a:lnTo>
                    <a:pt x="80529" y="3623"/>
                  </a:lnTo>
                  <a:lnTo>
                    <a:pt x="101647" y="13032"/>
                  </a:lnTo>
                  <a:lnTo>
                    <a:pt x="127678" y="37072"/>
                  </a:lnTo>
                  <a:lnTo>
                    <a:pt x="150208" y="66422"/>
                  </a:lnTo>
                  <a:lnTo>
                    <a:pt x="158352" y="93195"/>
                  </a:lnTo>
                  <a:lnTo>
                    <a:pt x="159632" y="122252"/>
                  </a:lnTo>
                  <a:lnTo>
                    <a:pt x="152401" y="146864"/>
                  </a:lnTo>
                  <a:lnTo>
                    <a:pt x="135177" y="174862"/>
                  </a:lnTo>
                  <a:lnTo>
                    <a:pt x="109667" y="197976"/>
                  </a:lnTo>
                  <a:lnTo>
                    <a:pt x="83792" y="203136"/>
                  </a:lnTo>
                  <a:lnTo>
                    <a:pt x="38525" y="202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59339" y="2653181"/>
              <a:ext cx="191002" cy="497785"/>
            </a:xfrm>
            <a:custGeom>
              <a:avLst/>
              <a:gdLst/>
              <a:ahLst/>
              <a:cxnLst/>
              <a:rect l="0" t="0" r="0" b="0"/>
              <a:pathLst>
                <a:path w="191002" h="497785">
                  <a:moveTo>
                    <a:pt x="10443" y="0"/>
                  </a:moveTo>
                  <a:lnTo>
                    <a:pt x="3207" y="27556"/>
                  </a:lnTo>
                  <a:lnTo>
                    <a:pt x="890" y="73025"/>
                  </a:lnTo>
                  <a:lnTo>
                    <a:pt x="204" y="134981"/>
                  </a:lnTo>
                  <a:lnTo>
                    <a:pt x="0" y="190253"/>
                  </a:lnTo>
                  <a:lnTo>
                    <a:pt x="1110" y="237955"/>
                  </a:lnTo>
                  <a:lnTo>
                    <a:pt x="7157" y="287444"/>
                  </a:lnTo>
                  <a:lnTo>
                    <a:pt x="9794" y="346681"/>
                  </a:lnTo>
                  <a:lnTo>
                    <a:pt x="13371" y="395568"/>
                  </a:lnTo>
                  <a:lnTo>
                    <a:pt x="18719" y="448268"/>
                  </a:lnTo>
                  <a:lnTo>
                    <a:pt x="19971" y="469462"/>
                  </a:lnTo>
                  <a:lnTo>
                    <a:pt x="20305" y="468562"/>
                  </a:lnTo>
                  <a:lnTo>
                    <a:pt x="23894" y="448059"/>
                  </a:lnTo>
                  <a:lnTo>
                    <a:pt x="26429" y="439086"/>
                  </a:lnTo>
                  <a:lnTo>
                    <a:pt x="38605" y="422877"/>
                  </a:lnTo>
                  <a:lnTo>
                    <a:pt x="69429" y="393407"/>
                  </a:lnTo>
                  <a:lnTo>
                    <a:pt x="120924" y="372291"/>
                  </a:lnTo>
                  <a:lnTo>
                    <a:pt x="164197" y="346804"/>
                  </a:lnTo>
                  <a:lnTo>
                    <a:pt x="179384" y="331949"/>
                  </a:lnTo>
                  <a:lnTo>
                    <a:pt x="190033" y="313649"/>
                  </a:lnTo>
                  <a:lnTo>
                    <a:pt x="191001" y="305026"/>
                  </a:lnTo>
                  <a:lnTo>
                    <a:pt x="185837" y="289205"/>
                  </a:lnTo>
                  <a:lnTo>
                    <a:pt x="169776" y="267145"/>
                  </a:lnTo>
                  <a:lnTo>
                    <a:pt x="150668" y="259111"/>
                  </a:lnTo>
                  <a:lnTo>
                    <a:pt x="139021" y="256968"/>
                  </a:lnTo>
                  <a:lnTo>
                    <a:pt x="116722" y="260827"/>
                  </a:lnTo>
                  <a:lnTo>
                    <a:pt x="96283" y="271511"/>
                  </a:lnTo>
                  <a:lnTo>
                    <a:pt x="79399" y="287958"/>
                  </a:lnTo>
                  <a:lnTo>
                    <a:pt x="62330" y="316948"/>
                  </a:lnTo>
                  <a:lnTo>
                    <a:pt x="55452" y="358943"/>
                  </a:lnTo>
                  <a:lnTo>
                    <a:pt x="59005" y="408430"/>
                  </a:lnTo>
                  <a:lnTo>
                    <a:pt x="67465" y="448960"/>
                  </a:lnTo>
                  <a:lnTo>
                    <a:pt x="80240" y="468989"/>
                  </a:lnTo>
                  <a:lnTo>
                    <a:pt x="97615" y="484520"/>
                  </a:lnTo>
                  <a:lnTo>
                    <a:pt x="117037" y="495322"/>
                  </a:lnTo>
                  <a:lnTo>
                    <a:pt x="137366" y="497784"/>
                  </a:lnTo>
                  <a:lnTo>
                    <a:pt x="165424" y="492592"/>
                  </a:lnTo>
                  <a:lnTo>
                    <a:pt x="189428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54052" y="2737409"/>
              <a:ext cx="31586" cy="431669"/>
            </a:xfrm>
            <a:custGeom>
              <a:avLst/>
              <a:gdLst/>
              <a:ahLst/>
              <a:cxnLst/>
              <a:rect l="0" t="0" r="0" b="0"/>
              <a:pathLst>
                <a:path w="31586" h="431669">
                  <a:moveTo>
                    <a:pt x="0" y="0"/>
                  </a:moveTo>
                  <a:lnTo>
                    <a:pt x="0" y="50433"/>
                  </a:lnTo>
                  <a:lnTo>
                    <a:pt x="0" y="106580"/>
                  </a:lnTo>
                  <a:lnTo>
                    <a:pt x="1169" y="163120"/>
                  </a:lnTo>
                  <a:lnTo>
                    <a:pt x="5588" y="207419"/>
                  </a:lnTo>
                  <a:lnTo>
                    <a:pt x="9064" y="261629"/>
                  </a:lnTo>
                  <a:lnTo>
                    <a:pt x="17475" y="324208"/>
                  </a:lnTo>
                  <a:lnTo>
                    <a:pt x="21165" y="377991"/>
                  </a:lnTo>
                  <a:lnTo>
                    <a:pt x="31585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38238" y="2884808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1425" y="5589"/>
                  </a:lnTo>
                  <a:lnTo>
                    <a:pt x="87251" y="17958"/>
                  </a:lnTo>
                  <a:lnTo>
                    <a:pt x="34609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921300" y="2931890"/>
              <a:ext cx="143323" cy="228972"/>
            </a:xfrm>
            <a:custGeom>
              <a:avLst/>
              <a:gdLst/>
              <a:ahLst/>
              <a:cxnLst/>
              <a:rect l="0" t="0" r="0" b="0"/>
              <a:pathLst>
                <a:path w="143323" h="228972">
                  <a:moveTo>
                    <a:pt x="6451" y="100317"/>
                  </a:moveTo>
                  <a:lnTo>
                    <a:pt x="49142" y="97197"/>
                  </a:lnTo>
                  <a:lnTo>
                    <a:pt x="107350" y="81189"/>
                  </a:lnTo>
                  <a:lnTo>
                    <a:pt x="125774" y="69979"/>
                  </a:lnTo>
                  <a:lnTo>
                    <a:pt x="131623" y="61374"/>
                  </a:lnTo>
                  <a:lnTo>
                    <a:pt x="138123" y="39335"/>
                  </a:lnTo>
                  <a:lnTo>
                    <a:pt x="136346" y="29247"/>
                  </a:lnTo>
                  <a:lnTo>
                    <a:pt x="125014" y="11798"/>
                  </a:lnTo>
                  <a:lnTo>
                    <a:pt x="105159" y="2484"/>
                  </a:lnTo>
                  <a:lnTo>
                    <a:pt x="93313" y="0"/>
                  </a:lnTo>
                  <a:lnTo>
                    <a:pt x="70793" y="3479"/>
                  </a:lnTo>
                  <a:lnTo>
                    <a:pt x="41503" y="18592"/>
                  </a:lnTo>
                  <a:lnTo>
                    <a:pt x="18006" y="41007"/>
                  </a:lnTo>
                  <a:lnTo>
                    <a:pt x="10645" y="50249"/>
                  </a:lnTo>
                  <a:lnTo>
                    <a:pt x="2466" y="72995"/>
                  </a:lnTo>
                  <a:lnTo>
                    <a:pt x="0" y="99872"/>
                  </a:lnTo>
                  <a:lnTo>
                    <a:pt x="7949" y="158547"/>
                  </a:lnTo>
                  <a:lnTo>
                    <a:pt x="20543" y="193609"/>
                  </a:lnTo>
                  <a:lnTo>
                    <a:pt x="26375" y="204626"/>
                  </a:lnTo>
                  <a:lnTo>
                    <a:pt x="42212" y="219986"/>
                  </a:lnTo>
                  <a:lnTo>
                    <a:pt x="51349" y="225720"/>
                  </a:lnTo>
                  <a:lnTo>
                    <a:pt x="70859" y="228971"/>
                  </a:lnTo>
                  <a:lnTo>
                    <a:pt x="80975" y="228200"/>
                  </a:lnTo>
                  <a:lnTo>
                    <a:pt x="98454" y="221105"/>
                  </a:lnTo>
                  <a:lnTo>
                    <a:pt x="143322" y="184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138360" y="2674238"/>
              <a:ext cx="31548" cy="494840"/>
            </a:xfrm>
            <a:custGeom>
              <a:avLst/>
              <a:gdLst/>
              <a:ahLst/>
              <a:cxnLst/>
              <a:rect l="0" t="0" r="0" b="0"/>
              <a:pathLst>
                <a:path w="31548" h="494840">
                  <a:moveTo>
                    <a:pt x="10489" y="0"/>
                  </a:moveTo>
                  <a:lnTo>
                    <a:pt x="3254" y="28726"/>
                  </a:lnTo>
                  <a:lnTo>
                    <a:pt x="937" y="80261"/>
                  </a:lnTo>
                  <a:lnTo>
                    <a:pt x="395" y="123799"/>
                  </a:lnTo>
                  <a:lnTo>
                    <a:pt x="90" y="183170"/>
                  </a:lnTo>
                  <a:lnTo>
                    <a:pt x="0" y="232217"/>
                  </a:lnTo>
                  <a:lnTo>
                    <a:pt x="5562" y="281975"/>
                  </a:lnTo>
                  <a:lnTo>
                    <a:pt x="10685" y="342784"/>
                  </a:lnTo>
                  <a:lnTo>
                    <a:pt x="18631" y="406096"/>
                  </a:lnTo>
                  <a:lnTo>
                    <a:pt x="26136" y="468731"/>
                  </a:lnTo>
                  <a:lnTo>
                    <a:pt x="31547" y="4948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201492" y="3021678"/>
              <a:ext cx="94758" cy="84229"/>
            </a:xfrm>
            <a:custGeom>
              <a:avLst/>
              <a:gdLst/>
              <a:ahLst/>
              <a:cxnLst/>
              <a:rect l="0" t="0" r="0" b="0"/>
              <a:pathLst>
                <a:path w="94758" h="84229">
                  <a:moveTo>
                    <a:pt x="0" y="0"/>
                  </a:moveTo>
                  <a:lnTo>
                    <a:pt x="24046" y="17981"/>
                  </a:lnTo>
                  <a:lnTo>
                    <a:pt x="73670" y="70092"/>
                  </a:lnTo>
                  <a:lnTo>
                    <a:pt x="94757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180435" y="2916393"/>
              <a:ext cx="147400" cy="568540"/>
            </a:xfrm>
            <a:custGeom>
              <a:avLst/>
              <a:gdLst/>
              <a:ahLst/>
              <a:cxnLst/>
              <a:rect l="0" t="0" r="0" b="0"/>
              <a:pathLst>
                <a:path w="147400" h="568540">
                  <a:moveTo>
                    <a:pt x="147399" y="0"/>
                  </a:moveTo>
                  <a:lnTo>
                    <a:pt x="132744" y="55141"/>
                  </a:lnTo>
                  <a:lnTo>
                    <a:pt x="115732" y="114757"/>
                  </a:lnTo>
                  <a:lnTo>
                    <a:pt x="108381" y="150206"/>
                  </a:lnTo>
                  <a:lnTo>
                    <a:pt x="98457" y="210723"/>
                  </a:lnTo>
                  <a:lnTo>
                    <a:pt x="92368" y="263936"/>
                  </a:lnTo>
                  <a:lnTo>
                    <a:pt x="80401" y="302422"/>
                  </a:lnTo>
                  <a:lnTo>
                    <a:pt x="70829" y="326262"/>
                  </a:lnTo>
                  <a:lnTo>
                    <a:pt x="61564" y="379696"/>
                  </a:lnTo>
                  <a:lnTo>
                    <a:pt x="45412" y="440899"/>
                  </a:lnTo>
                  <a:lnTo>
                    <a:pt x="28049" y="494668"/>
                  </a:lnTo>
                  <a:lnTo>
                    <a:pt x="10525" y="544340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637947" y="2698433"/>
              <a:ext cx="153142" cy="481174"/>
            </a:xfrm>
            <a:custGeom>
              <a:avLst/>
              <a:gdLst/>
              <a:ahLst/>
              <a:cxnLst/>
              <a:rect l="0" t="0" r="0" b="0"/>
              <a:pathLst>
                <a:path w="153142" h="481174">
                  <a:moveTo>
                    <a:pt x="58384" y="481173"/>
                  </a:moveTo>
                  <a:lnTo>
                    <a:pt x="49320" y="422556"/>
                  </a:lnTo>
                  <a:lnTo>
                    <a:pt x="39740" y="367212"/>
                  </a:lnTo>
                  <a:lnTo>
                    <a:pt x="29983" y="317036"/>
                  </a:lnTo>
                  <a:lnTo>
                    <a:pt x="20853" y="260574"/>
                  </a:lnTo>
                  <a:lnTo>
                    <a:pt x="14056" y="201508"/>
                  </a:lnTo>
                  <a:lnTo>
                    <a:pt x="7384" y="138931"/>
                  </a:lnTo>
                  <a:lnTo>
                    <a:pt x="0" y="76961"/>
                  </a:lnTo>
                  <a:lnTo>
                    <a:pt x="2410" y="52349"/>
                  </a:lnTo>
                  <a:lnTo>
                    <a:pt x="10500" y="32831"/>
                  </a:lnTo>
                  <a:lnTo>
                    <a:pt x="15933" y="24351"/>
                  </a:lnTo>
                  <a:lnTo>
                    <a:pt x="31329" y="11809"/>
                  </a:lnTo>
                  <a:lnTo>
                    <a:pt x="51039" y="3505"/>
                  </a:lnTo>
                  <a:lnTo>
                    <a:pt x="88444" y="0"/>
                  </a:lnTo>
                  <a:lnTo>
                    <a:pt x="125652" y="5851"/>
                  </a:lnTo>
                  <a:lnTo>
                    <a:pt x="153141" y="179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569989" y="2947979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44087" y="29308"/>
                  </a:lnTo>
                  <a:lnTo>
                    <a:pt x="85987" y="51880"/>
                  </a:lnTo>
                  <a:lnTo>
                    <a:pt x="26921" y="700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22673" y="3000621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0" y="0"/>
                  </a:moveTo>
                  <a:lnTo>
                    <a:pt x="0" y="58617"/>
                  </a:lnTo>
                  <a:lnTo>
                    <a:pt x="8334" y="118334"/>
                  </a:lnTo>
                  <a:lnTo>
                    <a:pt x="10723" y="140330"/>
                  </a:lnTo>
                  <a:lnTo>
                    <a:pt x="12998" y="146196"/>
                  </a:lnTo>
                  <a:lnTo>
                    <a:pt x="21057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801616" y="28637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17430" y="2747937"/>
              <a:ext cx="42115" cy="410613"/>
            </a:xfrm>
            <a:custGeom>
              <a:avLst/>
              <a:gdLst/>
              <a:ahLst/>
              <a:cxnLst/>
              <a:rect l="0" t="0" r="0" b="0"/>
              <a:pathLst>
                <a:path w="42115" h="410613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21331" y="162570"/>
                  </a:lnTo>
                  <a:lnTo>
                    <a:pt x="28547" y="223644"/>
                  </a:lnTo>
                  <a:lnTo>
                    <a:pt x="33804" y="277615"/>
                  </a:lnTo>
                  <a:lnTo>
                    <a:pt x="39652" y="331821"/>
                  </a:lnTo>
                  <a:lnTo>
                    <a:pt x="41384" y="374398"/>
                  </a:lnTo>
                  <a:lnTo>
                    <a:pt x="42114" y="4106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8043772" y="2779523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1603"/>
                  </a:lnTo>
                  <a:lnTo>
                    <a:pt x="1170" y="112646"/>
                  </a:lnTo>
                  <a:lnTo>
                    <a:pt x="7235" y="163098"/>
                  </a:lnTo>
                  <a:lnTo>
                    <a:pt x="9552" y="213402"/>
                  </a:lnTo>
                  <a:lnTo>
                    <a:pt x="10335" y="276033"/>
                  </a:lnTo>
                  <a:lnTo>
                    <a:pt x="16080" y="333205"/>
                  </a:lnTo>
                  <a:lnTo>
                    <a:pt x="19582" y="384167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20918" y="2992902"/>
              <a:ext cx="133379" cy="187129"/>
            </a:xfrm>
            <a:custGeom>
              <a:avLst/>
              <a:gdLst/>
              <a:ahLst/>
              <a:cxnLst/>
              <a:rect l="0" t="0" r="0" b="0"/>
              <a:pathLst>
                <a:path w="133379" h="187129">
                  <a:moveTo>
                    <a:pt x="7082" y="123533"/>
                  </a:moveTo>
                  <a:lnTo>
                    <a:pt x="34638" y="107892"/>
                  </a:lnTo>
                  <a:lnTo>
                    <a:pt x="87741" y="92324"/>
                  </a:lnTo>
                  <a:lnTo>
                    <a:pt x="109611" y="83926"/>
                  </a:lnTo>
                  <a:lnTo>
                    <a:pt x="127130" y="72395"/>
                  </a:lnTo>
                  <a:lnTo>
                    <a:pt x="131568" y="64874"/>
                  </a:lnTo>
                  <a:lnTo>
                    <a:pt x="133378" y="47160"/>
                  </a:lnTo>
                  <a:lnTo>
                    <a:pt x="127164" y="30708"/>
                  </a:lnTo>
                  <a:lnTo>
                    <a:pt x="122232" y="23045"/>
                  </a:lnTo>
                  <a:lnTo>
                    <a:pt x="107392" y="11411"/>
                  </a:lnTo>
                  <a:lnTo>
                    <a:pt x="87929" y="3511"/>
                  </a:lnTo>
                  <a:lnTo>
                    <a:pt x="63681" y="0"/>
                  </a:lnTo>
                  <a:lnTo>
                    <a:pt x="40426" y="7798"/>
                  </a:lnTo>
                  <a:lnTo>
                    <a:pt x="29311" y="14791"/>
                  </a:lnTo>
                  <a:lnTo>
                    <a:pt x="13842" y="35039"/>
                  </a:lnTo>
                  <a:lnTo>
                    <a:pt x="4237" y="59636"/>
                  </a:lnTo>
                  <a:lnTo>
                    <a:pt x="0" y="99791"/>
                  </a:lnTo>
                  <a:lnTo>
                    <a:pt x="6803" y="138985"/>
                  </a:lnTo>
                  <a:lnTo>
                    <a:pt x="23117" y="166456"/>
                  </a:lnTo>
                  <a:lnTo>
                    <a:pt x="36046" y="181994"/>
                  </a:lnTo>
                  <a:lnTo>
                    <a:pt x="45109" y="185904"/>
                  </a:lnTo>
                  <a:lnTo>
                    <a:pt x="67656" y="187128"/>
                  </a:lnTo>
                  <a:lnTo>
                    <a:pt x="83917" y="183773"/>
                  </a:lnTo>
                  <a:lnTo>
                    <a:pt x="101839" y="176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293710" y="2734746"/>
              <a:ext cx="171014" cy="504199"/>
            </a:xfrm>
            <a:custGeom>
              <a:avLst/>
              <a:gdLst/>
              <a:ahLst/>
              <a:cxnLst/>
              <a:rect l="0" t="0" r="0" b="0"/>
              <a:pathLst>
                <a:path w="171014" h="504199">
                  <a:moveTo>
                    <a:pt x="108031" y="360632"/>
                  </a:moveTo>
                  <a:lnTo>
                    <a:pt x="113620" y="343864"/>
                  </a:lnTo>
                  <a:lnTo>
                    <a:pt x="113245" y="326274"/>
                  </a:lnTo>
                  <a:lnTo>
                    <a:pt x="103472" y="286385"/>
                  </a:lnTo>
                  <a:lnTo>
                    <a:pt x="97973" y="278378"/>
                  </a:lnTo>
                  <a:lnTo>
                    <a:pt x="82503" y="266363"/>
                  </a:lnTo>
                  <a:lnTo>
                    <a:pt x="63930" y="263363"/>
                  </a:lnTo>
                  <a:lnTo>
                    <a:pt x="54064" y="264200"/>
                  </a:lnTo>
                  <a:lnTo>
                    <a:pt x="36862" y="271370"/>
                  </a:lnTo>
                  <a:lnTo>
                    <a:pt x="28999" y="276557"/>
                  </a:lnTo>
                  <a:lnTo>
                    <a:pt x="17143" y="294800"/>
                  </a:lnTo>
                  <a:lnTo>
                    <a:pt x="0" y="339049"/>
                  </a:lnTo>
                  <a:lnTo>
                    <a:pt x="112" y="382183"/>
                  </a:lnTo>
                  <a:lnTo>
                    <a:pt x="11801" y="440755"/>
                  </a:lnTo>
                  <a:lnTo>
                    <a:pt x="30126" y="480948"/>
                  </a:lnTo>
                  <a:lnTo>
                    <a:pt x="47669" y="500283"/>
                  </a:lnTo>
                  <a:lnTo>
                    <a:pt x="56091" y="504036"/>
                  </a:lnTo>
                  <a:lnTo>
                    <a:pt x="64046" y="504198"/>
                  </a:lnTo>
                  <a:lnTo>
                    <a:pt x="71689" y="501966"/>
                  </a:lnTo>
                  <a:lnTo>
                    <a:pt x="99213" y="482057"/>
                  </a:lnTo>
                  <a:lnTo>
                    <a:pt x="130379" y="436653"/>
                  </a:lnTo>
                  <a:lnTo>
                    <a:pt x="152900" y="376405"/>
                  </a:lnTo>
                  <a:lnTo>
                    <a:pt x="163959" y="318772"/>
                  </a:lnTo>
                  <a:lnTo>
                    <a:pt x="167983" y="273397"/>
                  </a:lnTo>
                  <a:lnTo>
                    <a:pt x="170247" y="211172"/>
                  </a:lnTo>
                  <a:lnTo>
                    <a:pt x="171013" y="148225"/>
                  </a:lnTo>
                  <a:lnTo>
                    <a:pt x="165557" y="93755"/>
                  </a:lnTo>
                  <a:lnTo>
                    <a:pt x="156531" y="38752"/>
                  </a:lnTo>
                  <a:lnTo>
                    <a:pt x="140858" y="2178"/>
                  </a:lnTo>
                  <a:lnTo>
                    <a:pt x="135765" y="0"/>
                  </a:lnTo>
                  <a:lnTo>
                    <a:pt x="131199" y="3227"/>
                  </a:lnTo>
                  <a:lnTo>
                    <a:pt x="126986" y="10058"/>
                  </a:lnTo>
                  <a:lnTo>
                    <a:pt x="121056" y="58796"/>
                  </a:lnTo>
                  <a:lnTo>
                    <a:pt x="119669" y="102090"/>
                  </a:lnTo>
                  <a:lnTo>
                    <a:pt x="118888" y="163144"/>
                  </a:lnTo>
                  <a:lnTo>
                    <a:pt x="121776" y="213990"/>
                  </a:lnTo>
                  <a:lnTo>
                    <a:pt x="126921" y="262980"/>
                  </a:lnTo>
                  <a:lnTo>
                    <a:pt x="131565" y="316490"/>
                  </a:lnTo>
                  <a:lnTo>
                    <a:pt x="137208" y="359731"/>
                  </a:lnTo>
                  <a:lnTo>
                    <a:pt x="146962" y="421196"/>
                  </a:lnTo>
                  <a:lnTo>
                    <a:pt x="157619" y="475714"/>
                  </a:lnTo>
                  <a:lnTo>
                    <a:pt x="160673" y="4975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190134" y="147398"/>
            <a:ext cx="2621597" cy="631710"/>
            <a:chOff x="3190134" y="147398"/>
            <a:chExt cx="2621597" cy="631710"/>
          </a:xfrm>
        </p:grpSpPr>
        <p:sp>
          <p:nvSpPr>
            <p:cNvPr id="2" name="Freeform 1"/>
            <p:cNvSpPr/>
            <p:nvPr/>
          </p:nvSpPr>
          <p:spPr>
            <a:xfrm>
              <a:off x="3205212" y="178984"/>
              <a:ext cx="269193" cy="422815"/>
            </a:xfrm>
            <a:custGeom>
              <a:avLst/>
              <a:gdLst/>
              <a:ahLst/>
              <a:cxnLst/>
              <a:rect l="0" t="0" r="0" b="0"/>
              <a:pathLst>
                <a:path w="269193" h="422815">
                  <a:moveTo>
                    <a:pt x="27036" y="0"/>
                  </a:moveTo>
                  <a:lnTo>
                    <a:pt x="18703" y="52050"/>
                  </a:lnTo>
                  <a:lnTo>
                    <a:pt x="17158" y="101990"/>
                  </a:lnTo>
                  <a:lnTo>
                    <a:pt x="16700" y="155781"/>
                  </a:lnTo>
                  <a:lnTo>
                    <a:pt x="13445" y="211104"/>
                  </a:lnTo>
                  <a:lnTo>
                    <a:pt x="7454" y="272417"/>
                  </a:lnTo>
                  <a:lnTo>
                    <a:pt x="6416" y="323521"/>
                  </a:lnTo>
                  <a:lnTo>
                    <a:pt x="0" y="376381"/>
                  </a:lnTo>
                  <a:lnTo>
                    <a:pt x="2542" y="398907"/>
                  </a:lnTo>
                  <a:lnTo>
                    <a:pt x="7197" y="407488"/>
                  </a:lnTo>
                  <a:lnTo>
                    <a:pt x="21729" y="420142"/>
                  </a:lnTo>
                  <a:lnTo>
                    <a:pt x="30517" y="422814"/>
                  </a:lnTo>
                  <a:lnTo>
                    <a:pt x="61993" y="420986"/>
                  </a:lnTo>
                  <a:lnTo>
                    <a:pt x="120726" y="409888"/>
                  </a:lnTo>
                  <a:lnTo>
                    <a:pt x="183323" y="402020"/>
                  </a:lnTo>
                  <a:lnTo>
                    <a:pt x="240099" y="400465"/>
                  </a:lnTo>
                  <a:lnTo>
                    <a:pt x="269192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190134" y="368497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36486" y="14654"/>
                  </a:lnTo>
                  <a:lnTo>
                    <a:pt x="85106" y="19792"/>
                  </a:lnTo>
                  <a:lnTo>
                    <a:pt x="29203" y="2392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242777" y="15792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25764" y="3120"/>
                  </a:lnTo>
                  <a:lnTo>
                    <a:pt x="63120" y="2133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16518" y="410611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102295" y="17981"/>
                  </a:lnTo>
                  <a:lnTo>
                    <a:pt x="52673" y="7633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16518" y="379025"/>
              <a:ext cx="136871" cy="210571"/>
            </a:xfrm>
            <a:custGeom>
              <a:avLst/>
              <a:gdLst/>
              <a:ahLst/>
              <a:cxnLst/>
              <a:rect l="0" t="0" r="0" b="0"/>
              <a:pathLst>
                <a:path w="136871" h="210571">
                  <a:moveTo>
                    <a:pt x="0" y="0"/>
                  </a:moveTo>
                  <a:lnTo>
                    <a:pt x="35917" y="59941"/>
                  </a:lnTo>
                  <a:lnTo>
                    <a:pt x="70045" y="116609"/>
                  </a:lnTo>
                  <a:lnTo>
                    <a:pt x="107920" y="171819"/>
                  </a:lnTo>
                  <a:lnTo>
                    <a:pt x="121533" y="197529"/>
                  </a:lnTo>
                  <a:lnTo>
                    <a:pt x="13687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63136" y="147398"/>
              <a:ext cx="27124" cy="452727"/>
            </a:xfrm>
            <a:custGeom>
              <a:avLst/>
              <a:gdLst/>
              <a:ahLst/>
              <a:cxnLst/>
              <a:rect l="0" t="0" r="0" b="0"/>
              <a:pathLst>
                <a:path w="27124" h="452727">
                  <a:moveTo>
                    <a:pt x="6066" y="0"/>
                  </a:moveTo>
                  <a:lnTo>
                    <a:pt x="0" y="37132"/>
                  </a:lnTo>
                  <a:lnTo>
                    <a:pt x="3748" y="93541"/>
                  </a:lnTo>
                  <a:lnTo>
                    <a:pt x="8728" y="156301"/>
                  </a:lnTo>
                  <a:lnTo>
                    <a:pt x="15040" y="213759"/>
                  </a:lnTo>
                  <a:lnTo>
                    <a:pt x="17457" y="268999"/>
                  </a:lnTo>
                  <a:lnTo>
                    <a:pt x="25619" y="331349"/>
                  </a:lnTo>
                  <a:lnTo>
                    <a:pt x="26826" y="393568"/>
                  </a:lnTo>
                  <a:lnTo>
                    <a:pt x="27123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632331" y="336911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193225" y="0"/>
                  </a:lnTo>
                  <a:lnTo>
                    <a:pt x="134094" y="0"/>
                  </a:lnTo>
                  <a:lnTo>
                    <a:pt x="71601" y="8334"/>
                  </a:lnTo>
                  <a:lnTo>
                    <a:pt x="10099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80911" y="389554"/>
              <a:ext cx="88333" cy="181059"/>
            </a:xfrm>
            <a:custGeom>
              <a:avLst/>
              <a:gdLst/>
              <a:ahLst/>
              <a:cxnLst/>
              <a:rect l="0" t="0" r="0" b="0"/>
              <a:pathLst>
                <a:path w="88333" h="181059">
                  <a:moveTo>
                    <a:pt x="4104" y="52642"/>
                  </a:moveTo>
                  <a:lnTo>
                    <a:pt x="18758" y="111259"/>
                  </a:lnTo>
                  <a:lnTo>
                    <a:pt x="38890" y="167856"/>
                  </a:lnTo>
                  <a:lnTo>
                    <a:pt x="46471" y="181058"/>
                  </a:lnTo>
                  <a:lnTo>
                    <a:pt x="16740" y="125334"/>
                  </a:lnTo>
                  <a:lnTo>
                    <a:pt x="1011" y="78440"/>
                  </a:lnTo>
                  <a:lnTo>
                    <a:pt x="0" y="54749"/>
                  </a:lnTo>
                  <a:lnTo>
                    <a:pt x="1368" y="43518"/>
                  </a:lnTo>
                  <a:lnTo>
                    <a:pt x="6959" y="33692"/>
                  </a:lnTo>
                  <a:lnTo>
                    <a:pt x="25650" y="16534"/>
                  </a:lnTo>
                  <a:lnTo>
                    <a:pt x="49555" y="7348"/>
                  </a:lnTo>
                  <a:lnTo>
                    <a:pt x="883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40205" y="398551"/>
              <a:ext cx="192251" cy="201574"/>
            </a:xfrm>
            <a:custGeom>
              <a:avLst/>
              <a:gdLst/>
              <a:ahLst/>
              <a:cxnLst/>
              <a:rect l="0" t="0" r="0" b="0"/>
              <a:pathLst>
                <a:path w="192251" h="201574">
                  <a:moveTo>
                    <a:pt x="108023" y="96288"/>
                  </a:moveTo>
                  <a:lnTo>
                    <a:pt x="116356" y="58810"/>
                  </a:lnTo>
                  <a:lnTo>
                    <a:pt x="117088" y="46736"/>
                  </a:lnTo>
                  <a:lnTo>
                    <a:pt x="111662" y="27082"/>
                  </a:lnTo>
                  <a:lnTo>
                    <a:pt x="106939" y="18565"/>
                  </a:lnTo>
                  <a:lnTo>
                    <a:pt x="92333" y="5982"/>
                  </a:lnTo>
                  <a:lnTo>
                    <a:pt x="83525" y="989"/>
                  </a:lnTo>
                  <a:lnTo>
                    <a:pt x="74143" y="0"/>
                  </a:lnTo>
                  <a:lnTo>
                    <a:pt x="54361" y="5140"/>
                  </a:lnTo>
                  <a:lnTo>
                    <a:pt x="29082" y="21188"/>
                  </a:lnTo>
                  <a:lnTo>
                    <a:pt x="17176" y="40293"/>
                  </a:lnTo>
                  <a:lnTo>
                    <a:pt x="0" y="90686"/>
                  </a:lnTo>
                  <a:lnTo>
                    <a:pt x="107" y="137392"/>
                  </a:lnTo>
                  <a:lnTo>
                    <a:pt x="13137" y="177097"/>
                  </a:lnTo>
                  <a:lnTo>
                    <a:pt x="20199" y="184086"/>
                  </a:lnTo>
                  <a:lnTo>
                    <a:pt x="28416" y="187575"/>
                  </a:lnTo>
                  <a:lnTo>
                    <a:pt x="37405" y="188732"/>
                  </a:lnTo>
                  <a:lnTo>
                    <a:pt x="45736" y="185993"/>
                  </a:lnTo>
                  <a:lnTo>
                    <a:pt x="61233" y="173591"/>
                  </a:lnTo>
                  <a:lnTo>
                    <a:pt x="77521" y="141290"/>
                  </a:lnTo>
                  <a:lnTo>
                    <a:pt x="84168" y="96494"/>
                  </a:lnTo>
                  <a:lnTo>
                    <a:pt x="80347" y="53955"/>
                  </a:lnTo>
                  <a:lnTo>
                    <a:pt x="101048" y="116267"/>
                  </a:lnTo>
                  <a:lnTo>
                    <a:pt x="126272" y="153657"/>
                  </a:lnTo>
                  <a:lnTo>
                    <a:pt x="169091" y="187623"/>
                  </a:lnTo>
                  <a:lnTo>
                    <a:pt x="192250" y="201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443026" y="399534"/>
              <a:ext cx="201676" cy="215618"/>
            </a:xfrm>
            <a:custGeom>
              <a:avLst/>
              <a:gdLst/>
              <a:ahLst/>
              <a:cxnLst/>
              <a:rect l="0" t="0" r="0" b="0"/>
              <a:pathLst>
                <a:path w="201676" h="215618">
                  <a:moveTo>
                    <a:pt x="157927" y="21605"/>
                  </a:moveTo>
                  <a:lnTo>
                    <a:pt x="152338" y="4838"/>
                  </a:lnTo>
                  <a:lnTo>
                    <a:pt x="146012" y="1068"/>
                  </a:lnTo>
                  <a:lnTo>
                    <a:pt x="126505" y="0"/>
                  </a:lnTo>
                  <a:lnTo>
                    <a:pt x="89215" y="5975"/>
                  </a:lnTo>
                  <a:lnTo>
                    <a:pt x="59709" y="20744"/>
                  </a:lnTo>
                  <a:lnTo>
                    <a:pt x="36149" y="45527"/>
                  </a:lnTo>
                  <a:lnTo>
                    <a:pt x="33458" y="55100"/>
                  </a:lnTo>
                  <a:lnTo>
                    <a:pt x="36707" y="75097"/>
                  </a:lnTo>
                  <a:lnTo>
                    <a:pt x="42018" y="83003"/>
                  </a:lnTo>
                  <a:lnTo>
                    <a:pt x="57279" y="94906"/>
                  </a:lnTo>
                  <a:lnTo>
                    <a:pt x="85602" y="108185"/>
                  </a:lnTo>
                  <a:lnTo>
                    <a:pt x="145384" y="121524"/>
                  </a:lnTo>
                  <a:lnTo>
                    <a:pt x="175268" y="138948"/>
                  </a:lnTo>
                  <a:lnTo>
                    <a:pt x="190200" y="153307"/>
                  </a:lnTo>
                  <a:lnTo>
                    <a:pt x="200737" y="171386"/>
                  </a:lnTo>
                  <a:lnTo>
                    <a:pt x="201675" y="181121"/>
                  </a:lnTo>
                  <a:lnTo>
                    <a:pt x="196478" y="201296"/>
                  </a:lnTo>
                  <a:lnTo>
                    <a:pt x="188307" y="208079"/>
                  </a:lnTo>
                  <a:lnTo>
                    <a:pt x="163630" y="215617"/>
                  </a:lnTo>
                  <a:lnTo>
                    <a:pt x="108534" y="212050"/>
                  </a:lnTo>
                  <a:lnTo>
                    <a:pt x="55711" y="200081"/>
                  </a:lnTo>
                  <a:lnTo>
                    <a:pt x="0" y="1795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85831" y="189512"/>
              <a:ext cx="30937" cy="452727"/>
            </a:xfrm>
            <a:custGeom>
              <a:avLst/>
              <a:gdLst/>
              <a:ahLst/>
              <a:cxnLst/>
              <a:rect l="0" t="0" r="0" b="0"/>
              <a:pathLst>
                <a:path w="30937" h="452727">
                  <a:moveTo>
                    <a:pt x="9878" y="0"/>
                  </a:moveTo>
                  <a:lnTo>
                    <a:pt x="2643" y="28726"/>
                  </a:lnTo>
                  <a:lnTo>
                    <a:pt x="0" y="92112"/>
                  </a:lnTo>
                  <a:lnTo>
                    <a:pt x="5068" y="150387"/>
                  </a:lnTo>
                  <a:lnTo>
                    <a:pt x="8453" y="198457"/>
                  </a:lnTo>
                  <a:lnTo>
                    <a:pt x="10767" y="258697"/>
                  </a:lnTo>
                  <a:lnTo>
                    <a:pt x="17031" y="305029"/>
                  </a:lnTo>
                  <a:lnTo>
                    <a:pt x="20577" y="365550"/>
                  </a:lnTo>
                  <a:lnTo>
                    <a:pt x="28543" y="423461"/>
                  </a:lnTo>
                  <a:lnTo>
                    <a:pt x="30936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516725" y="347440"/>
              <a:ext cx="273742" cy="10529"/>
            </a:xfrm>
            <a:custGeom>
              <a:avLst/>
              <a:gdLst/>
              <a:ahLst/>
              <a:cxnLst/>
              <a:rect l="0" t="0" r="0" b="0"/>
              <a:pathLst>
                <a:path w="273742" h="10529">
                  <a:moveTo>
                    <a:pt x="273741" y="10528"/>
                  </a:moveTo>
                  <a:lnTo>
                    <a:pt x="215124" y="1463"/>
                  </a:lnTo>
                  <a:lnTo>
                    <a:pt x="169156" y="434"/>
                  </a:lnTo>
                  <a:lnTo>
                    <a:pt x="112901" y="128"/>
                  </a:lnTo>
                  <a:lnTo>
                    <a:pt x="57369" y="3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793393" y="452725"/>
              <a:ext cx="110466" cy="168765"/>
            </a:xfrm>
            <a:custGeom>
              <a:avLst/>
              <a:gdLst/>
              <a:ahLst/>
              <a:cxnLst/>
              <a:rect l="0" t="0" r="0" b="0"/>
              <a:pathLst>
                <a:path w="110466" h="168765">
                  <a:moveTo>
                    <a:pt x="18130" y="10528"/>
                  </a:moveTo>
                  <a:lnTo>
                    <a:pt x="6951" y="27296"/>
                  </a:lnTo>
                  <a:lnTo>
                    <a:pt x="0" y="65669"/>
                  </a:lnTo>
                  <a:lnTo>
                    <a:pt x="3530" y="108495"/>
                  </a:lnTo>
                  <a:lnTo>
                    <a:pt x="17573" y="145230"/>
                  </a:lnTo>
                  <a:lnTo>
                    <a:pt x="33091" y="161253"/>
                  </a:lnTo>
                  <a:lnTo>
                    <a:pt x="42142" y="167163"/>
                  </a:lnTo>
                  <a:lnTo>
                    <a:pt x="51685" y="168764"/>
                  </a:lnTo>
                  <a:lnTo>
                    <a:pt x="71648" y="164304"/>
                  </a:lnTo>
                  <a:lnTo>
                    <a:pt x="79545" y="158669"/>
                  </a:lnTo>
                  <a:lnTo>
                    <a:pt x="91439" y="143049"/>
                  </a:lnTo>
                  <a:lnTo>
                    <a:pt x="104712" y="108935"/>
                  </a:lnTo>
                  <a:lnTo>
                    <a:pt x="110465" y="69192"/>
                  </a:lnTo>
                  <a:lnTo>
                    <a:pt x="106580" y="33369"/>
                  </a:lnTo>
                  <a:lnTo>
                    <a:pt x="918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970961" y="204545"/>
              <a:ext cx="265007" cy="449544"/>
            </a:xfrm>
            <a:custGeom>
              <a:avLst/>
              <a:gdLst/>
              <a:ahLst/>
              <a:cxnLst/>
              <a:rect l="0" t="0" r="0" b="0"/>
              <a:pathLst>
                <a:path w="265007" h="449544">
                  <a:moveTo>
                    <a:pt x="114303" y="406107"/>
                  </a:moveTo>
                  <a:lnTo>
                    <a:pt x="108714" y="344015"/>
                  </a:lnTo>
                  <a:lnTo>
                    <a:pt x="99649" y="306081"/>
                  </a:lnTo>
                  <a:lnTo>
                    <a:pt x="86733" y="285222"/>
                  </a:lnTo>
                  <a:lnTo>
                    <a:pt x="78376" y="276384"/>
                  </a:lnTo>
                  <a:lnTo>
                    <a:pt x="68125" y="271662"/>
                  </a:lnTo>
                  <a:lnTo>
                    <a:pt x="44256" y="269535"/>
                  </a:lnTo>
                  <a:lnTo>
                    <a:pt x="33680" y="272945"/>
                  </a:lnTo>
                  <a:lnTo>
                    <a:pt x="15690" y="286093"/>
                  </a:lnTo>
                  <a:lnTo>
                    <a:pt x="6134" y="306754"/>
                  </a:lnTo>
                  <a:lnTo>
                    <a:pt x="0" y="358146"/>
                  </a:lnTo>
                  <a:lnTo>
                    <a:pt x="4526" y="399436"/>
                  </a:lnTo>
                  <a:lnTo>
                    <a:pt x="13261" y="421080"/>
                  </a:lnTo>
                  <a:lnTo>
                    <a:pt x="18866" y="430127"/>
                  </a:lnTo>
                  <a:lnTo>
                    <a:pt x="34452" y="443299"/>
                  </a:lnTo>
                  <a:lnTo>
                    <a:pt x="43522" y="448449"/>
                  </a:lnTo>
                  <a:lnTo>
                    <a:pt x="51907" y="449543"/>
                  </a:lnTo>
                  <a:lnTo>
                    <a:pt x="67464" y="444519"/>
                  </a:lnTo>
                  <a:lnTo>
                    <a:pt x="89377" y="422948"/>
                  </a:lnTo>
                  <a:lnTo>
                    <a:pt x="105098" y="383151"/>
                  </a:lnTo>
                  <a:lnTo>
                    <a:pt x="117165" y="328726"/>
                  </a:lnTo>
                  <a:lnTo>
                    <a:pt x="122560" y="279324"/>
                  </a:lnTo>
                  <a:lnTo>
                    <a:pt x="124383" y="217201"/>
                  </a:lnTo>
                  <a:lnTo>
                    <a:pt x="123529" y="156463"/>
                  </a:lnTo>
                  <a:lnTo>
                    <a:pt x="117557" y="106101"/>
                  </a:lnTo>
                  <a:lnTo>
                    <a:pt x="111826" y="43513"/>
                  </a:lnTo>
                  <a:lnTo>
                    <a:pt x="105013" y="20347"/>
                  </a:lnTo>
                  <a:lnTo>
                    <a:pt x="94187" y="2251"/>
                  </a:lnTo>
                  <a:lnTo>
                    <a:pt x="89194" y="0"/>
                  </a:lnTo>
                  <a:lnTo>
                    <a:pt x="84695" y="2008"/>
                  </a:lnTo>
                  <a:lnTo>
                    <a:pt x="80526" y="6856"/>
                  </a:lnTo>
                  <a:lnTo>
                    <a:pt x="70167" y="66301"/>
                  </a:lnTo>
                  <a:lnTo>
                    <a:pt x="63341" y="116327"/>
                  </a:lnTo>
                  <a:lnTo>
                    <a:pt x="70398" y="174778"/>
                  </a:lnTo>
                  <a:lnTo>
                    <a:pt x="79717" y="236050"/>
                  </a:lnTo>
                  <a:lnTo>
                    <a:pt x="89887" y="289949"/>
                  </a:lnTo>
                  <a:lnTo>
                    <a:pt x="107304" y="352033"/>
                  </a:lnTo>
                  <a:lnTo>
                    <a:pt x="123407" y="379037"/>
                  </a:lnTo>
                  <a:lnTo>
                    <a:pt x="139406" y="391346"/>
                  </a:lnTo>
                  <a:lnTo>
                    <a:pt x="148586" y="396267"/>
                  </a:lnTo>
                  <a:lnTo>
                    <a:pt x="157045" y="397207"/>
                  </a:lnTo>
                  <a:lnTo>
                    <a:pt x="200231" y="381524"/>
                  </a:lnTo>
                  <a:lnTo>
                    <a:pt x="217224" y="368275"/>
                  </a:lnTo>
                  <a:lnTo>
                    <a:pt x="253202" y="321057"/>
                  </a:lnTo>
                  <a:lnTo>
                    <a:pt x="262993" y="300457"/>
                  </a:lnTo>
                  <a:lnTo>
                    <a:pt x="265006" y="279603"/>
                  </a:lnTo>
                  <a:lnTo>
                    <a:pt x="260831" y="259806"/>
                  </a:lnTo>
                  <a:lnTo>
                    <a:pt x="239086" y="228033"/>
                  </a:lnTo>
                  <a:lnTo>
                    <a:pt x="232587" y="220711"/>
                  </a:lnTo>
                  <a:lnTo>
                    <a:pt x="223575" y="218169"/>
                  </a:lnTo>
                  <a:lnTo>
                    <a:pt x="201083" y="221583"/>
                  </a:lnTo>
                  <a:lnTo>
                    <a:pt x="181727" y="234020"/>
                  </a:lnTo>
                  <a:lnTo>
                    <a:pt x="166496" y="252415"/>
                  </a:lnTo>
                  <a:lnTo>
                    <a:pt x="152515" y="289079"/>
                  </a:lnTo>
                  <a:lnTo>
                    <a:pt x="149022" y="329578"/>
                  </a:lnTo>
                  <a:lnTo>
                    <a:pt x="152350" y="357277"/>
                  </a:lnTo>
                  <a:lnTo>
                    <a:pt x="171980" y="399178"/>
                  </a:lnTo>
                  <a:lnTo>
                    <a:pt x="200022" y="430050"/>
                  </a:lnTo>
                  <a:lnTo>
                    <a:pt x="210054" y="433768"/>
                  </a:lnTo>
                  <a:lnTo>
                    <a:pt x="220251" y="433906"/>
                  </a:lnTo>
                  <a:lnTo>
                    <a:pt x="261702" y="427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274777" y="444241"/>
              <a:ext cx="126343" cy="208526"/>
            </a:xfrm>
            <a:custGeom>
              <a:avLst/>
              <a:gdLst/>
              <a:ahLst/>
              <a:cxnLst/>
              <a:rect l="0" t="0" r="0" b="0"/>
              <a:pathLst>
                <a:path w="126343" h="208526">
                  <a:moveTo>
                    <a:pt x="0" y="82183"/>
                  </a:moveTo>
                  <a:lnTo>
                    <a:pt x="0" y="140800"/>
                  </a:lnTo>
                  <a:lnTo>
                    <a:pt x="0" y="185616"/>
                  </a:lnTo>
                  <a:lnTo>
                    <a:pt x="0" y="126686"/>
                  </a:lnTo>
                  <a:lnTo>
                    <a:pt x="3119" y="63331"/>
                  </a:lnTo>
                  <a:lnTo>
                    <a:pt x="14654" y="10999"/>
                  </a:lnTo>
                  <a:lnTo>
                    <a:pt x="21468" y="4312"/>
                  </a:lnTo>
                  <a:lnTo>
                    <a:pt x="30689" y="1023"/>
                  </a:lnTo>
                  <a:lnTo>
                    <a:pt x="41517" y="0"/>
                  </a:lnTo>
                  <a:lnTo>
                    <a:pt x="49904" y="2828"/>
                  </a:lnTo>
                  <a:lnTo>
                    <a:pt x="62344" y="15329"/>
                  </a:lnTo>
                  <a:lnTo>
                    <a:pt x="92946" y="77845"/>
                  </a:lnTo>
                  <a:lnTo>
                    <a:pt x="111253" y="139082"/>
                  </a:lnTo>
                  <a:lnTo>
                    <a:pt x="123015" y="188092"/>
                  </a:lnTo>
                  <a:lnTo>
                    <a:pt x="126342" y="208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496004" y="189512"/>
              <a:ext cx="31458" cy="494841"/>
            </a:xfrm>
            <a:custGeom>
              <a:avLst/>
              <a:gdLst/>
              <a:ahLst/>
              <a:cxnLst/>
              <a:rect l="0" t="0" r="0" b="0"/>
              <a:pathLst>
                <a:path w="31458" h="494841">
                  <a:moveTo>
                    <a:pt x="10400" y="0"/>
                  </a:moveTo>
                  <a:lnTo>
                    <a:pt x="2066" y="54145"/>
                  </a:lnTo>
                  <a:lnTo>
                    <a:pt x="305" y="109092"/>
                  </a:lnTo>
                  <a:lnTo>
                    <a:pt x="0" y="156586"/>
                  </a:lnTo>
                  <a:lnTo>
                    <a:pt x="5498" y="207703"/>
                  </a:lnTo>
                  <a:lnTo>
                    <a:pt x="9432" y="268972"/>
                  </a:lnTo>
                  <a:lnTo>
                    <a:pt x="13328" y="326135"/>
                  </a:lnTo>
                  <a:lnTo>
                    <a:pt x="18677" y="374663"/>
                  </a:lnTo>
                  <a:lnTo>
                    <a:pt x="20262" y="427257"/>
                  </a:lnTo>
                  <a:lnTo>
                    <a:pt x="23850" y="466236"/>
                  </a:lnTo>
                  <a:lnTo>
                    <a:pt x="31457" y="494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59005" y="362431"/>
              <a:ext cx="284270" cy="16595"/>
            </a:xfrm>
            <a:custGeom>
              <a:avLst/>
              <a:gdLst/>
              <a:ahLst/>
              <a:cxnLst/>
              <a:rect l="0" t="0" r="0" b="0"/>
              <a:pathLst>
                <a:path w="284270" h="16595">
                  <a:moveTo>
                    <a:pt x="284269" y="6066"/>
                  </a:moveTo>
                  <a:lnTo>
                    <a:pt x="249478" y="0"/>
                  </a:lnTo>
                  <a:lnTo>
                    <a:pt x="187493" y="4521"/>
                  </a:lnTo>
                  <a:lnTo>
                    <a:pt x="133152" y="8728"/>
                  </a:lnTo>
                  <a:lnTo>
                    <a:pt x="78837" y="14264"/>
                  </a:lnTo>
                  <a:lnTo>
                    <a:pt x="36227" y="15904"/>
                  </a:lnTo>
                  <a:lnTo>
                    <a:pt x="0" y="16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11689" y="454920"/>
              <a:ext cx="200042" cy="239961"/>
            </a:xfrm>
            <a:custGeom>
              <a:avLst/>
              <a:gdLst/>
              <a:ahLst/>
              <a:cxnLst/>
              <a:rect l="0" t="0" r="0" b="0"/>
              <a:pathLst>
                <a:path w="200042" h="239961">
                  <a:moveTo>
                    <a:pt x="200041" y="8333"/>
                  </a:moveTo>
                  <a:lnTo>
                    <a:pt x="162563" y="0"/>
                  </a:lnTo>
                  <a:lnTo>
                    <a:pt x="124596" y="1575"/>
                  </a:lnTo>
                  <a:lnTo>
                    <a:pt x="75434" y="12588"/>
                  </a:lnTo>
                  <a:lnTo>
                    <a:pt x="48217" y="28181"/>
                  </a:lnTo>
                  <a:lnTo>
                    <a:pt x="25335" y="47620"/>
                  </a:lnTo>
                  <a:lnTo>
                    <a:pt x="21569" y="55581"/>
                  </a:lnTo>
                  <a:lnTo>
                    <a:pt x="20505" y="73786"/>
                  </a:lnTo>
                  <a:lnTo>
                    <a:pt x="24198" y="81214"/>
                  </a:lnTo>
                  <a:lnTo>
                    <a:pt x="37661" y="92588"/>
                  </a:lnTo>
                  <a:lnTo>
                    <a:pt x="93361" y="104826"/>
                  </a:lnTo>
                  <a:lnTo>
                    <a:pt x="147215" y="122036"/>
                  </a:lnTo>
                  <a:lnTo>
                    <a:pt x="168374" y="133347"/>
                  </a:lnTo>
                  <a:lnTo>
                    <a:pt x="183237" y="152412"/>
                  </a:lnTo>
                  <a:lnTo>
                    <a:pt x="188839" y="164048"/>
                  </a:lnTo>
                  <a:lnTo>
                    <a:pt x="191943" y="186334"/>
                  </a:lnTo>
                  <a:lnTo>
                    <a:pt x="191133" y="197191"/>
                  </a:lnTo>
                  <a:lnTo>
                    <a:pt x="185914" y="205598"/>
                  </a:lnTo>
                  <a:lnTo>
                    <a:pt x="167636" y="218059"/>
                  </a:lnTo>
                  <a:lnTo>
                    <a:pt x="117774" y="234421"/>
                  </a:lnTo>
                  <a:lnTo>
                    <a:pt x="62865" y="238866"/>
                  </a:lnTo>
                  <a:lnTo>
                    <a:pt x="0" y="2399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16476" y="747524"/>
              <a:ext cx="2495255" cy="31584"/>
            </a:xfrm>
            <a:custGeom>
              <a:avLst/>
              <a:gdLst/>
              <a:ahLst/>
              <a:cxnLst/>
              <a:rect l="0" t="0" r="0" b="0"/>
              <a:pathLst>
                <a:path w="2495255" h="31584">
                  <a:moveTo>
                    <a:pt x="2495254" y="21056"/>
                  </a:moveTo>
                  <a:lnTo>
                    <a:pt x="2437990" y="21056"/>
                  </a:lnTo>
                  <a:lnTo>
                    <a:pt x="2388600" y="21056"/>
                  </a:lnTo>
                  <a:lnTo>
                    <a:pt x="2333801" y="21056"/>
                  </a:lnTo>
                  <a:lnTo>
                    <a:pt x="2273111" y="21056"/>
                  </a:lnTo>
                  <a:lnTo>
                    <a:pt x="2216914" y="21056"/>
                  </a:lnTo>
                  <a:lnTo>
                    <a:pt x="2161593" y="15467"/>
                  </a:lnTo>
                  <a:lnTo>
                    <a:pt x="2105363" y="11991"/>
                  </a:lnTo>
                  <a:lnTo>
                    <a:pt x="2042429" y="10961"/>
                  </a:lnTo>
                  <a:lnTo>
                    <a:pt x="1990507" y="10656"/>
                  </a:lnTo>
                  <a:lnTo>
                    <a:pt x="1928719" y="10565"/>
                  </a:lnTo>
                  <a:lnTo>
                    <a:pt x="1875316" y="10539"/>
                  </a:lnTo>
                  <a:lnTo>
                    <a:pt x="1813090" y="10531"/>
                  </a:lnTo>
                  <a:lnTo>
                    <a:pt x="1759557" y="10528"/>
                  </a:lnTo>
                  <a:lnTo>
                    <a:pt x="1708471" y="10528"/>
                  </a:lnTo>
                  <a:lnTo>
                    <a:pt x="1647212" y="10527"/>
                  </a:lnTo>
                  <a:lnTo>
                    <a:pt x="1600704" y="10527"/>
                  </a:lnTo>
                  <a:lnTo>
                    <a:pt x="1540131" y="10527"/>
                  </a:lnTo>
                  <a:lnTo>
                    <a:pt x="1490988" y="10527"/>
                  </a:lnTo>
                  <a:lnTo>
                    <a:pt x="1432460" y="10527"/>
                  </a:lnTo>
                  <a:lnTo>
                    <a:pt x="1375839" y="10527"/>
                  </a:lnTo>
                  <a:lnTo>
                    <a:pt x="1319595" y="3292"/>
                  </a:lnTo>
                  <a:lnTo>
                    <a:pt x="1263425" y="649"/>
                  </a:lnTo>
                  <a:lnTo>
                    <a:pt x="1207269" y="127"/>
                  </a:lnTo>
                  <a:lnTo>
                    <a:pt x="1143881" y="24"/>
                  </a:lnTo>
                  <a:lnTo>
                    <a:pt x="1085086" y="4"/>
                  </a:lnTo>
                  <a:lnTo>
                    <a:pt x="1028412" y="0"/>
                  </a:lnTo>
                  <a:lnTo>
                    <a:pt x="967478" y="7235"/>
                  </a:lnTo>
                  <a:lnTo>
                    <a:pt x="921710" y="9064"/>
                  </a:lnTo>
                  <a:lnTo>
                    <a:pt x="873293" y="12997"/>
                  </a:lnTo>
                  <a:lnTo>
                    <a:pt x="827988" y="17474"/>
                  </a:lnTo>
                  <a:lnTo>
                    <a:pt x="776174" y="19995"/>
                  </a:lnTo>
                  <a:lnTo>
                    <a:pt x="716745" y="20846"/>
                  </a:lnTo>
                  <a:lnTo>
                    <a:pt x="659946" y="21014"/>
                  </a:lnTo>
                  <a:lnTo>
                    <a:pt x="603666" y="21048"/>
                  </a:lnTo>
                  <a:lnTo>
                    <a:pt x="547488" y="24174"/>
                  </a:lnTo>
                  <a:lnTo>
                    <a:pt x="496012" y="29389"/>
                  </a:lnTo>
                  <a:lnTo>
                    <a:pt x="438255" y="30934"/>
                  </a:lnTo>
                  <a:lnTo>
                    <a:pt x="376818" y="31456"/>
                  </a:lnTo>
                  <a:lnTo>
                    <a:pt x="319622" y="31559"/>
                  </a:lnTo>
                  <a:lnTo>
                    <a:pt x="263264" y="31579"/>
                  </a:lnTo>
                  <a:lnTo>
                    <a:pt x="201481" y="31583"/>
                  </a:lnTo>
                  <a:lnTo>
                    <a:pt x="142528" y="30414"/>
                  </a:lnTo>
                  <a:lnTo>
                    <a:pt x="79384" y="22519"/>
                  </a:lnTo>
                  <a:lnTo>
                    <a:pt x="21746" y="21345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996508" y="1352774"/>
            <a:ext cx="2084075" cy="692626"/>
            <a:chOff x="996508" y="1352774"/>
            <a:chExt cx="2084075" cy="692626"/>
          </a:xfrm>
        </p:grpSpPr>
        <p:sp>
          <p:nvSpPr>
            <p:cNvPr id="22" name="Freeform 21"/>
            <p:cNvSpPr/>
            <p:nvPr/>
          </p:nvSpPr>
          <p:spPr>
            <a:xfrm>
              <a:off x="996508" y="1384139"/>
              <a:ext cx="456425" cy="661261"/>
            </a:xfrm>
            <a:custGeom>
              <a:avLst/>
              <a:gdLst/>
              <a:ahLst/>
              <a:cxnLst/>
              <a:rect l="0" t="0" r="0" b="0"/>
              <a:pathLst>
                <a:path w="456425" h="661261">
                  <a:moveTo>
                    <a:pt x="77398" y="26679"/>
                  </a:moveTo>
                  <a:lnTo>
                    <a:pt x="66220" y="37858"/>
                  </a:lnTo>
                  <a:lnTo>
                    <a:pt x="42554" y="99897"/>
                  </a:lnTo>
                  <a:lnTo>
                    <a:pt x="21669" y="161291"/>
                  </a:lnTo>
                  <a:lnTo>
                    <a:pt x="15679" y="172572"/>
                  </a:lnTo>
                  <a:lnTo>
                    <a:pt x="10516" y="176584"/>
                  </a:lnTo>
                  <a:lnTo>
                    <a:pt x="5904" y="175749"/>
                  </a:lnTo>
                  <a:lnTo>
                    <a:pt x="1659" y="171682"/>
                  </a:lnTo>
                  <a:lnTo>
                    <a:pt x="0" y="164292"/>
                  </a:lnTo>
                  <a:lnTo>
                    <a:pt x="5741" y="121929"/>
                  </a:lnTo>
                  <a:lnTo>
                    <a:pt x="29921" y="61623"/>
                  </a:lnTo>
                  <a:lnTo>
                    <a:pt x="50983" y="28844"/>
                  </a:lnTo>
                  <a:lnTo>
                    <a:pt x="69167" y="11654"/>
                  </a:lnTo>
                  <a:lnTo>
                    <a:pt x="92067" y="2454"/>
                  </a:lnTo>
                  <a:lnTo>
                    <a:pt x="104725" y="0"/>
                  </a:lnTo>
                  <a:lnTo>
                    <a:pt x="128148" y="3514"/>
                  </a:lnTo>
                  <a:lnTo>
                    <a:pt x="157946" y="18646"/>
                  </a:lnTo>
                  <a:lnTo>
                    <a:pt x="181593" y="41066"/>
                  </a:lnTo>
                  <a:lnTo>
                    <a:pt x="200298" y="69936"/>
                  </a:lnTo>
                  <a:lnTo>
                    <a:pt x="232828" y="132065"/>
                  </a:lnTo>
                  <a:lnTo>
                    <a:pt x="252544" y="193025"/>
                  </a:lnTo>
                  <a:lnTo>
                    <a:pt x="263727" y="248054"/>
                  </a:lnTo>
                  <a:lnTo>
                    <a:pt x="266282" y="303984"/>
                  </a:lnTo>
                  <a:lnTo>
                    <a:pt x="265617" y="360092"/>
                  </a:lnTo>
                  <a:lnTo>
                    <a:pt x="255434" y="416236"/>
                  </a:lnTo>
                  <a:lnTo>
                    <a:pt x="242157" y="472386"/>
                  </a:lnTo>
                  <a:lnTo>
                    <a:pt x="227100" y="527368"/>
                  </a:lnTo>
                  <a:lnTo>
                    <a:pt x="196100" y="584074"/>
                  </a:lnTo>
                  <a:lnTo>
                    <a:pt x="154553" y="642217"/>
                  </a:lnTo>
                  <a:lnTo>
                    <a:pt x="134306" y="654321"/>
                  </a:lnTo>
                  <a:lnTo>
                    <a:pt x="110879" y="661260"/>
                  </a:lnTo>
                  <a:lnTo>
                    <a:pt x="88769" y="660445"/>
                  </a:lnTo>
                  <a:lnTo>
                    <a:pt x="67244" y="649944"/>
                  </a:lnTo>
                  <a:lnTo>
                    <a:pt x="47149" y="632409"/>
                  </a:lnTo>
                  <a:lnTo>
                    <a:pt x="30419" y="609018"/>
                  </a:lnTo>
                  <a:lnTo>
                    <a:pt x="19025" y="569541"/>
                  </a:lnTo>
                  <a:lnTo>
                    <a:pt x="21238" y="533798"/>
                  </a:lnTo>
                  <a:lnTo>
                    <a:pt x="34892" y="500980"/>
                  </a:lnTo>
                  <a:lnTo>
                    <a:pt x="59344" y="469030"/>
                  </a:lnTo>
                  <a:lnTo>
                    <a:pt x="81853" y="454126"/>
                  </a:lnTo>
                  <a:lnTo>
                    <a:pt x="94406" y="448515"/>
                  </a:lnTo>
                  <a:lnTo>
                    <a:pt x="123952" y="445398"/>
                  </a:lnTo>
                  <a:lnTo>
                    <a:pt x="179401" y="452930"/>
                  </a:lnTo>
                  <a:lnTo>
                    <a:pt x="234893" y="469087"/>
                  </a:lnTo>
                  <a:lnTo>
                    <a:pt x="287911" y="486451"/>
                  </a:lnTo>
                  <a:lnTo>
                    <a:pt x="340603" y="503975"/>
                  </a:lnTo>
                  <a:lnTo>
                    <a:pt x="377783" y="514501"/>
                  </a:lnTo>
                  <a:lnTo>
                    <a:pt x="401586" y="512160"/>
                  </a:lnTo>
                  <a:lnTo>
                    <a:pt x="456424" y="4899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64513" y="1352774"/>
              <a:ext cx="399032" cy="594582"/>
            </a:xfrm>
            <a:custGeom>
              <a:avLst/>
              <a:gdLst/>
              <a:ahLst/>
              <a:cxnLst/>
              <a:rect l="0" t="0" r="0" b="0"/>
              <a:pathLst>
                <a:path w="399032" h="594582">
                  <a:moveTo>
                    <a:pt x="72647" y="47516"/>
                  </a:moveTo>
                  <a:lnTo>
                    <a:pt x="52861" y="96447"/>
                  </a:lnTo>
                  <a:lnTo>
                    <a:pt x="37803" y="155577"/>
                  </a:lnTo>
                  <a:lnTo>
                    <a:pt x="22394" y="209978"/>
                  </a:lnTo>
                  <a:lnTo>
                    <a:pt x="10928" y="229295"/>
                  </a:lnTo>
                  <a:lnTo>
                    <a:pt x="6935" y="230703"/>
                  </a:lnTo>
                  <a:lnTo>
                    <a:pt x="4272" y="226963"/>
                  </a:lnTo>
                  <a:lnTo>
                    <a:pt x="0" y="181748"/>
                  </a:lnTo>
                  <a:lnTo>
                    <a:pt x="4849" y="133432"/>
                  </a:lnTo>
                  <a:lnTo>
                    <a:pt x="13694" y="82071"/>
                  </a:lnTo>
                  <a:lnTo>
                    <a:pt x="29313" y="40987"/>
                  </a:lnTo>
                  <a:lnTo>
                    <a:pt x="54348" y="12176"/>
                  </a:lnTo>
                  <a:lnTo>
                    <a:pt x="76993" y="2563"/>
                  </a:lnTo>
                  <a:lnTo>
                    <a:pt x="89582" y="0"/>
                  </a:lnTo>
                  <a:lnTo>
                    <a:pt x="116049" y="6510"/>
                  </a:lnTo>
                  <a:lnTo>
                    <a:pt x="142240" y="22272"/>
                  </a:lnTo>
                  <a:lnTo>
                    <a:pt x="192859" y="78319"/>
                  </a:lnTo>
                  <a:lnTo>
                    <a:pt x="218777" y="131641"/>
                  </a:lnTo>
                  <a:lnTo>
                    <a:pt x="237426" y="192778"/>
                  </a:lnTo>
                  <a:lnTo>
                    <a:pt x="251599" y="247828"/>
                  </a:lnTo>
                  <a:lnTo>
                    <a:pt x="260074" y="303763"/>
                  </a:lnTo>
                  <a:lnTo>
                    <a:pt x="261542" y="362607"/>
                  </a:lnTo>
                  <a:lnTo>
                    <a:pt x="256388" y="415137"/>
                  </a:lnTo>
                  <a:lnTo>
                    <a:pt x="240805" y="477682"/>
                  </a:lnTo>
                  <a:lnTo>
                    <a:pt x="221417" y="521001"/>
                  </a:lnTo>
                  <a:lnTo>
                    <a:pt x="196276" y="558385"/>
                  </a:lnTo>
                  <a:lnTo>
                    <a:pt x="155421" y="587919"/>
                  </a:lnTo>
                  <a:lnTo>
                    <a:pt x="126203" y="594581"/>
                  </a:lnTo>
                  <a:lnTo>
                    <a:pt x="74907" y="589326"/>
                  </a:lnTo>
                  <a:lnTo>
                    <a:pt x="55714" y="577269"/>
                  </a:lnTo>
                  <a:lnTo>
                    <a:pt x="40555" y="559042"/>
                  </a:lnTo>
                  <a:lnTo>
                    <a:pt x="29918" y="535344"/>
                  </a:lnTo>
                  <a:lnTo>
                    <a:pt x="28531" y="490105"/>
                  </a:lnTo>
                  <a:lnTo>
                    <a:pt x="41118" y="450834"/>
                  </a:lnTo>
                  <a:lnTo>
                    <a:pt x="65255" y="422561"/>
                  </a:lnTo>
                  <a:lnTo>
                    <a:pt x="90809" y="413074"/>
                  </a:lnTo>
                  <a:lnTo>
                    <a:pt x="120493" y="411197"/>
                  </a:lnTo>
                  <a:lnTo>
                    <a:pt x="161173" y="423295"/>
                  </a:lnTo>
                  <a:lnTo>
                    <a:pt x="214512" y="463138"/>
                  </a:lnTo>
                  <a:lnTo>
                    <a:pt x="277318" y="505840"/>
                  </a:lnTo>
                  <a:lnTo>
                    <a:pt x="335083" y="539049"/>
                  </a:lnTo>
                  <a:lnTo>
                    <a:pt x="367215" y="548784"/>
                  </a:lnTo>
                  <a:lnTo>
                    <a:pt x="399031" y="5528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200455" y="1442404"/>
              <a:ext cx="31587" cy="484312"/>
            </a:xfrm>
            <a:custGeom>
              <a:avLst/>
              <a:gdLst/>
              <a:ahLst/>
              <a:cxnLst/>
              <a:rect l="0" t="0" r="0" b="0"/>
              <a:pathLst>
                <a:path w="31587" h="484312">
                  <a:moveTo>
                    <a:pt x="0" y="0"/>
                  </a:moveTo>
                  <a:lnTo>
                    <a:pt x="0" y="51602"/>
                  </a:lnTo>
                  <a:lnTo>
                    <a:pt x="0" y="113815"/>
                  </a:lnTo>
                  <a:lnTo>
                    <a:pt x="1170" y="169164"/>
                  </a:lnTo>
                  <a:lnTo>
                    <a:pt x="7236" y="216889"/>
                  </a:lnTo>
                  <a:lnTo>
                    <a:pt x="10723" y="266384"/>
                  </a:lnTo>
                  <a:lnTo>
                    <a:pt x="18670" y="325623"/>
                  </a:lnTo>
                  <a:lnTo>
                    <a:pt x="20586" y="382385"/>
                  </a:lnTo>
                  <a:lnTo>
                    <a:pt x="28200" y="437488"/>
                  </a:lnTo>
                  <a:lnTo>
                    <a:pt x="31586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010943" y="1432547"/>
              <a:ext cx="484311" cy="466655"/>
            </a:xfrm>
            <a:custGeom>
              <a:avLst/>
              <a:gdLst/>
              <a:ahLst/>
              <a:cxnLst/>
              <a:rect l="0" t="0" r="0" b="0"/>
              <a:pathLst>
                <a:path w="484311" h="466655">
                  <a:moveTo>
                    <a:pt x="0" y="125670"/>
                  </a:moveTo>
                  <a:lnTo>
                    <a:pt x="9575" y="94388"/>
                  </a:lnTo>
                  <a:lnTo>
                    <a:pt x="27533" y="70648"/>
                  </a:lnTo>
                  <a:lnTo>
                    <a:pt x="80141" y="34572"/>
                  </a:lnTo>
                  <a:lnTo>
                    <a:pt x="132770" y="14782"/>
                  </a:lnTo>
                  <a:lnTo>
                    <a:pt x="181294" y="2727"/>
                  </a:lnTo>
                  <a:lnTo>
                    <a:pt x="235592" y="0"/>
                  </a:lnTo>
                  <a:lnTo>
                    <a:pt x="260295" y="5866"/>
                  </a:lnTo>
                  <a:lnTo>
                    <a:pt x="281803" y="17442"/>
                  </a:lnTo>
                  <a:lnTo>
                    <a:pt x="322087" y="57909"/>
                  </a:lnTo>
                  <a:lnTo>
                    <a:pt x="338108" y="96494"/>
                  </a:lnTo>
                  <a:lnTo>
                    <a:pt x="344675" y="144971"/>
                  </a:lnTo>
                  <a:lnTo>
                    <a:pt x="341032" y="190791"/>
                  </a:lnTo>
                  <a:lnTo>
                    <a:pt x="326954" y="228413"/>
                  </a:lnTo>
                  <a:lnTo>
                    <a:pt x="307965" y="256198"/>
                  </a:lnTo>
                  <a:lnTo>
                    <a:pt x="281931" y="279249"/>
                  </a:lnTo>
                  <a:lnTo>
                    <a:pt x="251991" y="295307"/>
                  </a:lnTo>
                  <a:lnTo>
                    <a:pt x="247542" y="304272"/>
                  </a:lnTo>
                  <a:lnTo>
                    <a:pt x="248839" y="329831"/>
                  </a:lnTo>
                  <a:lnTo>
                    <a:pt x="257214" y="351329"/>
                  </a:lnTo>
                  <a:lnTo>
                    <a:pt x="302082" y="406081"/>
                  </a:lnTo>
                  <a:lnTo>
                    <a:pt x="361688" y="444820"/>
                  </a:lnTo>
                  <a:lnTo>
                    <a:pt x="411101" y="465601"/>
                  </a:lnTo>
                  <a:lnTo>
                    <a:pt x="431886" y="466654"/>
                  </a:lnTo>
                  <a:lnTo>
                    <a:pt x="484310" y="4625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20547" y="1358176"/>
              <a:ext cx="360036" cy="561154"/>
            </a:xfrm>
            <a:custGeom>
              <a:avLst/>
              <a:gdLst/>
              <a:ahLst/>
              <a:cxnLst/>
              <a:rect l="0" t="0" r="0" b="0"/>
              <a:pathLst>
                <a:path w="360036" h="561154">
                  <a:moveTo>
                    <a:pt x="132676" y="0"/>
                  </a:moveTo>
                  <a:lnTo>
                    <a:pt x="95589" y="53875"/>
                  </a:lnTo>
                  <a:lnTo>
                    <a:pt x="45842" y="108686"/>
                  </a:lnTo>
                  <a:lnTo>
                    <a:pt x="9962" y="152786"/>
                  </a:lnTo>
                  <a:lnTo>
                    <a:pt x="5243" y="152160"/>
                  </a:lnTo>
                  <a:lnTo>
                    <a:pt x="2097" y="145893"/>
                  </a:lnTo>
                  <a:lnTo>
                    <a:pt x="0" y="135867"/>
                  </a:lnTo>
                  <a:lnTo>
                    <a:pt x="2111" y="125673"/>
                  </a:lnTo>
                  <a:lnTo>
                    <a:pt x="34547" y="73611"/>
                  </a:lnTo>
                  <a:lnTo>
                    <a:pt x="66686" y="47677"/>
                  </a:lnTo>
                  <a:lnTo>
                    <a:pt x="100255" y="30764"/>
                  </a:lnTo>
                  <a:lnTo>
                    <a:pt x="124895" y="28491"/>
                  </a:lnTo>
                  <a:lnTo>
                    <a:pt x="150275" y="32549"/>
                  </a:lnTo>
                  <a:lnTo>
                    <a:pt x="173253" y="42152"/>
                  </a:lnTo>
                  <a:lnTo>
                    <a:pt x="200330" y="66302"/>
                  </a:lnTo>
                  <a:lnTo>
                    <a:pt x="217582" y="101273"/>
                  </a:lnTo>
                  <a:lnTo>
                    <a:pt x="224513" y="141271"/>
                  </a:lnTo>
                  <a:lnTo>
                    <a:pt x="220978" y="182758"/>
                  </a:lnTo>
                  <a:lnTo>
                    <a:pt x="206933" y="224686"/>
                  </a:lnTo>
                  <a:lnTo>
                    <a:pt x="191415" y="246479"/>
                  </a:lnTo>
                  <a:lnTo>
                    <a:pt x="152857" y="279534"/>
                  </a:lnTo>
                  <a:lnTo>
                    <a:pt x="147300" y="281112"/>
                  </a:lnTo>
                  <a:lnTo>
                    <a:pt x="144765" y="278655"/>
                  </a:lnTo>
                  <a:lnTo>
                    <a:pt x="144244" y="273508"/>
                  </a:lnTo>
                  <a:lnTo>
                    <a:pt x="148577" y="270076"/>
                  </a:lnTo>
                  <a:lnTo>
                    <a:pt x="165869" y="266263"/>
                  </a:lnTo>
                  <a:lnTo>
                    <a:pt x="201912" y="269705"/>
                  </a:lnTo>
                  <a:lnTo>
                    <a:pt x="257183" y="298160"/>
                  </a:lnTo>
                  <a:lnTo>
                    <a:pt x="313854" y="337576"/>
                  </a:lnTo>
                  <a:lnTo>
                    <a:pt x="332522" y="360603"/>
                  </a:lnTo>
                  <a:lnTo>
                    <a:pt x="353846" y="405283"/>
                  </a:lnTo>
                  <a:lnTo>
                    <a:pt x="360035" y="449846"/>
                  </a:lnTo>
                  <a:lnTo>
                    <a:pt x="353809" y="496066"/>
                  </a:lnTo>
                  <a:lnTo>
                    <a:pt x="343651" y="517221"/>
                  </a:lnTo>
                  <a:lnTo>
                    <a:pt x="313600" y="542285"/>
                  </a:lnTo>
                  <a:lnTo>
                    <a:pt x="269471" y="558940"/>
                  </a:lnTo>
                  <a:lnTo>
                    <a:pt x="242607" y="561153"/>
                  </a:lnTo>
                  <a:lnTo>
                    <a:pt x="185586" y="558631"/>
                  </a:lnTo>
                  <a:lnTo>
                    <a:pt x="135225" y="552605"/>
                  </a:lnTo>
                  <a:lnTo>
                    <a:pt x="72252" y="548156"/>
                  </a:lnTo>
                  <a:lnTo>
                    <a:pt x="58976" y="54748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947979" y="2684766"/>
            <a:ext cx="4506618" cy="558012"/>
            <a:chOff x="2947979" y="2684766"/>
            <a:chExt cx="4506618" cy="558012"/>
          </a:xfrm>
        </p:grpSpPr>
        <p:sp>
          <p:nvSpPr>
            <p:cNvPr id="28" name="Freeform 27"/>
            <p:cNvSpPr/>
            <p:nvPr/>
          </p:nvSpPr>
          <p:spPr>
            <a:xfrm>
              <a:off x="3179606" y="2768994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18717" y="46924"/>
                  </a:lnTo>
                  <a:lnTo>
                    <a:pt x="2927" y="110121"/>
                  </a:lnTo>
                  <a:lnTo>
                    <a:pt x="578" y="165209"/>
                  </a:lnTo>
                  <a:lnTo>
                    <a:pt x="3234" y="218031"/>
                  </a:lnTo>
                  <a:lnTo>
                    <a:pt x="9087" y="268196"/>
                  </a:lnTo>
                  <a:lnTo>
                    <a:pt x="10102" y="320451"/>
                  </a:lnTo>
                  <a:lnTo>
                    <a:pt x="9274" y="38067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947979" y="2684766"/>
              <a:ext cx="463255" cy="147400"/>
            </a:xfrm>
            <a:custGeom>
              <a:avLst/>
              <a:gdLst/>
              <a:ahLst/>
              <a:cxnLst/>
              <a:rect l="0" t="0" r="0" b="0"/>
              <a:pathLst>
                <a:path w="463255" h="147400">
                  <a:moveTo>
                    <a:pt x="463254" y="0"/>
                  </a:moveTo>
                  <a:lnTo>
                    <a:pt x="404637" y="20244"/>
                  </a:lnTo>
                  <a:lnTo>
                    <a:pt x="348040" y="41545"/>
                  </a:lnTo>
                  <a:lnTo>
                    <a:pt x="294877" y="60757"/>
                  </a:lnTo>
                  <a:lnTo>
                    <a:pt x="231634" y="90265"/>
                  </a:lnTo>
                  <a:lnTo>
                    <a:pt x="173396" y="108666"/>
                  </a:lnTo>
                  <a:lnTo>
                    <a:pt x="116464" y="126325"/>
                  </a:lnTo>
                  <a:lnTo>
                    <a:pt x="62087" y="1427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12734" y="2737409"/>
              <a:ext cx="430168" cy="430353"/>
            </a:xfrm>
            <a:custGeom>
              <a:avLst/>
              <a:gdLst/>
              <a:ahLst/>
              <a:cxnLst/>
              <a:rect l="0" t="0" r="0" b="0"/>
              <a:pathLst>
                <a:path w="430168" h="430353">
                  <a:moveTo>
                    <a:pt x="40613" y="0"/>
                  </a:moveTo>
                  <a:lnTo>
                    <a:pt x="32280" y="52050"/>
                  </a:lnTo>
                  <a:lnTo>
                    <a:pt x="28721" y="85135"/>
                  </a:lnTo>
                  <a:lnTo>
                    <a:pt x="17072" y="123491"/>
                  </a:lnTo>
                  <a:lnTo>
                    <a:pt x="18718" y="180371"/>
                  </a:lnTo>
                  <a:lnTo>
                    <a:pt x="19308" y="242566"/>
                  </a:lnTo>
                  <a:lnTo>
                    <a:pt x="16363" y="296089"/>
                  </a:lnTo>
                  <a:lnTo>
                    <a:pt x="10476" y="351205"/>
                  </a:lnTo>
                  <a:lnTo>
                    <a:pt x="8144" y="406199"/>
                  </a:lnTo>
                  <a:lnTo>
                    <a:pt x="6099" y="407670"/>
                  </a:lnTo>
                  <a:lnTo>
                    <a:pt x="3566" y="405141"/>
                  </a:lnTo>
                  <a:lnTo>
                    <a:pt x="0" y="379225"/>
                  </a:lnTo>
                  <a:lnTo>
                    <a:pt x="8371" y="328546"/>
                  </a:lnTo>
                  <a:lnTo>
                    <a:pt x="32352" y="265115"/>
                  </a:lnTo>
                  <a:lnTo>
                    <a:pt x="46300" y="249240"/>
                  </a:lnTo>
                  <a:lnTo>
                    <a:pt x="54933" y="243369"/>
                  </a:lnTo>
                  <a:lnTo>
                    <a:pt x="89439" y="235106"/>
                  </a:lnTo>
                  <a:lnTo>
                    <a:pt x="112616" y="242532"/>
                  </a:lnTo>
                  <a:lnTo>
                    <a:pt x="156091" y="275895"/>
                  </a:lnTo>
                  <a:lnTo>
                    <a:pt x="171095" y="298875"/>
                  </a:lnTo>
                  <a:lnTo>
                    <a:pt x="190260" y="351755"/>
                  </a:lnTo>
                  <a:lnTo>
                    <a:pt x="205783" y="412913"/>
                  </a:lnTo>
                  <a:lnTo>
                    <a:pt x="207608" y="430352"/>
                  </a:lnTo>
                  <a:lnTo>
                    <a:pt x="215020" y="406539"/>
                  </a:lnTo>
                  <a:lnTo>
                    <a:pt x="238320" y="367693"/>
                  </a:lnTo>
                  <a:lnTo>
                    <a:pt x="254825" y="353322"/>
                  </a:lnTo>
                  <a:lnTo>
                    <a:pt x="311541" y="323432"/>
                  </a:lnTo>
                  <a:lnTo>
                    <a:pt x="366626" y="296763"/>
                  </a:lnTo>
                  <a:lnTo>
                    <a:pt x="381649" y="280463"/>
                  </a:lnTo>
                  <a:lnTo>
                    <a:pt x="387294" y="271204"/>
                  </a:lnTo>
                  <a:lnTo>
                    <a:pt x="390445" y="251556"/>
                  </a:lnTo>
                  <a:lnTo>
                    <a:pt x="389648" y="241404"/>
                  </a:lnTo>
                  <a:lnTo>
                    <a:pt x="385607" y="233466"/>
                  </a:lnTo>
                  <a:lnTo>
                    <a:pt x="371758" y="221526"/>
                  </a:lnTo>
                  <a:lnTo>
                    <a:pt x="338642" y="208227"/>
                  </a:lnTo>
                  <a:lnTo>
                    <a:pt x="315790" y="206799"/>
                  </a:lnTo>
                  <a:lnTo>
                    <a:pt x="304782" y="208056"/>
                  </a:lnTo>
                  <a:lnTo>
                    <a:pt x="283193" y="218811"/>
                  </a:lnTo>
                  <a:lnTo>
                    <a:pt x="254428" y="244597"/>
                  </a:lnTo>
                  <a:lnTo>
                    <a:pt x="246327" y="254312"/>
                  </a:lnTo>
                  <a:lnTo>
                    <a:pt x="237326" y="277584"/>
                  </a:lnTo>
                  <a:lnTo>
                    <a:pt x="234496" y="302355"/>
                  </a:lnTo>
                  <a:lnTo>
                    <a:pt x="237137" y="325063"/>
                  </a:lnTo>
                  <a:lnTo>
                    <a:pt x="250791" y="357578"/>
                  </a:lnTo>
                  <a:lnTo>
                    <a:pt x="269336" y="372613"/>
                  </a:lnTo>
                  <a:lnTo>
                    <a:pt x="293176" y="382025"/>
                  </a:lnTo>
                  <a:lnTo>
                    <a:pt x="331735" y="386154"/>
                  </a:lnTo>
                  <a:lnTo>
                    <a:pt x="387569" y="374607"/>
                  </a:lnTo>
                  <a:lnTo>
                    <a:pt x="43016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85015" y="2947979"/>
              <a:ext cx="136872" cy="171356"/>
            </a:xfrm>
            <a:custGeom>
              <a:avLst/>
              <a:gdLst/>
              <a:ahLst/>
              <a:cxnLst/>
              <a:rect l="0" t="0" r="0" b="0"/>
              <a:pathLst>
                <a:path w="136872" h="171356">
                  <a:moveTo>
                    <a:pt x="0" y="84228"/>
                  </a:moveTo>
                  <a:lnTo>
                    <a:pt x="19128" y="145338"/>
                  </a:lnTo>
                  <a:lnTo>
                    <a:pt x="33094" y="171355"/>
                  </a:lnTo>
                  <a:lnTo>
                    <a:pt x="33761" y="170389"/>
                  </a:lnTo>
                  <a:lnTo>
                    <a:pt x="20324" y="116330"/>
                  </a:lnTo>
                  <a:lnTo>
                    <a:pt x="12463" y="68212"/>
                  </a:lnTo>
                  <a:lnTo>
                    <a:pt x="17628" y="44355"/>
                  </a:lnTo>
                  <a:lnTo>
                    <a:pt x="22280" y="33079"/>
                  </a:lnTo>
                  <a:lnTo>
                    <a:pt x="36809" y="17432"/>
                  </a:lnTo>
                  <a:lnTo>
                    <a:pt x="45596" y="11621"/>
                  </a:lnTo>
                  <a:lnTo>
                    <a:pt x="80320" y="3443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64000" y="2976495"/>
              <a:ext cx="178985" cy="198931"/>
            </a:xfrm>
            <a:custGeom>
              <a:avLst/>
              <a:gdLst/>
              <a:ahLst/>
              <a:cxnLst/>
              <a:rect l="0" t="0" r="0" b="0"/>
              <a:pathLst>
                <a:path w="178985" h="198931">
                  <a:moveTo>
                    <a:pt x="0" y="76769"/>
                  </a:moveTo>
                  <a:lnTo>
                    <a:pt x="37478" y="85102"/>
                  </a:lnTo>
                  <a:lnTo>
                    <a:pt x="72325" y="83528"/>
                  </a:lnTo>
                  <a:lnTo>
                    <a:pt x="115542" y="72515"/>
                  </a:lnTo>
                  <a:lnTo>
                    <a:pt x="121482" y="65744"/>
                  </a:lnTo>
                  <a:lnTo>
                    <a:pt x="124271" y="56551"/>
                  </a:lnTo>
                  <a:lnTo>
                    <a:pt x="124962" y="45743"/>
                  </a:lnTo>
                  <a:lnTo>
                    <a:pt x="119489" y="27494"/>
                  </a:lnTo>
                  <a:lnTo>
                    <a:pt x="114754" y="19353"/>
                  </a:lnTo>
                  <a:lnTo>
                    <a:pt x="100134" y="7187"/>
                  </a:lnTo>
                  <a:lnTo>
                    <a:pt x="91323" y="2305"/>
                  </a:lnTo>
                  <a:lnTo>
                    <a:pt x="72173" y="0"/>
                  </a:lnTo>
                  <a:lnTo>
                    <a:pt x="62153" y="1023"/>
                  </a:lnTo>
                  <a:lnTo>
                    <a:pt x="41662" y="11518"/>
                  </a:lnTo>
                  <a:lnTo>
                    <a:pt x="31284" y="19231"/>
                  </a:lnTo>
                  <a:lnTo>
                    <a:pt x="16633" y="40278"/>
                  </a:lnTo>
                  <a:lnTo>
                    <a:pt x="7392" y="65230"/>
                  </a:lnTo>
                  <a:lnTo>
                    <a:pt x="3360" y="105585"/>
                  </a:lnTo>
                  <a:lnTo>
                    <a:pt x="10224" y="144839"/>
                  </a:lnTo>
                  <a:lnTo>
                    <a:pt x="26556" y="172327"/>
                  </a:lnTo>
                  <a:lnTo>
                    <a:pt x="39488" y="187869"/>
                  </a:lnTo>
                  <a:lnTo>
                    <a:pt x="59274" y="196337"/>
                  </a:lnTo>
                  <a:lnTo>
                    <a:pt x="82496" y="198930"/>
                  </a:lnTo>
                  <a:lnTo>
                    <a:pt x="136642" y="188060"/>
                  </a:lnTo>
                  <a:lnTo>
                    <a:pt x="178984" y="1715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496761" y="2958507"/>
              <a:ext cx="304234" cy="229731"/>
            </a:xfrm>
            <a:custGeom>
              <a:avLst/>
              <a:gdLst/>
              <a:ahLst/>
              <a:cxnLst/>
              <a:rect l="0" t="0" r="0" b="0"/>
              <a:pathLst>
                <a:path w="304234" h="229731">
                  <a:moveTo>
                    <a:pt x="114721" y="136871"/>
                  </a:moveTo>
                  <a:lnTo>
                    <a:pt x="120786" y="102079"/>
                  </a:lnTo>
                  <a:lnTo>
                    <a:pt x="114698" y="58972"/>
                  </a:lnTo>
                  <a:lnTo>
                    <a:pt x="104572" y="34399"/>
                  </a:lnTo>
                  <a:lnTo>
                    <a:pt x="86034" y="18018"/>
                  </a:lnTo>
                  <a:lnTo>
                    <a:pt x="74539" y="12012"/>
                  </a:lnTo>
                  <a:lnTo>
                    <a:pt x="63366" y="10348"/>
                  </a:lnTo>
                  <a:lnTo>
                    <a:pt x="41594" y="14738"/>
                  </a:lnTo>
                  <a:lnTo>
                    <a:pt x="33214" y="20354"/>
                  </a:lnTo>
                  <a:lnTo>
                    <a:pt x="20784" y="35952"/>
                  </a:lnTo>
                  <a:lnTo>
                    <a:pt x="7209" y="64465"/>
                  </a:lnTo>
                  <a:lnTo>
                    <a:pt x="0" y="127437"/>
                  </a:lnTo>
                  <a:lnTo>
                    <a:pt x="1733" y="154905"/>
                  </a:lnTo>
                  <a:lnTo>
                    <a:pt x="21909" y="207547"/>
                  </a:lnTo>
                  <a:lnTo>
                    <a:pt x="28280" y="219083"/>
                  </a:lnTo>
                  <a:lnTo>
                    <a:pt x="36036" y="225604"/>
                  </a:lnTo>
                  <a:lnTo>
                    <a:pt x="44717" y="228782"/>
                  </a:lnTo>
                  <a:lnTo>
                    <a:pt x="54013" y="229730"/>
                  </a:lnTo>
                  <a:lnTo>
                    <a:pt x="70582" y="224545"/>
                  </a:lnTo>
                  <a:lnTo>
                    <a:pt x="78276" y="219887"/>
                  </a:lnTo>
                  <a:lnTo>
                    <a:pt x="89944" y="205352"/>
                  </a:lnTo>
                  <a:lnTo>
                    <a:pt x="110721" y="148835"/>
                  </a:lnTo>
                  <a:lnTo>
                    <a:pt x="122033" y="94347"/>
                  </a:lnTo>
                  <a:lnTo>
                    <a:pt x="123105" y="80446"/>
                  </a:lnTo>
                  <a:lnTo>
                    <a:pt x="124989" y="74688"/>
                  </a:lnTo>
                  <a:lnTo>
                    <a:pt x="127416" y="74358"/>
                  </a:lnTo>
                  <a:lnTo>
                    <a:pt x="130203" y="77648"/>
                  </a:lnTo>
                  <a:lnTo>
                    <a:pt x="155532" y="136678"/>
                  </a:lnTo>
                  <a:lnTo>
                    <a:pt x="175036" y="168399"/>
                  </a:lnTo>
                  <a:lnTo>
                    <a:pt x="183007" y="174267"/>
                  </a:lnTo>
                  <a:lnTo>
                    <a:pt x="191830" y="177010"/>
                  </a:lnTo>
                  <a:lnTo>
                    <a:pt x="201222" y="177668"/>
                  </a:lnTo>
                  <a:lnTo>
                    <a:pt x="207483" y="172258"/>
                  </a:lnTo>
                  <a:lnTo>
                    <a:pt x="218635" y="144886"/>
                  </a:lnTo>
                  <a:lnTo>
                    <a:pt x="223771" y="143384"/>
                  </a:lnTo>
                  <a:lnTo>
                    <a:pt x="229535" y="144722"/>
                  </a:lnTo>
                  <a:lnTo>
                    <a:pt x="234547" y="150294"/>
                  </a:lnTo>
                  <a:lnTo>
                    <a:pt x="254705" y="205781"/>
                  </a:lnTo>
                  <a:lnTo>
                    <a:pt x="256007" y="210887"/>
                  </a:lnTo>
                  <a:lnTo>
                    <a:pt x="255704" y="210782"/>
                  </a:lnTo>
                  <a:lnTo>
                    <a:pt x="232166" y="155174"/>
                  </a:lnTo>
                  <a:lnTo>
                    <a:pt x="216819" y="101232"/>
                  </a:lnTo>
                  <a:lnTo>
                    <a:pt x="211653" y="59501"/>
                  </a:lnTo>
                  <a:lnTo>
                    <a:pt x="216683" y="37753"/>
                  </a:lnTo>
                  <a:lnTo>
                    <a:pt x="221300" y="28679"/>
                  </a:lnTo>
                  <a:lnTo>
                    <a:pt x="238908" y="15476"/>
                  </a:lnTo>
                  <a:lnTo>
                    <a:pt x="272009" y="4586"/>
                  </a:lnTo>
                  <a:lnTo>
                    <a:pt x="3042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845291" y="2989737"/>
              <a:ext cx="155746" cy="253041"/>
            </a:xfrm>
            <a:custGeom>
              <a:avLst/>
              <a:gdLst/>
              <a:ahLst/>
              <a:cxnLst/>
              <a:rect l="0" t="0" r="0" b="0"/>
              <a:pathLst>
                <a:path w="155746" h="253041">
                  <a:moveTo>
                    <a:pt x="29403" y="95112"/>
                  </a:moveTo>
                  <a:lnTo>
                    <a:pt x="40581" y="106291"/>
                  </a:lnTo>
                  <a:lnTo>
                    <a:pt x="47384" y="108414"/>
                  </a:lnTo>
                  <a:lnTo>
                    <a:pt x="74895" y="105813"/>
                  </a:lnTo>
                  <a:lnTo>
                    <a:pt x="109822" y="96463"/>
                  </a:lnTo>
                  <a:lnTo>
                    <a:pt x="127926" y="85574"/>
                  </a:lnTo>
                  <a:lnTo>
                    <a:pt x="140651" y="69816"/>
                  </a:lnTo>
                  <a:lnTo>
                    <a:pt x="145683" y="60701"/>
                  </a:lnTo>
                  <a:lnTo>
                    <a:pt x="146697" y="51114"/>
                  </a:lnTo>
                  <a:lnTo>
                    <a:pt x="141585" y="31104"/>
                  </a:lnTo>
                  <a:lnTo>
                    <a:pt x="125275" y="13632"/>
                  </a:lnTo>
                  <a:lnTo>
                    <a:pt x="114375" y="5697"/>
                  </a:lnTo>
                  <a:lnTo>
                    <a:pt x="89785" y="0"/>
                  </a:lnTo>
                  <a:lnTo>
                    <a:pt x="64428" y="2537"/>
                  </a:lnTo>
                  <a:lnTo>
                    <a:pt x="41460" y="11464"/>
                  </a:lnTo>
                  <a:lnTo>
                    <a:pt x="22673" y="29469"/>
                  </a:lnTo>
                  <a:lnTo>
                    <a:pt x="8865" y="53070"/>
                  </a:lnTo>
                  <a:lnTo>
                    <a:pt x="0" y="106348"/>
                  </a:lnTo>
                  <a:lnTo>
                    <a:pt x="1127" y="134031"/>
                  </a:lnTo>
                  <a:lnTo>
                    <a:pt x="20915" y="186811"/>
                  </a:lnTo>
                  <a:lnTo>
                    <a:pt x="34989" y="208397"/>
                  </a:lnTo>
                  <a:lnTo>
                    <a:pt x="62644" y="232533"/>
                  </a:lnTo>
                  <a:lnTo>
                    <a:pt x="82781" y="243146"/>
                  </a:lnTo>
                  <a:lnTo>
                    <a:pt x="136879" y="251737"/>
                  </a:lnTo>
                  <a:lnTo>
                    <a:pt x="155745" y="253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327419" y="2713281"/>
              <a:ext cx="322381" cy="515897"/>
            </a:xfrm>
            <a:custGeom>
              <a:avLst/>
              <a:gdLst/>
              <a:ahLst/>
              <a:cxnLst/>
              <a:rect l="0" t="0" r="0" b="0"/>
              <a:pathLst>
                <a:path w="322381" h="515897">
                  <a:moveTo>
                    <a:pt x="94757" y="13599"/>
                  </a:moveTo>
                  <a:lnTo>
                    <a:pt x="58840" y="73540"/>
                  </a:lnTo>
                  <a:lnTo>
                    <a:pt x="24458" y="114488"/>
                  </a:lnTo>
                  <a:lnTo>
                    <a:pt x="17476" y="115953"/>
                  </a:lnTo>
                  <a:lnTo>
                    <a:pt x="10481" y="113421"/>
                  </a:lnTo>
                  <a:lnTo>
                    <a:pt x="3478" y="108223"/>
                  </a:lnTo>
                  <a:lnTo>
                    <a:pt x="1149" y="100078"/>
                  </a:lnTo>
                  <a:lnTo>
                    <a:pt x="4800" y="78551"/>
                  </a:lnTo>
                  <a:lnTo>
                    <a:pt x="20010" y="45712"/>
                  </a:lnTo>
                  <a:lnTo>
                    <a:pt x="44924" y="19345"/>
                  </a:lnTo>
                  <a:lnTo>
                    <a:pt x="74532" y="2304"/>
                  </a:lnTo>
                  <a:lnTo>
                    <a:pt x="101366" y="0"/>
                  </a:lnTo>
                  <a:lnTo>
                    <a:pt x="130450" y="4046"/>
                  </a:lnTo>
                  <a:lnTo>
                    <a:pt x="165384" y="19477"/>
                  </a:lnTo>
                  <a:lnTo>
                    <a:pt x="191073" y="40038"/>
                  </a:lnTo>
                  <a:lnTo>
                    <a:pt x="206194" y="58105"/>
                  </a:lnTo>
                  <a:lnTo>
                    <a:pt x="214474" y="80953"/>
                  </a:lnTo>
                  <a:lnTo>
                    <a:pt x="216985" y="105535"/>
                  </a:lnTo>
                  <a:lnTo>
                    <a:pt x="214201" y="128159"/>
                  </a:lnTo>
                  <a:lnTo>
                    <a:pt x="205945" y="146793"/>
                  </a:lnTo>
                  <a:lnTo>
                    <a:pt x="181581" y="177820"/>
                  </a:lnTo>
                  <a:lnTo>
                    <a:pt x="155578" y="199388"/>
                  </a:lnTo>
                  <a:lnTo>
                    <a:pt x="145832" y="202969"/>
                  </a:lnTo>
                  <a:lnTo>
                    <a:pt x="125646" y="203829"/>
                  </a:lnTo>
                  <a:lnTo>
                    <a:pt x="123538" y="201250"/>
                  </a:lnTo>
                  <a:lnTo>
                    <a:pt x="126813" y="197192"/>
                  </a:lnTo>
                  <a:lnTo>
                    <a:pt x="133675" y="192146"/>
                  </a:lnTo>
                  <a:lnTo>
                    <a:pt x="165690" y="185045"/>
                  </a:lnTo>
                  <a:lnTo>
                    <a:pt x="204811" y="194120"/>
                  </a:lnTo>
                  <a:lnTo>
                    <a:pt x="246039" y="217215"/>
                  </a:lnTo>
                  <a:lnTo>
                    <a:pt x="282301" y="251875"/>
                  </a:lnTo>
                  <a:lnTo>
                    <a:pt x="304094" y="286191"/>
                  </a:lnTo>
                  <a:lnTo>
                    <a:pt x="320768" y="338803"/>
                  </a:lnTo>
                  <a:lnTo>
                    <a:pt x="322380" y="386167"/>
                  </a:lnTo>
                  <a:lnTo>
                    <a:pt x="307910" y="430356"/>
                  </a:lnTo>
                  <a:lnTo>
                    <a:pt x="291267" y="458917"/>
                  </a:lnTo>
                  <a:lnTo>
                    <a:pt x="256577" y="490126"/>
                  </a:lnTo>
                  <a:lnTo>
                    <a:pt x="216663" y="508602"/>
                  </a:lnTo>
                  <a:lnTo>
                    <a:pt x="175201" y="515896"/>
                  </a:lnTo>
                  <a:lnTo>
                    <a:pt x="113582" y="507110"/>
                  </a:lnTo>
                  <a:lnTo>
                    <a:pt x="76158" y="494397"/>
                  </a:lnTo>
                  <a:lnTo>
                    <a:pt x="16984" y="470060"/>
                  </a:lnTo>
                  <a:lnTo>
                    <a:pt x="0" y="4663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938072" y="2969036"/>
              <a:ext cx="203236" cy="234745"/>
            </a:xfrm>
            <a:custGeom>
              <a:avLst/>
              <a:gdLst/>
              <a:ahLst/>
              <a:cxnLst/>
              <a:rect l="0" t="0" r="0" b="0"/>
              <a:pathLst>
                <a:path w="203236" h="234745">
                  <a:moveTo>
                    <a:pt x="115814" y="0"/>
                  </a:moveTo>
                  <a:lnTo>
                    <a:pt x="61939" y="25194"/>
                  </a:lnTo>
                  <a:lnTo>
                    <a:pt x="23933" y="44664"/>
                  </a:lnTo>
                  <a:lnTo>
                    <a:pt x="15956" y="50833"/>
                  </a:lnTo>
                  <a:lnTo>
                    <a:pt x="12977" y="57285"/>
                  </a:lnTo>
                  <a:lnTo>
                    <a:pt x="13331" y="63926"/>
                  </a:lnTo>
                  <a:lnTo>
                    <a:pt x="15906" y="70693"/>
                  </a:lnTo>
                  <a:lnTo>
                    <a:pt x="22302" y="75205"/>
                  </a:lnTo>
                  <a:lnTo>
                    <a:pt x="84811" y="88629"/>
                  </a:lnTo>
                  <a:lnTo>
                    <a:pt x="140972" y="103122"/>
                  </a:lnTo>
                  <a:lnTo>
                    <a:pt x="177022" y="127301"/>
                  </a:lnTo>
                  <a:lnTo>
                    <a:pt x="190981" y="141976"/>
                  </a:lnTo>
                  <a:lnTo>
                    <a:pt x="201084" y="160197"/>
                  </a:lnTo>
                  <a:lnTo>
                    <a:pt x="203235" y="179993"/>
                  </a:lnTo>
                  <a:lnTo>
                    <a:pt x="199121" y="199320"/>
                  </a:lnTo>
                  <a:lnTo>
                    <a:pt x="189494" y="215708"/>
                  </a:lnTo>
                  <a:lnTo>
                    <a:pt x="171177" y="227671"/>
                  </a:lnTo>
                  <a:lnTo>
                    <a:pt x="159742" y="232499"/>
                  </a:lnTo>
                  <a:lnTo>
                    <a:pt x="134557" y="234744"/>
                  </a:lnTo>
                  <a:lnTo>
                    <a:pt x="80262" y="226653"/>
                  </a:lnTo>
                  <a:lnTo>
                    <a:pt x="25041" y="21037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33521" y="2716352"/>
              <a:ext cx="9879" cy="473783"/>
            </a:xfrm>
            <a:custGeom>
              <a:avLst/>
              <a:gdLst/>
              <a:ahLst/>
              <a:cxnLst/>
              <a:rect l="0" t="0" r="0" b="0"/>
              <a:pathLst>
                <a:path w="9879" h="473783">
                  <a:moveTo>
                    <a:pt x="9878" y="0"/>
                  </a:moveTo>
                  <a:lnTo>
                    <a:pt x="1545" y="55170"/>
                  </a:lnTo>
                  <a:lnTo>
                    <a:pt x="0" y="110323"/>
                  </a:lnTo>
                  <a:lnTo>
                    <a:pt x="2662" y="159420"/>
                  </a:lnTo>
                  <a:lnTo>
                    <a:pt x="7740" y="211012"/>
                  </a:lnTo>
                  <a:lnTo>
                    <a:pt x="9245" y="260224"/>
                  </a:lnTo>
                  <a:lnTo>
                    <a:pt x="9753" y="318774"/>
                  </a:lnTo>
                  <a:lnTo>
                    <a:pt x="9853" y="375400"/>
                  </a:lnTo>
                  <a:lnTo>
                    <a:pt x="9873" y="431645"/>
                  </a:lnTo>
                  <a:lnTo>
                    <a:pt x="9878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043357" y="2895336"/>
              <a:ext cx="305328" cy="31587"/>
            </a:xfrm>
            <a:custGeom>
              <a:avLst/>
              <a:gdLst/>
              <a:ahLst/>
              <a:cxnLst/>
              <a:rect l="0" t="0" r="0" b="0"/>
              <a:pathLst>
                <a:path w="305328" h="31587">
                  <a:moveTo>
                    <a:pt x="305327" y="0"/>
                  </a:moveTo>
                  <a:lnTo>
                    <a:pt x="256396" y="0"/>
                  </a:lnTo>
                  <a:lnTo>
                    <a:pt x="205430" y="3120"/>
                  </a:lnTo>
                  <a:lnTo>
                    <a:pt x="145876" y="8334"/>
                  </a:lnTo>
                  <a:lnTo>
                    <a:pt x="90016" y="12998"/>
                  </a:lnTo>
                  <a:lnTo>
                    <a:pt x="29220" y="2505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342618" y="3021678"/>
              <a:ext cx="150568" cy="178948"/>
            </a:xfrm>
            <a:custGeom>
              <a:avLst/>
              <a:gdLst/>
              <a:ahLst/>
              <a:cxnLst/>
              <a:rect l="0" t="0" r="0" b="0"/>
              <a:pathLst>
                <a:path w="150568" h="178948">
                  <a:moveTo>
                    <a:pt x="6066" y="0"/>
                  </a:moveTo>
                  <a:lnTo>
                    <a:pt x="0" y="34792"/>
                  </a:lnTo>
                  <a:lnTo>
                    <a:pt x="4521" y="93657"/>
                  </a:lnTo>
                  <a:lnTo>
                    <a:pt x="7719" y="121174"/>
                  </a:lnTo>
                  <a:lnTo>
                    <a:pt x="22673" y="155227"/>
                  </a:lnTo>
                  <a:lnTo>
                    <a:pt x="35284" y="172715"/>
                  </a:lnTo>
                  <a:lnTo>
                    <a:pt x="44261" y="177145"/>
                  </a:lnTo>
                  <a:lnTo>
                    <a:pt x="66715" y="178947"/>
                  </a:lnTo>
                  <a:lnTo>
                    <a:pt x="100075" y="167795"/>
                  </a:lnTo>
                  <a:lnTo>
                    <a:pt x="126597" y="144084"/>
                  </a:lnTo>
                  <a:lnTo>
                    <a:pt x="143684" y="109242"/>
                  </a:lnTo>
                  <a:lnTo>
                    <a:pt x="150567" y="63694"/>
                  </a:lnTo>
                  <a:lnTo>
                    <a:pt x="144750" y="10815"/>
                  </a:lnTo>
                  <a:lnTo>
                    <a:pt x="14293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556499" y="2690685"/>
              <a:ext cx="329139" cy="552029"/>
            </a:xfrm>
            <a:custGeom>
              <a:avLst/>
              <a:gdLst/>
              <a:ahLst/>
              <a:cxnLst/>
              <a:rect l="0" t="0" r="0" b="0"/>
              <a:pathLst>
                <a:path w="329139" h="552029">
                  <a:moveTo>
                    <a:pt x="108039" y="499449"/>
                  </a:moveTo>
                  <a:lnTo>
                    <a:pt x="104920" y="456758"/>
                  </a:lnTo>
                  <a:lnTo>
                    <a:pt x="88912" y="404617"/>
                  </a:lnTo>
                  <a:lnTo>
                    <a:pt x="77701" y="383602"/>
                  </a:lnTo>
                  <a:lnTo>
                    <a:pt x="69097" y="377764"/>
                  </a:lnTo>
                  <a:lnTo>
                    <a:pt x="47058" y="374397"/>
                  </a:lnTo>
                  <a:lnTo>
                    <a:pt x="36969" y="377477"/>
                  </a:lnTo>
                  <a:lnTo>
                    <a:pt x="19521" y="390257"/>
                  </a:lnTo>
                  <a:lnTo>
                    <a:pt x="7087" y="416994"/>
                  </a:lnTo>
                  <a:lnTo>
                    <a:pt x="0" y="449934"/>
                  </a:lnTo>
                  <a:lnTo>
                    <a:pt x="4983" y="506090"/>
                  </a:lnTo>
                  <a:lnTo>
                    <a:pt x="11934" y="528137"/>
                  </a:lnTo>
                  <a:lnTo>
                    <a:pt x="22822" y="545735"/>
                  </a:lnTo>
                  <a:lnTo>
                    <a:pt x="31341" y="550193"/>
                  </a:lnTo>
                  <a:lnTo>
                    <a:pt x="53284" y="552028"/>
                  </a:lnTo>
                  <a:lnTo>
                    <a:pt x="63347" y="548540"/>
                  </a:lnTo>
                  <a:lnTo>
                    <a:pt x="80767" y="535305"/>
                  </a:lnTo>
                  <a:lnTo>
                    <a:pt x="109845" y="490978"/>
                  </a:lnTo>
                  <a:lnTo>
                    <a:pt x="131919" y="430960"/>
                  </a:lnTo>
                  <a:lnTo>
                    <a:pt x="139272" y="375090"/>
                  </a:lnTo>
                  <a:lnTo>
                    <a:pt x="146410" y="325992"/>
                  </a:lnTo>
                  <a:lnTo>
                    <a:pt x="149045" y="274399"/>
                  </a:lnTo>
                  <a:lnTo>
                    <a:pt x="149825" y="222068"/>
                  </a:lnTo>
                  <a:lnTo>
                    <a:pt x="148887" y="170688"/>
                  </a:lnTo>
                  <a:lnTo>
                    <a:pt x="138682" y="113931"/>
                  </a:lnTo>
                  <a:lnTo>
                    <a:pt x="121953" y="56614"/>
                  </a:lnTo>
                  <a:lnTo>
                    <a:pt x="110342" y="19759"/>
                  </a:lnTo>
                  <a:lnTo>
                    <a:pt x="98924" y="1204"/>
                  </a:lnTo>
                  <a:lnTo>
                    <a:pt x="93774" y="0"/>
                  </a:lnTo>
                  <a:lnTo>
                    <a:pt x="89170" y="3876"/>
                  </a:lnTo>
                  <a:lnTo>
                    <a:pt x="84932" y="11140"/>
                  </a:lnTo>
                  <a:lnTo>
                    <a:pt x="78128" y="70891"/>
                  </a:lnTo>
                  <a:lnTo>
                    <a:pt x="76785" y="130180"/>
                  </a:lnTo>
                  <a:lnTo>
                    <a:pt x="76519" y="186951"/>
                  </a:lnTo>
                  <a:lnTo>
                    <a:pt x="76473" y="234762"/>
                  </a:lnTo>
                  <a:lnTo>
                    <a:pt x="83694" y="294914"/>
                  </a:lnTo>
                  <a:lnTo>
                    <a:pt x="89453" y="351856"/>
                  </a:lnTo>
                  <a:lnTo>
                    <a:pt x="98243" y="400346"/>
                  </a:lnTo>
                  <a:lnTo>
                    <a:pt x="111376" y="452928"/>
                  </a:lnTo>
                  <a:lnTo>
                    <a:pt x="124730" y="479943"/>
                  </a:lnTo>
                  <a:lnTo>
                    <a:pt x="142364" y="495849"/>
                  </a:lnTo>
                  <a:lnTo>
                    <a:pt x="150810" y="498219"/>
                  </a:lnTo>
                  <a:lnTo>
                    <a:pt x="158780" y="497459"/>
                  </a:lnTo>
                  <a:lnTo>
                    <a:pt x="193971" y="479429"/>
                  </a:lnTo>
                  <a:lnTo>
                    <a:pt x="246523" y="424916"/>
                  </a:lnTo>
                  <a:lnTo>
                    <a:pt x="293568" y="371571"/>
                  </a:lnTo>
                  <a:lnTo>
                    <a:pt x="297236" y="361555"/>
                  </a:lnTo>
                  <a:lnTo>
                    <a:pt x="298192" y="341066"/>
                  </a:lnTo>
                  <a:lnTo>
                    <a:pt x="291598" y="323382"/>
                  </a:lnTo>
                  <a:lnTo>
                    <a:pt x="286564" y="315391"/>
                  </a:lnTo>
                  <a:lnTo>
                    <a:pt x="278528" y="311233"/>
                  </a:lnTo>
                  <a:lnTo>
                    <a:pt x="257122" y="309733"/>
                  </a:lnTo>
                  <a:lnTo>
                    <a:pt x="238249" y="316085"/>
                  </a:lnTo>
                  <a:lnTo>
                    <a:pt x="229941" y="321055"/>
                  </a:lnTo>
                  <a:lnTo>
                    <a:pt x="217590" y="335935"/>
                  </a:lnTo>
                  <a:lnTo>
                    <a:pt x="209371" y="355416"/>
                  </a:lnTo>
                  <a:lnTo>
                    <a:pt x="204096" y="406051"/>
                  </a:lnTo>
                  <a:lnTo>
                    <a:pt x="206301" y="444090"/>
                  </a:lnTo>
                  <a:lnTo>
                    <a:pt x="208642" y="455524"/>
                  </a:lnTo>
                  <a:lnTo>
                    <a:pt x="220602" y="474468"/>
                  </a:lnTo>
                  <a:lnTo>
                    <a:pt x="228705" y="482795"/>
                  </a:lnTo>
                  <a:lnTo>
                    <a:pt x="250186" y="492047"/>
                  </a:lnTo>
                  <a:lnTo>
                    <a:pt x="262465" y="494515"/>
                  </a:lnTo>
                  <a:lnTo>
                    <a:pt x="285467" y="491017"/>
                  </a:lnTo>
                  <a:lnTo>
                    <a:pt x="329138" y="478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897632" y="3021678"/>
              <a:ext cx="135405" cy="200043"/>
            </a:xfrm>
            <a:custGeom>
              <a:avLst/>
              <a:gdLst/>
              <a:ahLst/>
              <a:cxnLst/>
              <a:rect l="0" t="0" r="0" b="0"/>
              <a:pathLst>
                <a:path w="135405" h="200043">
                  <a:moveTo>
                    <a:pt x="19590" y="21057"/>
                  </a:moveTo>
                  <a:lnTo>
                    <a:pt x="11257" y="78321"/>
                  </a:lnTo>
                  <a:lnTo>
                    <a:pt x="9496" y="139214"/>
                  </a:lnTo>
                  <a:lnTo>
                    <a:pt x="9147" y="185774"/>
                  </a:lnTo>
                  <a:lnTo>
                    <a:pt x="5959" y="155803"/>
                  </a:lnTo>
                  <a:lnTo>
                    <a:pt x="0" y="109805"/>
                  </a:lnTo>
                  <a:lnTo>
                    <a:pt x="7228" y="56829"/>
                  </a:lnTo>
                  <a:lnTo>
                    <a:pt x="17747" y="23467"/>
                  </a:lnTo>
                  <a:lnTo>
                    <a:pt x="28910" y="6141"/>
                  </a:lnTo>
                  <a:lnTo>
                    <a:pt x="36332" y="1754"/>
                  </a:lnTo>
                  <a:lnTo>
                    <a:pt x="53937" y="0"/>
                  </a:lnTo>
                  <a:lnTo>
                    <a:pt x="62375" y="4679"/>
                  </a:lnTo>
                  <a:lnTo>
                    <a:pt x="85430" y="33622"/>
                  </a:lnTo>
                  <a:lnTo>
                    <a:pt x="111061" y="85324"/>
                  </a:lnTo>
                  <a:lnTo>
                    <a:pt x="127736" y="140597"/>
                  </a:lnTo>
                  <a:lnTo>
                    <a:pt x="135404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106735" y="2758466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5244"/>
                  </a:lnTo>
                  <a:lnTo>
                    <a:pt x="0" y="231581"/>
                  </a:lnTo>
                  <a:lnTo>
                    <a:pt x="5590" y="287770"/>
                  </a:lnTo>
                  <a:lnTo>
                    <a:pt x="9066" y="341069"/>
                  </a:lnTo>
                  <a:lnTo>
                    <a:pt x="15685" y="390136"/>
                  </a:lnTo>
                  <a:lnTo>
                    <a:pt x="19815" y="400471"/>
                  </a:lnTo>
                  <a:lnTo>
                    <a:pt x="24908" y="407361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001450" y="2905865"/>
              <a:ext cx="242157" cy="52643"/>
            </a:xfrm>
            <a:custGeom>
              <a:avLst/>
              <a:gdLst/>
              <a:ahLst/>
              <a:cxnLst/>
              <a:rect l="0" t="0" r="0" b="0"/>
              <a:pathLst>
                <a:path w="242157" h="52643">
                  <a:moveTo>
                    <a:pt x="242156" y="0"/>
                  </a:moveTo>
                  <a:lnTo>
                    <a:pt x="188011" y="3119"/>
                  </a:lnTo>
                  <a:lnTo>
                    <a:pt x="127476" y="14654"/>
                  </a:lnTo>
                  <a:lnTo>
                    <a:pt x="68768" y="29368"/>
                  </a:lnTo>
                  <a:lnTo>
                    <a:pt x="25282" y="473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52506" y="2973499"/>
              <a:ext cx="202091" cy="248222"/>
            </a:xfrm>
            <a:custGeom>
              <a:avLst/>
              <a:gdLst/>
              <a:ahLst/>
              <a:cxnLst/>
              <a:rect l="0" t="0" r="0" b="0"/>
              <a:pathLst>
                <a:path w="202091" h="248222">
                  <a:moveTo>
                    <a:pt x="170085" y="6065"/>
                  </a:moveTo>
                  <a:lnTo>
                    <a:pt x="137632" y="0"/>
                  </a:lnTo>
                  <a:lnTo>
                    <a:pt x="80153" y="10625"/>
                  </a:lnTo>
                  <a:lnTo>
                    <a:pt x="45172" y="26003"/>
                  </a:lnTo>
                  <a:lnTo>
                    <a:pt x="18170" y="50967"/>
                  </a:lnTo>
                  <a:lnTo>
                    <a:pt x="941" y="80591"/>
                  </a:lnTo>
                  <a:lnTo>
                    <a:pt x="0" y="89674"/>
                  </a:lnTo>
                  <a:lnTo>
                    <a:pt x="5194" y="106006"/>
                  </a:lnTo>
                  <a:lnTo>
                    <a:pt x="21540" y="117944"/>
                  </a:lnTo>
                  <a:lnTo>
                    <a:pt x="44403" y="125979"/>
                  </a:lnTo>
                  <a:lnTo>
                    <a:pt x="105383" y="137150"/>
                  </a:lnTo>
                  <a:lnTo>
                    <a:pt x="167688" y="148413"/>
                  </a:lnTo>
                  <a:lnTo>
                    <a:pt x="179015" y="153607"/>
                  </a:lnTo>
                  <a:lnTo>
                    <a:pt x="194720" y="168736"/>
                  </a:lnTo>
                  <a:lnTo>
                    <a:pt x="200546" y="177683"/>
                  </a:lnTo>
                  <a:lnTo>
                    <a:pt x="202090" y="187158"/>
                  </a:lnTo>
                  <a:lnTo>
                    <a:pt x="197567" y="207044"/>
                  </a:lnTo>
                  <a:lnTo>
                    <a:pt x="191916" y="214920"/>
                  </a:lnTo>
                  <a:lnTo>
                    <a:pt x="176278" y="226792"/>
                  </a:lnTo>
                  <a:lnTo>
                    <a:pt x="122002" y="236709"/>
                  </a:lnTo>
                  <a:lnTo>
                    <a:pt x="61887" y="245600"/>
                  </a:lnTo>
                  <a:lnTo>
                    <a:pt x="12157" y="2482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2765709" y="3400704"/>
            <a:ext cx="4235742" cy="1368706"/>
            <a:chOff x="2765709" y="3400704"/>
            <a:chExt cx="4235742" cy="1368706"/>
          </a:xfrm>
        </p:grpSpPr>
        <p:sp>
          <p:nvSpPr>
            <p:cNvPr id="46" name="Freeform 45"/>
            <p:cNvSpPr/>
            <p:nvPr/>
          </p:nvSpPr>
          <p:spPr>
            <a:xfrm>
              <a:off x="2765709" y="3660004"/>
              <a:ext cx="259813" cy="308898"/>
            </a:xfrm>
            <a:custGeom>
              <a:avLst/>
              <a:gdLst/>
              <a:ahLst/>
              <a:cxnLst/>
              <a:rect l="0" t="0" r="0" b="0"/>
              <a:pathLst>
                <a:path w="259813" h="308898">
                  <a:moveTo>
                    <a:pt x="171741" y="24970"/>
                  </a:moveTo>
                  <a:lnTo>
                    <a:pt x="127779" y="1250"/>
                  </a:lnTo>
                  <a:lnTo>
                    <a:pt x="107749" y="0"/>
                  </a:lnTo>
                  <a:lnTo>
                    <a:pt x="87148" y="4513"/>
                  </a:lnTo>
                  <a:lnTo>
                    <a:pt x="56990" y="20208"/>
                  </a:lnTo>
                  <a:lnTo>
                    <a:pt x="17925" y="53343"/>
                  </a:lnTo>
                  <a:lnTo>
                    <a:pt x="2034" y="79780"/>
                  </a:lnTo>
                  <a:lnTo>
                    <a:pt x="0" y="102752"/>
                  </a:lnTo>
                  <a:lnTo>
                    <a:pt x="4165" y="126220"/>
                  </a:lnTo>
                  <a:lnTo>
                    <a:pt x="13815" y="144449"/>
                  </a:lnTo>
                  <a:lnTo>
                    <a:pt x="20834" y="149076"/>
                  </a:lnTo>
                  <a:lnTo>
                    <a:pt x="48649" y="151169"/>
                  </a:lnTo>
                  <a:lnTo>
                    <a:pt x="107381" y="145704"/>
                  </a:lnTo>
                  <a:lnTo>
                    <a:pt x="150982" y="142241"/>
                  </a:lnTo>
                  <a:lnTo>
                    <a:pt x="195356" y="152394"/>
                  </a:lnTo>
                  <a:lnTo>
                    <a:pt x="226962" y="170220"/>
                  </a:lnTo>
                  <a:lnTo>
                    <a:pt x="240347" y="186621"/>
                  </a:lnTo>
                  <a:lnTo>
                    <a:pt x="258473" y="225747"/>
                  </a:lnTo>
                  <a:lnTo>
                    <a:pt x="259812" y="246395"/>
                  </a:lnTo>
                  <a:lnTo>
                    <a:pt x="258531" y="256815"/>
                  </a:lnTo>
                  <a:lnTo>
                    <a:pt x="254167" y="264931"/>
                  </a:lnTo>
                  <a:lnTo>
                    <a:pt x="239961" y="277068"/>
                  </a:lnTo>
                  <a:lnTo>
                    <a:pt x="193839" y="300458"/>
                  </a:lnTo>
                  <a:lnTo>
                    <a:pt x="139668" y="307504"/>
                  </a:lnTo>
                  <a:lnTo>
                    <a:pt x="83907" y="308897"/>
                  </a:lnTo>
                  <a:lnTo>
                    <a:pt x="59005" y="302848"/>
                  </a:lnTo>
                  <a:lnTo>
                    <a:pt x="13814" y="277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148020" y="3737616"/>
              <a:ext cx="21058" cy="221100"/>
            </a:xfrm>
            <a:custGeom>
              <a:avLst/>
              <a:gdLst/>
              <a:ahLst/>
              <a:cxnLst/>
              <a:rect l="0" t="0" r="0" b="0"/>
              <a:pathLst>
                <a:path w="21058" h="221100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5590" y="159756"/>
                  </a:lnTo>
                  <a:lnTo>
                    <a:pt x="21057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95378" y="3548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329200" y="3495461"/>
              <a:ext cx="39920" cy="452726"/>
            </a:xfrm>
            <a:custGeom>
              <a:avLst/>
              <a:gdLst/>
              <a:ahLst/>
              <a:cxnLst/>
              <a:rect l="0" t="0" r="0" b="0"/>
              <a:pathLst>
                <a:path w="39920" h="452726">
                  <a:moveTo>
                    <a:pt x="8333" y="0"/>
                  </a:moveTo>
                  <a:lnTo>
                    <a:pt x="0" y="48931"/>
                  </a:lnTo>
                  <a:lnTo>
                    <a:pt x="3828" y="108061"/>
                  </a:lnTo>
                  <a:lnTo>
                    <a:pt x="6999" y="167459"/>
                  </a:lnTo>
                  <a:lnTo>
                    <a:pt x="7938" y="220153"/>
                  </a:lnTo>
                  <a:lnTo>
                    <a:pt x="15491" y="272644"/>
                  </a:lnTo>
                  <a:lnTo>
                    <a:pt x="21316" y="333099"/>
                  </a:lnTo>
                  <a:lnTo>
                    <a:pt x="26998" y="385305"/>
                  </a:lnTo>
                  <a:lnTo>
                    <a:pt x="31801" y="424170"/>
                  </a:lnTo>
                  <a:lnTo>
                    <a:pt x="39919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200663" y="3674445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194067" y="5590"/>
                  </a:lnTo>
                  <a:lnTo>
                    <a:pt x="132657" y="25194"/>
                  </a:lnTo>
                  <a:lnTo>
                    <a:pt x="74254" y="44665"/>
                  </a:lnTo>
                  <a:lnTo>
                    <a:pt x="37989" y="63927"/>
                  </a:lnTo>
                  <a:lnTo>
                    <a:pt x="15545" y="7821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72453" y="3495461"/>
              <a:ext cx="59879" cy="410612"/>
            </a:xfrm>
            <a:custGeom>
              <a:avLst/>
              <a:gdLst/>
              <a:ahLst/>
              <a:cxnLst/>
              <a:rect l="0" t="0" r="0" b="0"/>
              <a:pathLst>
                <a:path w="59879" h="41061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8353" y="127234"/>
                  </a:lnTo>
                  <a:lnTo>
                    <a:pt x="14976" y="183538"/>
                  </a:lnTo>
                  <a:lnTo>
                    <a:pt x="22803" y="244484"/>
                  </a:lnTo>
                  <a:lnTo>
                    <a:pt x="35614" y="296688"/>
                  </a:lnTo>
                  <a:lnTo>
                    <a:pt x="45930" y="347610"/>
                  </a:lnTo>
                  <a:lnTo>
                    <a:pt x="59878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474404" y="3632331"/>
              <a:ext cx="221099" cy="105286"/>
            </a:xfrm>
            <a:custGeom>
              <a:avLst/>
              <a:gdLst/>
              <a:ahLst/>
              <a:cxnLst/>
              <a:rect l="0" t="0" r="0" b="0"/>
              <a:pathLst>
                <a:path w="221099" h="105286">
                  <a:moveTo>
                    <a:pt x="221098" y="0"/>
                  </a:moveTo>
                  <a:lnTo>
                    <a:pt x="162481" y="23719"/>
                  </a:lnTo>
                  <a:lnTo>
                    <a:pt x="109477" y="45673"/>
                  </a:lnTo>
                  <a:lnTo>
                    <a:pt x="47605" y="7181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790259" y="3769202"/>
              <a:ext cx="31586" cy="168457"/>
            </a:xfrm>
            <a:custGeom>
              <a:avLst/>
              <a:gdLst/>
              <a:ahLst/>
              <a:cxnLst/>
              <a:rect l="0" t="0" r="0" b="0"/>
              <a:pathLst>
                <a:path w="31586" h="168457">
                  <a:moveTo>
                    <a:pt x="0" y="0"/>
                  </a:moveTo>
                  <a:lnTo>
                    <a:pt x="17958" y="63450"/>
                  </a:lnTo>
                  <a:lnTo>
                    <a:pt x="28547" y="124664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58673" y="366391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891160" y="3691499"/>
              <a:ext cx="172841" cy="196127"/>
            </a:xfrm>
            <a:custGeom>
              <a:avLst/>
              <a:gdLst/>
              <a:ahLst/>
              <a:cxnLst/>
              <a:rect l="0" t="0" r="0" b="0"/>
              <a:pathLst>
                <a:path w="172841" h="196127">
                  <a:moveTo>
                    <a:pt x="14912" y="98760"/>
                  </a:moveTo>
                  <a:lnTo>
                    <a:pt x="35156" y="157376"/>
                  </a:lnTo>
                  <a:lnTo>
                    <a:pt x="48726" y="192167"/>
                  </a:lnTo>
                  <a:lnTo>
                    <a:pt x="49153" y="196126"/>
                  </a:lnTo>
                  <a:lnTo>
                    <a:pt x="47098" y="195256"/>
                  </a:lnTo>
                  <a:lnTo>
                    <a:pt x="26989" y="168644"/>
                  </a:lnTo>
                  <a:lnTo>
                    <a:pt x="8892" y="120016"/>
                  </a:lnTo>
                  <a:lnTo>
                    <a:pt x="0" y="74512"/>
                  </a:lnTo>
                  <a:lnTo>
                    <a:pt x="1656" y="49379"/>
                  </a:lnTo>
                  <a:lnTo>
                    <a:pt x="14754" y="15498"/>
                  </a:lnTo>
                  <a:lnTo>
                    <a:pt x="24165" y="8157"/>
                  </a:lnTo>
                  <a:lnTo>
                    <a:pt x="50220" y="0"/>
                  </a:lnTo>
                  <a:lnTo>
                    <a:pt x="86595" y="997"/>
                  </a:lnTo>
                  <a:lnTo>
                    <a:pt x="105653" y="12026"/>
                  </a:lnTo>
                  <a:lnTo>
                    <a:pt x="136952" y="47702"/>
                  </a:lnTo>
                  <a:lnTo>
                    <a:pt x="152977" y="78172"/>
                  </a:lnTo>
                  <a:lnTo>
                    <a:pt x="161637" y="134381"/>
                  </a:lnTo>
                  <a:lnTo>
                    <a:pt x="172840" y="182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85057" y="3660804"/>
              <a:ext cx="225778" cy="655881"/>
            </a:xfrm>
            <a:custGeom>
              <a:avLst/>
              <a:gdLst/>
              <a:ahLst/>
              <a:cxnLst/>
              <a:rect l="0" t="0" r="0" b="0"/>
              <a:pathLst>
                <a:path w="225778" h="655881">
                  <a:moveTo>
                    <a:pt x="126342" y="118926"/>
                  </a:moveTo>
                  <a:lnTo>
                    <a:pt x="150061" y="74964"/>
                  </a:lnTo>
                  <a:lnTo>
                    <a:pt x="151311" y="54933"/>
                  </a:lnTo>
                  <a:lnTo>
                    <a:pt x="146798" y="35503"/>
                  </a:lnTo>
                  <a:lnTo>
                    <a:pt x="136993" y="19068"/>
                  </a:lnTo>
                  <a:lnTo>
                    <a:pt x="121717" y="7084"/>
                  </a:lnTo>
                  <a:lnTo>
                    <a:pt x="112730" y="2251"/>
                  </a:lnTo>
                  <a:lnTo>
                    <a:pt x="90266" y="0"/>
                  </a:lnTo>
                  <a:lnTo>
                    <a:pt x="67024" y="4069"/>
                  </a:lnTo>
                  <a:lnTo>
                    <a:pt x="48896" y="13676"/>
                  </a:lnTo>
                  <a:lnTo>
                    <a:pt x="36159" y="28865"/>
                  </a:lnTo>
                  <a:lnTo>
                    <a:pt x="18451" y="67211"/>
                  </a:lnTo>
                  <a:lnTo>
                    <a:pt x="18465" y="109322"/>
                  </a:lnTo>
                  <a:lnTo>
                    <a:pt x="30120" y="159143"/>
                  </a:lnTo>
                  <a:lnTo>
                    <a:pt x="53739" y="199660"/>
                  </a:lnTo>
                  <a:lnTo>
                    <a:pt x="60393" y="207843"/>
                  </a:lnTo>
                  <a:lnTo>
                    <a:pt x="68338" y="212130"/>
                  </a:lnTo>
                  <a:lnTo>
                    <a:pt x="86524" y="213772"/>
                  </a:lnTo>
                  <a:lnTo>
                    <a:pt x="116493" y="202531"/>
                  </a:lnTo>
                  <a:lnTo>
                    <a:pt x="130933" y="187669"/>
                  </a:lnTo>
                  <a:lnTo>
                    <a:pt x="145640" y="156452"/>
                  </a:lnTo>
                  <a:lnTo>
                    <a:pt x="149736" y="143943"/>
                  </a:lnTo>
                  <a:lnTo>
                    <a:pt x="153636" y="141453"/>
                  </a:lnTo>
                  <a:lnTo>
                    <a:pt x="157406" y="145643"/>
                  </a:lnTo>
                  <a:lnTo>
                    <a:pt x="175406" y="209012"/>
                  </a:lnTo>
                  <a:lnTo>
                    <a:pt x="189499" y="262976"/>
                  </a:lnTo>
                  <a:lnTo>
                    <a:pt x="203548" y="324546"/>
                  </a:lnTo>
                  <a:lnTo>
                    <a:pt x="217588" y="381420"/>
                  </a:lnTo>
                  <a:lnTo>
                    <a:pt x="225777" y="429629"/>
                  </a:lnTo>
                  <a:lnTo>
                    <a:pt x="219249" y="492082"/>
                  </a:lnTo>
                  <a:lnTo>
                    <a:pt x="212088" y="515231"/>
                  </a:lnTo>
                  <a:lnTo>
                    <a:pt x="185307" y="552274"/>
                  </a:lnTo>
                  <a:lnTo>
                    <a:pt x="166586" y="570059"/>
                  </a:lnTo>
                  <a:lnTo>
                    <a:pt x="104389" y="606263"/>
                  </a:lnTo>
                  <a:lnTo>
                    <a:pt x="47309" y="636374"/>
                  </a:lnTo>
                  <a:lnTo>
                    <a:pt x="0" y="6558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523366" y="3637093"/>
              <a:ext cx="256573" cy="258446"/>
            </a:xfrm>
            <a:custGeom>
              <a:avLst/>
              <a:gdLst/>
              <a:ahLst/>
              <a:cxnLst/>
              <a:rect l="0" t="0" r="0" b="0"/>
              <a:pathLst>
                <a:path w="256573" h="258446">
                  <a:moveTo>
                    <a:pt x="119701" y="142637"/>
                  </a:moveTo>
                  <a:lnTo>
                    <a:pt x="134355" y="98675"/>
                  </a:lnTo>
                  <a:lnTo>
                    <a:pt x="134793" y="78644"/>
                  </a:lnTo>
                  <a:lnTo>
                    <a:pt x="129918" y="58044"/>
                  </a:lnTo>
                  <a:lnTo>
                    <a:pt x="119953" y="37190"/>
                  </a:lnTo>
                  <a:lnTo>
                    <a:pt x="95599" y="11308"/>
                  </a:lnTo>
                  <a:lnTo>
                    <a:pt x="73114" y="2380"/>
                  </a:lnTo>
                  <a:lnTo>
                    <a:pt x="60567" y="0"/>
                  </a:lnTo>
                  <a:lnTo>
                    <a:pt x="49863" y="1922"/>
                  </a:lnTo>
                  <a:lnTo>
                    <a:pt x="31730" y="13417"/>
                  </a:lnTo>
                  <a:lnTo>
                    <a:pt x="13957" y="39619"/>
                  </a:lnTo>
                  <a:lnTo>
                    <a:pt x="1282" y="75199"/>
                  </a:lnTo>
                  <a:lnTo>
                    <a:pt x="0" y="98627"/>
                  </a:lnTo>
                  <a:lnTo>
                    <a:pt x="5715" y="161321"/>
                  </a:lnTo>
                  <a:lnTo>
                    <a:pt x="26692" y="213442"/>
                  </a:lnTo>
                  <a:lnTo>
                    <a:pt x="53366" y="252290"/>
                  </a:lnTo>
                  <a:lnTo>
                    <a:pt x="61439" y="256683"/>
                  </a:lnTo>
                  <a:lnTo>
                    <a:pt x="79769" y="258445"/>
                  </a:lnTo>
                  <a:lnTo>
                    <a:pt x="96494" y="252209"/>
                  </a:lnTo>
                  <a:lnTo>
                    <a:pt x="111727" y="240469"/>
                  </a:lnTo>
                  <a:lnTo>
                    <a:pt x="126295" y="223553"/>
                  </a:lnTo>
                  <a:lnTo>
                    <a:pt x="142062" y="188709"/>
                  </a:lnTo>
                  <a:lnTo>
                    <a:pt x="149465" y="135013"/>
                  </a:lnTo>
                  <a:lnTo>
                    <a:pt x="147807" y="82466"/>
                  </a:lnTo>
                  <a:lnTo>
                    <a:pt x="145457" y="70938"/>
                  </a:lnTo>
                  <a:lnTo>
                    <a:pt x="143891" y="67932"/>
                  </a:lnTo>
                  <a:lnTo>
                    <a:pt x="142847" y="70607"/>
                  </a:lnTo>
                  <a:lnTo>
                    <a:pt x="142856" y="84887"/>
                  </a:lnTo>
                  <a:lnTo>
                    <a:pt x="155514" y="125771"/>
                  </a:lnTo>
                  <a:lnTo>
                    <a:pt x="186938" y="182747"/>
                  </a:lnTo>
                  <a:lnTo>
                    <a:pt x="200667" y="199848"/>
                  </a:lnTo>
                  <a:lnTo>
                    <a:pt x="220807" y="212128"/>
                  </a:lnTo>
                  <a:lnTo>
                    <a:pt x="256572" y="2268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800994" y="3484932"/>
              <a:ext cx="42116" cy="410613"/>
            </a:xfrm>
            <a:custGeom>
              <a:avLst/>
              <a:gdLst/>
              <a:ahLst/>
              <a:cxnLst/>
              <a:rect l="0" t="0" r="0" b="0"/>
              <a:pathLst>
                <a:path w="42116" h="410613">
                  <a:moveTo>
                    <a:pt x="0" y="0"/>
                  </a:moveTo>
                  <a:lnTo>
                    <a:pt x="0" y="52050"/>
                  </a:lnTo>
                  <a:lnTo>
                    <a:pt x="0" y="101990"/>
                  </a:lnTo>
                  <a:lnTo>
                    <a:pt x="5590" y="160786"/>
                  </a:lnTo>
                  <a:lnTo>
                    <a:pt x="16789" y="217461"/>
                  </a:lnTo>
                  <a:lnTo>
                    <a:pt x="23334" y="273716"/>
                  </a:lnTo>
                  <a:lnTo>
                    <a:pt x="32260" y="322087"/>
                  </a:lnTo>
                  <a:lnTo>
                    <a:pt x="39195" y="371514"/>
                  </a:lnTo>
                  <a:lnTo>
                    <a:pt x="42115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653596" y="3592412"/>
              <a:ext cx="273741" cy="50449"/>
            </a:xfrm>
            <a:custGeom>
              <a:avLst/>
              <a:gdLst/>
              <a:ahLst/>
              <a:cxnLst/>
              <a:rect l="0" t="0" r="0" b="0"/>
              <a:pathLst>
                <a:path w="273741" h="50449">
                  <a:moveTo>
                    <a:pt x="273740" y="8334"/>
                  </a:moveTo>
                  <a:lnTo>
                    <a:pt x="224810" y="0"/>
                  </a:lnTo>
                  <a:lnTo>
                    <a:pt x="176964" y="1575"/>
                  </a:lnTo>
                  <a:lnTo>
                    <a:pt x="125743" y="9451"/>
                  </a:lnTo>
                  <a:lnTo>
                    <a:pt x="67211" y="22592"/>
                  </a:lnTo>
                  <a:lnTo>
                    <a:pt x="12086" y="45162"/>
                  </a:lnTo>
                  <a:lnTo>
                    <a:pt x="0" y="504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37959" y="3453347"/>
              <a:ext cx="10519" cy="494840"/>
            </a:xfrm>
            <a:custGeom>
              <a:avLst/>
              <a:gdLst/>
              <a:ahLst/>
              <a:cxnLst/>
              <a:rect l="0" t="0" r="0" b="0"/>
              <a:pathLst>
                <a:path w="10519" h="494840">
                  <a:moveTo>
                    <a:pt x="10518" y="0"/>
                  </a:moveTo>
                  <a:lnTo>
                    <a:pt x="3282" y="44367"/>
                  </a:lnTo>
                  <a:lnTo>
                    <a:pt x="964" y="103093"/>
                  </a:lnTo>
                  <a:lnTo>
                    <a:pt x="278" y="151689"/>
                  </a:lnTo>
                  <a:lnTo>
                    <a:pt x="46" y="213150"/>
                  </a:lnTo>
                  <a:lnTo>
                    <a:pt x="0" y="275680"/>
                  </a:lnTo>
                  <a:lnTo>
                    <a:pt x="5581" y="324488"/>
                  </a:lnTo>
                  <a:lnTo>
                    <a:pt x="9055" y="387173"/>
                  </a:lnTo>
                  <a:lnTo>
                    <a:pt x="10084" y="440841"/>
                  </a:lnTo>
                  <a:lnTo>
                    <a:pt x="10518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69492" y="3558632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20713" y="14654"/>
                  </a:lnTo>
                  <a:lnTo>
                    <a:pt x="169333" y="28197"/>
                  </a:lnTo>
                  <a:lnTo>
                    <a:pt x="107192" y="45258"/>
                  </a:lnTo>
                  <a:lnTo>
                    <a:pt x="49509" y="6522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35997" y="3400704"/>
              <a:ext cx="365206" cy="493879"/>
            </a:xfrm>
            <a:custGeom>
              <a:avLst/>
              <a:gdLst/>
              <a:ahLst/>
              <a:cxnLst/>
              <a:rect l="0" t="0" r="0" b="0"/>
              <a:pathLst>
                <a:path w="365206" h="493879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27234"/>
                  </a:lnTo>
                  <a:lnTo>
                    <a:pt x="9762" y="183538"/>
                  </a:lnTo>
                  <a:lnTo>
                    <a:pt x="16184" y="244485"/>
                  </a:lnTo>
                  <a:lnTo>
                    <a:pt x="18622" y="301584"/>
                  </a:lnTo>
                  <a:lnTo>
                    <a:pt x="29156" y="364162"/>
                  </a:lnTo>
                  <a:lnTo>
                    <a:pt x="35958" y="419855"/>
                  </a:lnTo>
                  <a:lnTo>
                    <a:pt x="32667" y="479898"/>
                  </a:lnTo>
                  <a:lnTo>
                    <a:pt x="30039" y="482539"/>
                  </a:lnTo>
                  <a:lnTo>
                    <a:pt x="27117" y="478450"/>
                  </a:lnTo>
                  <a:lnTo>
                    <a:pt x="21921" y="459480"/>
                  </a:lnTo>
                  <a:lnTo>
                    <a:pt x="18585" y="409173"/>
                  </a:lnTo>
                  <a:lnTo>
                    <a:pt x="17927" y="354176"/>
                  </a:lnTo>
                  <a:lnTo>
                    <a:pt x="27372" y="299422"/>
                  </a:lnTo>
                  <a:lnTo>
                    <a:pt x="38022" y="275796"/>
                  </a:lnTo>
                  <a:lnTo>
                    <a:pt x="53674" y="259836"/>
                  </a:lnTo>
                  <a:lnTo>
                    <a:pt x="62761" y="253943"/>
                  </a:lnTo>
                  <a:lnTo>
                    <a:pt x="71159" y="252354"/>
                  </a:lnTo>
                  <a:lnTo>
                    <a:pt x="79097" y="253633"/>
                  </a:lnTo>
                  <a:lnTo>
                    <a:pt x="86729" y="256827"/>
                  </a:lnTo>
                  <a:lnTo>
                    <a:pt x="98328" y="269733"/>
                  </a:lnTo>
                  <a:lnTo>
                    <a:pt x="126293" y="325119"/>
                  </a:lnTo>
                  <a:lnTo>
                    <a:pt x="143361" y="382589"/>
                  </a:lnTo>
                  <a:lnTo>
                    <a:pt x="157997" y="444331"/>
                  </a:lnTo>
                  <a:lnTo>
                    <a:pt x="169813" y="493398"/>
                  </a:lnTo>
                  <a:lnTo>
                    <a:pt x="169433" y="493878"/>
                  </a:lnTo>
                  <a:lnTo>
                    <a:pt x="168010" y="490689"/>
                  </a:lnTo>
                  <a:lnTo>
                    <a:pt x="166895" y="451949"/>
                  </a:lnTo>
                  <a:lnTo>
                    <a:pt x="179891" y="391070"/>
                  </a:lnTo>
                  <a:lnTo>
                    <a:pt x="195523" y="364008"/>
                  </a:lnTo>
                  <a:lnTo>
                    <a:pt x="220562" y="341171"/>
                  </a:lnTo>
                  <a:lnTo>
                    <a:pt x="261634" y="320899"/>
                  </a:lnTo>
                  <a:lnTo>
                    <a:pt x="307355" y="302510"/>
                  </a:lnTo>
                  <a:lnTo>
                    <a:pt x="323116" y="288867"/>
                  </a:lnTo>
                  <a:lnTo>
                    <a:pt x="334021" y="271105"/>
                  </a:lnTo>
                  <a:lnTo>
                    <a:pt x="335057" y="261455"/>
                  </a:lnTo>
                  <a:lnTo>
                    <a:pt x="329969" y="241375"/>
                  </a:lnTo>
                  <a:lnTo>
                    <a:pt x="316789" y="226991"/>
                  </a:lnTo>
                  <a:lnTo>
                    <a:pt x="308361" y="221517"/>
                  </a:lnTo>
                  <a:lnTo>
                    <a:pt x="286519" y="218555"/>
                  </a:lnTo>
                  <a:lnTo>
                    <a:pt x="261213" y="222308"/>
                  </a:lnTo>
                  <a:lnTo>
                    <a:pt x="234368" y="231775"/>
                  </a:lnTo>
                  <a:lnTo>
                    <a:pt x="224168" y="239914"/>
                  </a:lnTo>
                  <a:lnTo>
                    <a:pt x="204223" y="272557"/>
                  </a:lnTo>
                  <a:lnTo>
                    <a:pt x="192074" y="306146"/>
                  </a:lnTo>
                  <a:lnTo>
                    <a:pt x="189125" y="344044"/>
                  </a:lnTo>
                  <a:lnTo>
                    <a:pt x="196310" y="378020"/>
                  </a:lnTo>
                  <a:lnTo>
                    <a:pt x="219105" y="417822"/>
                  </a:lnTo>
                  <a:lnTo>
                    <a:pt x="246139" y="448561"/>
                  </a:lnTo>
                  <a:lnTo>
                    <a:pt x="266273" y="456724"/>
                  </a:lnTo>
                  <a:lnTo>
                    <a:pt x="289650" y="459182"/>
                  </a:lnTo>
                  <a:lnTo>
                    <a:pt x="351004" y="446211"/>
                  </a:lnTo>
                  <a:lnTo>
                    <a:pt x="36520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17056" y="3432290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9879" y="172265"/>
                  </a:lnTo>
                  <a:lnTo>
                    <a:pt x="10400" y="233809"/>
                  </a:lnTo>
                  <a:lnTo>
                    <a:pt x="17739" y="291026"/>
                  </a:lnTo>
                  <a:lnTo>
                    <a:pt x="20074" y="336834"/>
                  </a:lnTo>
                  <a:lnTo>
                    <a:pt x="21936" y="397200"/>
                  </a:lnTo>
                  <a:lnTo>
                    <a:pt x="32453" y="451939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969658" y="3579689"/>
              <a:ext cx="263213" cy="84229"/>
            </a:xfrm>
            <a:custGeom>
              <a:avLst/>
              <a:gdLst/>
              <a:ahLst/>
              <a:cxnLst/>
              <a:rect l="0" t="0" r="0" b="0"/>
              <a:pathLst>
                <a:path w="263213" h="84229">
                  <a:moveTo>
                    <a:pt x="263212" y="0"/>
                  </a:moveTo>
                  <a:lnTo>
                    <a:pt x="220521" y="3119"/>
                  </a:lnTo>
                  <a:lnTo>
                    <a:pt x="167210" y="19128"/>
                  </a:lnTo>
                  <a:lnTo>
                    <a:pt x="114874" y="40000"/>
                  </a:lnTo>
                  <a:lnTo>
                    <a:pt x="59476" y="6132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226185" y="3725588"/>
              <a:ext cx="248841" cy="186393"/>
            </a:xfrm>
            <a:custGeom>
              <a:avLst/>
              <a:gdLst/>
              <a:ahLst/>
              <a:cxnLst/>
              <a:rect l="0" t="0" r="0" b="0"/>
              <a:pathLst>
                <a:path w="248841" h="186393">
                  <a:moveTo>
                    <a:pt x="122498" y="75199"/>
                  </a:moveTo>
                  <a:lnTo>
                    <a:pt x="120159" y="36681"/>
                  </a:lnTo>
                  <a:lnTo>
                    <a:pt x="111320" y="18696"/>
                  </a:lnTo>
                  <a:lnTo>
                    <a:pt x="96473" y="6023"/>
                  </a:lnTo>
                  <a:lnTo>
                    <a:pt x="87601" y="1006"/>
                  </a:lnTo>
                  <a:lnTo>
                    <a:pt x="77006" y="0"/>
                  </a:lnTo>
                  <a:lnTo>
                    <a:pt x="52756" y="5123"/>
                  </a:lnTo>
                  <a:lnTo>
                    <a:pt x="43248" y="10934"/>
                  </a:lnTo>
                  <a:lnTo>
                    <a:pt x="9694" y="55385"/>
                  </a:lnTo>
                  <a:lnTo>
                    <a:pt x="2173" y="78871"/>
                  </a:lnTo>
                  <a:lnTo>
                    <a:pt x="0" y="103737"/>
                  </a:lnTo>
                  <a:lnTo>
                    <a:pt x="2934" y="126487"/>
                  </a:lnTo>
                  <a:lnTo>
                    <a:pt x="11257" y="145177"/>
                  </a:lnTo>
                  <a:lnTo>
                    <a:pt x="16752" y="153437"/>
                  </a:lnTo>
                  <a:lnTo>
                    <a:pt x="32216" y="165733"/>
                  </a:lnTo>
                  <a:lnTo>
                    <a:pt x="41253" y="170650"/>
                  </a:lnTo>
                  <a:lnTo>
                    <a:pt x="50787" y="171589"/>
                  </a:lnTo>
                  <a:lnTo>
                    <a:pt x="70740" y="166392"/>
                  </a:lnTo>
                  <a:lnTo>
                    <a:pt x="88186" y="153164"/>
                  </a:lnTo>
                  <a:lnTo>
                    <a:pt x="102569" y="134417"/>
                  </a:lnTo>
                  <a:lnTo>
                    <a:pt x="116073" y="97554"/>
                  </a:lnTo>
                  <a:lnTo>
                    <a:pt x="119643" y="70707"/>
                  </a:lnTo>
                  <a:lnTo>
                    <a:pt x="121765" y="67525"/>
                  </a:lnTo>
                  <a:lnTo>
                    <a:pt x="124349" y="71253"/>
                  </a:lnTo>
                  <a:lnTo>
                    <a:pt x="146838" y="131539"/>
                  </a:lnTo>
                  <a:lnTo>
                    <a:pt x="160222" y="155221"/>
                  </a:lnTo>
                  <a:lnTo>
                    <a:pt x="177869" y="173546"/>
                  </a:lnTo>
                  <a:lnTo>
                    <a:pt x="200530" y="183250"/>
                  </a:lnTo>
                  <a:lnTo>
                    <a:pt x="222689" y="186392"/>
                  </a:lnTo>
                  <a:lnTo>
                    <a:pt x="248840" y="180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485554" y="3484932"/>
              <a:ext cx="207623" cy="445050"/>
            </a:xfrm>
            <a:custGeom>
              <a:avLst/>
              <a:gdLst/>
              <a:ahLst/>
              <a:cxnLst/>
              <a:rect l="0" t="0" r="0" b="0"/>
              <a:pathLst>
                <a:path w="207623" h="445050">
                  <a:moveTo>
                    <a:pt x="0" y="0"/>
                  </a:moveTo>
                  <a:lnTo>
                    <a:pt x="3120" y="52050"/>
                  </a:lnTo>
                  <a:lnTo>
                    <a:pt x="8333" y="111349"/>
                  </a:lnTo>
                  <a:lnTo>
                    <a:pt x="12997" y="171423"/>
                  </a:lnTo>
                  <a:lnTo>
                    <a:pt x="19465" y="233643"/>
                  </a:lnTo>
                  <a:lnTo>
                    <a:pt x="27978" y="290994"/>
                  </a:lnTo>
                  <a:lnTo>
                    <a:pt x="33993" y="353622"/>
                  </a:lnTo>
                  <a:lnTo>
                    <a:pt x="46100" y="416122"/>
                  </a:lnTo>
                  <a:lnTo>
                    <a:pt x="45941" y="422474"/>
                  </a:lnTo>
                  <a:lnTo>
                    <a:pt x="43495" y="424369"/>
                  </a:lnTo>
                  <a:lnTo>
                    <a:pt x="39526" y="423293"/>
                  </a:lnTo>
                  <a:lnTo>
                    <a:pt x="36879" y="417896"/>
                  </a:lnTo>
                  <a:lnTo>
                    <a:pt x="32283" y="362712"/>
                  </a:lnTo>
                  <a:lnTo>
                    <a:pt x="37381" y="327789"/>
                  </a:lnTo>
                  <a:lnTo>
                    <a:pt x="51891" y="300804"/>
                  </a:lnTo>
                  <a:lnTo>
                    <a:pt x="67516" y="288498"/>
                  </a:lnTo>
                  <a:lnTo>
                    <a:pt x="76596" y="283579"/>
                  </a:lnTo>
                  <a:lnTo>
                    <a:pt x="102283" y="281233"/>
                  </a:lnTo>
                  <a:lnTo>
                    <a:pt x="130857" y="285260"/>
                  </a:lnTo>
                  <a:lnTo>
                    <a:pt x="155255" y="294848"/>
                  </a:lnTo>
                  <a:lnTo>
                    <a:pt x="183131" y="318990"/>
                  </a:lnTo>
                  <a:lnTo>
                    <a:pt x="200620" y="353959"/>
                  </a:lnTo>
                  <a:lnTo>
                    <a:pt x="207622" y="393956"/>
                  </a:lnTo>
                  <a:lnTo>
                    <a:pt x="203020" y="415297"/>
                  </a:lnTo>
                  <a:lnTo>
                    <a:pt x="198518" y="424264"/>
                  </a:lnTo>
                  <a:lnTo>
                    <a:pt x="184156" y="437346"/>
                  </a:lnTo>
                  <a:lnTo>
                    <a:pt x="175413" y="442473"/>
                  </a:lnTo>
                  <a:lnTo>
                    <a:pt x="150101" y="445049"/>
                  </a:lnTo>
                  <a:lnTo>
                    <a:pt x="97370" y="437172"/>
                  </a:lnTo>
                  <a:lnTo>
                    <a:pt x="69535" y="422121"/>
                  </a:lnTo>
                  <a:lnTo>
                    <a:pt x="42115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48767" y="3474404"/>
              <a:ext cx="10529" cy="484312"/>
            </a:xfrm>
            <a:custGeom>
              <a:avLst/>
              <a:gdLst/>
              <a:ahLst/>
              <a:cxnLst/>
              <a:rect l="0" t="0" r="0" b="0"/>
              <a:pathLst>
                <a:path w="10529" h="484312">
                  <a:moveTo>
                    <a:pt x="10528" y="0"/>
                  </a:moveTo>
                  <a:lnTo>
                    <a:pt x="2195" y="52050"/>
                  </a:lnTo>
                  <a:lnTo>
                    <a:pt x="650" y="111348"/>
                  </a:lnTo>
                  <a:lnTo>
                    <a:pt x="193" y="174542"/>
                  </a:lnTo>
                  <a:lnTo>
                    <a:pt x="57" y="227191"/>
                  </a:lnTo>
                  <a:lnTo>
                    <a:pt x="11" y="286903"/>
                  </a:lnTo>
                  <a:lnTo>
                    <a:pt x="3" y="335223"/>
                  </a:lnTo>
                  <a:lnTo>
                    <a:pt x="0" y="392173"/>
                  </a:lnTo>
                  <a:lnTo>
                    <a:pt x="0" y="447912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80352" y="3695231"/>
              <a:ext cx="221099" cy="277274"/>
            </a:xfrm>
            <a:custGeom>
              <a:avLst/>
              <a:gdLst/>
              <a:ahLst/>
              <a:cxnLst/>
              <a:rect l="0" t="0" r="0" b="0"/>
              <a:pathLst>
                <a:path w="221099" h="277274">
                  <a:moveTo>
                    <a:pt x="0" y="137142"/>
                  </a:moveTo>
                  <a:lnTo>
                    <a:pt x="17981" y="121501"/>
                  </a:lnTo>
                  <a:lnTo>
                    <a:pt x="74354" y="98705"/>
                  </a:lnTo>
                  <a:lnTo>
                    <a:pt x="126428" y="81012"/>
                  </a:lnTo>
                  <a:lnTo>
                    <a:pt x="141199" y="67742"/>
                  </a:lnTo>
                  <a:lnTo>
                    <a:pt x="146775" y="59289"/>
                  </a:lnTo>
                  <a:lnTo>
                    <a:pt x="148152" y="50145"/>
                  </a:lnTo>
                  <a:lnTo>
                    <a:pt x="143445" y="30626"/>
                  </a:lnTo>
                  <a:lnTo>
                    <a:pt x="127640" y="5496"/>
                  </a:lnTo>
                  <a:lnTo>
                    <a:pt x="119019" y="1415"/>
                  </a:lnTo>
                  <a:lnTo>
                    <a:pt x="96961" y="0"/>
                  </a:lnTo>
                  <a:lnTo>
                    <a:pt x="63824" y="5780"/>
                  </a:lnTo>
                  <a:lnTo>
                    <a:pt x="45524" y="17927"/>
                  </a:lnTo>
                  <a:lnTo>
                    <a:pt x="30761" y="35025"/>
                  </a:lnTo>
                  <a:lnTo>
                    <a:pt x="20301" y="54322"/>
                  </a:lnTo>
                  <a:lnTo>
                    <a:pt x="12458" y="103711"/>
                  </a:lnTo>
                  <a:lnTo>
                    <a:pt x="13440" y="144654"/>
                  </a:lnTo>
                  <a:lnTo>
                    <a:pt x="33548" y="197291"/>
                  </a:lnTo>
                  <a:lnTo>
                    <a:pt x="60049" y="236241"/>
                  </a:lnTo>
                  <a:lnTo>
                    <a:pt x="86423" y="259181"/>
                  </a:lnTo>
                  <a:lnTo>
                    <a:pt x="122053" y="275207"/>
                  </a:lnTo>
                  <a:lnTo>
                    <a:pt x="145493" y="277273"/>
                  </a:lnTo>
                  <a:lnTo>
                    <a:pt x="203517" y="267206"/>
                  </a:lnTo>
                  <a:lnTo>
                    <a:pt x="221098" y="2634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163011" y="4316684"/>
              <a:ext cx="27124" cy="452726"/>
            </a:xfrm>
            <a:custGeom>
              <a:avLst/>
              <a:gdLst/>
              <a:ahLst/>
              <a:cxnLst/>
              <a:rect l="0" t="0" r="0" b="0"/>
              <a:pathLst>
                <a:path w="27124" h="452726">
                  <a:moveTo>
                    <a:pt x="6066" y="0"/>
                  </a:moveTo>
                  <a:lnTo>
                    <a:pt x="0" y="42027"/>
                  </a:lnTo>
                  <a:lnTo>
                    <a:pt x="4522" y="103534"/>
                  </a:lnTo>
                  <a:lnTo>
                    <a:pt x="5608" y="156239"/>
                  </a:lnTo>
                  <a:lnTo>
                    <a:pt x="9050" y="214359"/>
                  </a:lnTo>
                  <a:lnTo>
                    <a:pt x="14359" y="270574"/>
                  </a:lnTo>
                  <a:lnTo>
                    <a:pt x="15932" y="332854"/>
                  </a:lnTo>
                  <a:lnTo>
                    <a:pt x="16399" y="385232"/>
                  </a:lnTo>
                  <a:lnTo>
                    <a:pt x="19656" y="424148"/>
                  </a:lnTo>
                  <a:lnTo>
                    <a:pt x="2712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42735" y="4516725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36181" y="14654"/>
                  </a:lnTo>
                  <a:lnTo>
                    <a:pt x="183177" y="20962"/>
                  </a:lnTo>
                  <a:lnTo>
                    <a:pt x="121305" y="35545"/>
                  </a:lnTo>
                  <a:lnTo>
                    <a:pt x="66379" y="56457"/>
                  </a:lnTo>
                  <a:lnTo>
                    <a:pt x="19828" y="73067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390176" y="4295626"/>
              <a:ext cx="212314" cy="463255"/>
            </a:xfrm>
            <a:custGeom>
              <a:avLst/>
              <a:gdLst/>
              <a:ahLst/>
              <a:cxnLst/>
              <a:rect l="0" t="0" r="0" b="0"/>
              <a:pathLst>
                <a:path w="212314" h="463255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19160" y="173686"/>
                  </a:lnTo>
                  <a:lnTo>
                    <a:pt x="29088" y="229671"/>
                  </a:lnTo>
                  <a:lnTo>
                    <a:pt x="39194" y="284576"/>
                  </a:lnTo>
                  <a:lnTo>
                    <a:pt x="47126" y="340483"/>
                  </a:lnTo>
                  <a:lnTo>
                    <a:pt x="56597" y="393732"/>
                  </a:lnTo>
                  <a:lnTo>
                    <a:pt x="60702" y="448439"/>
                  </a:lnTo>
                  <a:lnTo>
                    <a:pt x="59185" y="447528"/>
                  </a:lnTo>
                  <a:lnTo>
                    <a:pt x="57005" y="442242"/>
                  </a:lnTo>
                  <a:lnTo>
                    <a:pt x="54674" y="392900"/>
                  </a:lnTo>
                  <a:lnTo>
                    <a:pt x="64265" y="339999"/>
                  </a:lnTo>
                  <a:lnTo>
                    <a:pt x="67410" y="328442"/>
                  </a:lnTo>
                  <a:lnTo>
                    <a:pt x="80263" y="309361"/>
                  </a:lnTo>
                  <a:lnTo>
                    <a:pt x="88603" y="300998"/>
                  </a:lnTo>
                  <a:lnTo>
                    <a:pt x="97673" y="296592"/>
                  </a:lnTo>
                  <a:lnTo>
                    <a:pt x="117110" y="294815"/>
                  </a:lnTo>
                  <a:lnTo>
                    <a:pt x="137447" y="304165"/>
                  </a:lnTo>
                  <a:lnTo>
                    <a:pt x="157014" y="321188"/>
                  </a:lnTo>
                  <a:lnTo>
                    <a:pt x="180013" y="357080"/>
                  </a:lnTo>
                  <a:lnTo>
                    <a:pt x="208351" y="419406"/>
                  </a:lnTo>
                  <a:lnTo>
                    <a:pt x="212313" y="438307"/>
                  </a:lnTo>
                  <a:lnTo>
                    <a:pt x="210570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14363" y="4535513"/>
              <a:ext cx="207482" cy="220698"/>
            </a:xfrm>
            <a:custGeom>
              <a:avLst/>
              <a:gdLst/>
              <a:ahLst/>
              <a:cxnLst/>
              <a:rect l="0" t="0" r="0" b="0"/>
              <a:pathLst>
                <a:path w="207482" h="220698">
                  <a:moveTo>
                    <a:pt x="81139" y="139140"/>
                  </a:moveTo>
                  <a:lnTo>
                    <a:pt x="104858" y="95177"/>
                  </a:lnTo>
                  <a:lnTo>
                    <a:pt x="110394" y="59303"/>
                  </a:lnTo>
                  <a:lnTo>
                    <a:pt x="106445" y="24627"/>
                  </a:lnTo>
                  <a:lnTo>
                    <a:pt x="100349" y="16005"/>
                  </a:lnTo>
                  <a:lnTo>
                    <a:pt x="81098" y="3304"/>
                  </a:lnTo>
                  <a:lnTo>
                    <a:pt x="60064" y="0"/>
                  </a:lnTo>
                  <a:lnTo>
                    <a:pt x="40187" y="3600"/>
                  </a:lnTo>
                  <a:lnTo>
                    <a:pt x="23554" y="12999"/>
                  </a:lnTo>
                  <a:lnTo>
                    <a:pt x="11482" y="31214"/>
                  </a:lnTo>
                  <a:lnTo>
                    <a:pt x="3387" y="54908"/>
                  </a:lnTo>
                  <a:lnTo>
                    <a:pt x="0" y="94555"/>
                  </a:lnTo>
                  <a:lnTo>
                    <a:pt x="8743" y="146754"/>
                  </a:lnTo>
                  <a:lnTo>
                    <a:pt x="21735" y="191206"/>
                  </a:lnTo>
                  <a:lnTo>
                    <a:pt x="34850" y="209464"/>
                  </a:lnTo>
                  <a:lnTo>
                    <a:pt x="43261" y="217608"/>
                  </a:lnTo>
                  <a:lnTo>
                    <a:pt x="53547" y="220697"/>
                  </a:lnTo>
                  <a:lnTo>
                    <a:pt x="77455" y="217891"/>
                  </a:lnTo>
                  <a:lnTo>
                    <a:pt x="86872" y="211528"/>
                  </a:lnTo>
                  <a:lnTo>
                    <a:pt x="100455" y="191979"/>
                  </a:lnTo>
                  <a:lnTo>
                    <a:pt x="117537" y="141302"/>
                  </a:lnTo>
                  <a:lnTo>
                    <a:pt x="120390" y="101305"/>
                  </a:lnTo>
                  <a:lnTo>
                    <a:pt x="116686" y="74897"/>
                  </a:lnTo>
                  <a:lnTo>
                    <a:pt x="137339" y="134892"/>
                  </a:lnTo>
                  <a:lnTo>
                    <a:pt x="170515" y="179741"/>
                  </a:lnTo>
                  <a:lnTo>
                    <a:pt x="207481" y="2023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832373" y="4295626"/>
              <a:ext cx="84229" cy="473784"/>
            </a:xfrm>
            <a:custGeom>
              <a:avLst/>
              <a:gdLst/>
              <a:ahLst/>
              <a:cxnLst/>
              <a:rect l="0" t="0" r="0" b="0"/>
              <a:pathLst>
                <a:path w="84229" h="473784">
                  <a:moveTo>
                    <a:pt x="0" y="0"/>
                  </a:moveTo>
                  <a:lnTo>
                    <a:pt x="3119" y="42692"/>
                  </a:lnTo>
                  <a:lnTo>
                    <a:pt x="11452" y="86349"/>
                  </a:lnTo>
                  <a:lnTo>
                    <a:pt x="21331" y="141789"/>
                  </a:lnTo>
                  <a:lnTo>
                    <a:pt x="31666" y="190971"/>
                  </a:lnTo>
                  <a:lnTo>
                    <a:pt x="45639" y="254402"/>
                  </a:lnTo>
                  <a:lnTo>
                    <a:pt x="56157" y="303366"/>
                  </a:lnTo>
                  <a:lnTo>
                    <a:pt x="66682" y="366097"/>
                  </a:lnTo>
                  <a:lnTo>
                    <a:pt x="77209" y="419779"/>
                  </a:lnTo>
                  <a:lnTo>
                    <a:pt x="84228" y="4737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737616" y="4453554"/>
              <a:ext cx="284271" cy="63172"/>
            </a:xfrm>
            <a:custGeom>
              <a:avLst/>
              <a:gdLst/>
              <a:ahLst/>
              <a:cxnLst/>
              <a:rect l="0" t="0" r="0" b="0"/>
              <a:pathLst>
                <a:path w="284271" h="63172">
                  <a:moveTo>
                    <a:pt x="284270" y="0"/>
                  </a:moveTo>
                  <a:lnTo>
                    <a:pt x="225653" y="0"/>
                  </a:lnTo>
                  <a:lnTo>
                    <a:pt x="164243" y="8406"/>
                  </a:lnTo>
                  <a:lnTo>
                    <a:pt x="108959" y="21331"/>
                  </a:lnTo>
                  <a:lnTo>
                    <a:pt x="45891" y="45876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295626" y="4537782"/>
              <a:ext cx="42116" cy="189514"/>
            </a:xfrm>
            <a:custGeom>
              <a:avLst/>
              <a:gdLst/>
              <a:ahLst/>
              <a:cxnLst/>
              <a:rect l="0" t="0" r="0" b="0"/>
              <a:pathLst>
                <a:path w="42116" h="189514">
                  <a:moveTo>
                    <a:pt x="0" y="0"/>
                  </a:moveTo>
                  <a:lnTo>
                    <a:pt x="3120" y="48931"/>
                  </a:lnTo>
                  <a:lnTo>
                    <a:pt x="14655" y="108061"/>
                  </a:lnTo>
                  <a:lnTo>
                    <a:pt x="31668" y="164316"/>
                  </a:lnTo>
                  <a:lnTo>
                    <a:pt x="42115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64041" y="44430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97748" y="4447965"/>
              <a:ext cx="179225" cy="246223"/>
            </a:xfrm>
            <a:custGeom>
              <a:avLst/>
              <a:gdLst/>
              <a:ahLst/>
              <a:cxnLst/>
              <a:rect l="0" t="0" r="0" b="0"/>
              <a:pathLst>
                <a:path w="179225" h="246223">
                  <a:moveTo>
                    <a:pt x="87392" y="5589"/>
                  </a:moveTo>
                  <a:lnTo>
                    <a:pt x="70624" y="0"/>
                  </a:lnTo>
                  <a:lnTo>
                    <a:pt x="53033" y="375"/>
                  </a:lnTo>
                  <a:lnTo>
                    <a:pt x="34686" y="5611"/>
                  </a:lnTo>
                  <a:lnTo>
                    <a:pt x="18733" y="15738"/>
                  </a:lnTo>
                  <a:lnTo>
                    <a:pt x="6964" y="31156"/>
                  </a:lnTo>
                  <a:lnTo>
                    <a:pt x="2188" y="40181"/>
                  </a:lnTo>
                  <a:lnTo>
                    <a:pt x="0" y="62688"/>
                  </a:lnTo>
                  <a:lnTo>
                    <a:pt x="1055" y="75240"/>
                  </a:lnTo>
                  <a:lnTo>
                    <a:pt x="5267" y="84779"/>
                  </a:lnTo>
                  <a:lnTo>
                    <a:pt x="19306" y="98496"/>
                  </a:lnTo>
                  <a:lnTo>
                    <a:pt x="40364" y="105373"/>
                  </a:lnTo>
                  <a:lnTo>
                    <a:pt x="92010" y="115377"/>
                  </a:lnTo>
                  <a:lnTo>
                    <a:pt x="137697" y="129788"/>
                  </a:lnTo>
                  <a:lnTo>
                    <a:pt x="154983" y="141117"/>
                  </a:lnTo>
                  <a:lnTo>
                    <a:pt x="167345" y="157070"/>
                  </a:lnTo>
                  <a:lnTo>
                    <a:pt x="175569" y="177029"/>
                  </a:lnTo>
                  <a:lnTo>
                    <a:pt x="179224" y="201498"/>
                  </a:lnTo>
                  <a:lnTo>
                    <a:pt x="176689" y="212234"/>
                  </a:lnTo>
                  <a:lnTo>
                    <a:pt x="164514" y="230402"/>
                  </a:lnTo>
                  <a:lnTo>
                    <a:pt x="144285" y="240037"/>
                  </a:lnTo>
                  <a:lnTo>
                    <a:pt x="87581" y="246222"/>
                  </a:lnTo>
                  <a:lnTo>
                    <a:pt x="24221" y="23721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877590" y="4433458"/>
              <a:ext cx="186618" cy="229826"/>
            </a:xfrm>
            <a:custGeom>
              <a:avLst/>
              <a:gdLst/>
              <a:ahLst/>
              <a:cxnLst/>
              <a:rect l="0" t="0" r="0" b="0"/>
              <a:pathLst>
                <a:path w="186618" h="229826">
                  <a:moveTo>
                    <a:pt x="7633" y="104324"/>
                  </a:moveTo>
                  <a:lnTo>
                    <a:pt x="19085" y="166802"/>
                  </a:lnTo>
                  <a:lnTo>
                    <a:pt x="26792" y="223510"/>
                  </a:lnTo>
                  <a:lnTo>
                    <a:pt x="26255" y="229405"/>
                  </a:lnTo>
                  <a:lnTo>
                    <a:pt x="24727" y="229825"/>
                  </a:lnTo>
                  <a:lnTo>
                    <a:pt x="22538" y="226596"/>
                  </a:lnTo>
                  <a:lnTo>
                    <a:pt x="12956" y="167677"/>
                  </a:lnTo>
                  <a:lnTo>
                    <a:pt x="0" y="108638"/>
                  </a:lnTo>
                  <a:lnTo>
                    <a:pt x="1081" y="60368"/>
                  </a:lnTo>
                  <a:lnTo>
                    <a:pt x="7061" y="29806"/>
                  </a:lnTo>
                  <a:lnTo>
                    <a:pt x="17517" y="8424"/>
                  </a:lnTo>
                  <a:lnTo>
                    <a:pt x="25921" y="2956"/>
                  </a:lnTo>
                  <a:lnTo>
                    <a:pt x="47736" y="0"/>
                  </a:lnTo>
                  <a:lnTo>
                    <a:pt x="69910" y="5705"/>
                  </a:lnTo>
                  <a:lnTo>
                    <a:pt x="91463" y="17210"/>
                  </a:lnTo>
                  <a:lnTo>
                    <a:pt x="122159" y="44587"/>
                  </a:lnTo>
                  <a:lnTo>
                    <a:pt x="154084" y="95167"/>
                  </a:lnTo>
                  <a:lnTo>
                    <a:pt x="182490" y="157333"/>
                  </a:lnTo>
                  <a:lnTo>
                    <a:pt x="186617" y="1674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91820" y="4379855"/>
              <a:ext cx="202722" cy="284981"/>
            </a:xfrm>
            <a:custGeom>
              <a:avLst/>
              <a:gdLst/>
              <a:ahLst/>
              <a:cxnLst/>
              <a:rect l="0" t="0" r="0" b="0"/>
              <a:pathLst>
                <a:path w="202722" h="284981">
                  <a:moveTo>
                    <a:pt x="88201" y="42114"/>
                  </a:moveTo>
                  <a:lnTo>
                    <a:pt x="77022" y="30935"/>
                  </a:lnTo>
                  <a:lnTo>
                    <a:pt x="70219" y="28812"/>
                  </a:lnTo>
                  <a:lnTo>
                    <a:pt x="53303" y="29573"/>
                  </a:lnTo>
                  <a:lnTo>
                    <a:pt x="37205" y="36930"/>
                  </a:lnTo>
                  <a:lnTo>
                    <a:pt x="29637" y="42167"/>
                  </a:lnTo>
                  <a:lnTo>
                    <a:pt x="18108" y="57345"/>
                  </a:lnTo>
                  <a:lnTo>
                    <a:pt x="1176" y="95685"/>
                  </a:lnTo>
                  <a:lnTo>
                    <a:pt x="0" y="119345"/>
                  </a:lnTo>
                  <a:lnTo>
                    <a:pt x="8777" y="172663"/>
                  </a:lnTo>
                  <a:lnTo>
                    <a:pt x="22946" y="218680"/>
                  </a:lnTo>
                  <a:lnTo>
                    <a:pt x="60558" y="266201"/>
                  </a:lnTo>
                  <a:lnTo>
                    <a:pt x="74355" y="280528"/>
                  </a:lnTo>
                  <a:lnTo>
                    <a:pt x="83650" y="284115"/>
                  </a:lnTo>
                  <a:lnTo>
                    <a:pt x="106455" y="284980"/>
                  </a:lnTo>
                  <a:lnTo>
                    <a:pt x="140012" y="273301"/>
                  </a:lnTo>
                  <a:lnTo>
                    <a:pt x="166593" y="255023"/>
                  </a:lnTo>
                  <a:lnTo>
                    <a:pt x="189287" y="223611"/>
                  </a:lnTo>
                  <a:lnTo>
                    <a:pt x="199650" y="184668"/>
                  </a:lnTo>
                  <a:lnTo>
                    <a:pt x="202721" y="137904"/>
                  </a:lnTo>
                  <a:lnTo>
                    <a:pt x="197200" y="110424"/>
                  </a:lnTo>
                  <a:lnTo>
                    <a:pt x="168022" y="53319"/>
                  </a:lnTo>
                  <a:lnTo>
                    <a:pt x="146426" y="23597"/>
                  </a:lnTo>
                  <a:lnTo>
                    <a:pt x="1092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316891" y="4148228"/>
              <a:ext cx="94757" cy="526426"/>
            </a:xfrm>
            <a:custGeom>
              <a:avLst/>
              <a:gdLst/>
              <a:ahLst/>
              <a:cxnLst/>
              <a:rect l="0" t="0" r="0" b="0"/>
              <a:pathLst>
                <a:path w="94757" h="526426">
                  <a:moveTo>
                    <a:pt x="0" y="0"/>
                  </a:moveTo>
                  <a:lnTo>
                    <a:pt x="0" y="48931"/>
                  </a:lnTo>
                  <a:lnTo>
                    <a:pt x="5589" y="108061"/>
                  </a:lnTo>
                  <a:lnTo>
                    <a:pt x="14654" y="167459"/>
                  </a:lnTo>
                  <a:lnTo>
                    <a:pt x="24749" y="225742"/>
                  </a:lnTo>
                  <a:lnTo>
                    <a:pt x="35149" y="280056"/>
                  </a:lnTo>
                  <a:lnTo>
                    <a:pt x="45640" y="327604"/>
                  </a:lnTo>
                  <a:lnTo>
                    <a:pt x="56157" y="376918"/>
                  </a:lnTo>
                  <a:lnTo>
                    <a:pt x="66682" y="439752"/>
                  </a:lnTo>
                  <a:lnTo>
                    <a:pt x="86784" y="498386"/>
                  </a:lnTo>
                  <a:lnTo>
                    <a:pt x="94756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211606" y="4290037"/>
              <a:ext cx="273742" cy="79290"/>
            </a:xfrm>
            <a:custGeom>
              <a:avLst/>
              <a:gdLst/>
              <a:ahLst/>
              <a:cxnLst/>
              <a:rect l="0" t="0" r="0" b="0"/>
              <a:pathLst>
                <a:path w="273742" h="79290">
                  <a:moveTo>
                    <a:pt x="273741" y="5589"/>
                  </a:moveTo>
                  <a:lnTo>
                    <a:pt x="256973" y="0"/>
                  </a:lnTo>
                  <a:lnTo>
                    <a:pt x="210291" y="4442"/>
                  </a:lnTo>
                  <a:lnTo>
                    <a:pt x="149077" y="19704"/>
                  </a:lnTo>
                  <a:lnTo>
                    <a:pt x="97168" y="39313"/>
                  </a:lnTo>
                  <a:lnTo>
                    <a:pt x="34098" y="66385"/>
                  </a:lnTo>
                  <a:lnTo>
                    <a:pt x="0" y="792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717721" y="4217887"/>
              <a:ext cx="136124" cy="498881"/>
            </a:xfrm>
            <a:custGeom>
              <a:avLst/>
              <a:gdLst/>
              <a:ahLst/>
              <a:cxnLst/>
              <a:rect l="0" t="0" r="0" b="0"/>
              <a:pathLst>
                <a:path w="136124" h="498881">
                  <a:moveTo>
                    <a:pt x="94009" y="498880"/>
                  </a:moveTo>
                  <a:lnTo>
                    <a:pt x="85676" y="444735"/>
                  </a:lnTo>
                  <a:lnTo>
                    <a:pt x="78325" y="384199"/>
                  </a:lnTo>
                  <a:lnTo>
                    <a:pt x="63366" y="333229"/>
                  </a:lnTo>
                  <a:lnTo>
                    <a:pt x="49705" y="281082"/>
                  </a:lnTo>
                  <a:lnTo>
                    <a:pt x="33439" y="225531"/>
                  </a:lnTo>
                  <a:lnTo>
                    <a:pt x="16661" y="177552"/>
                  </a:lnTo>
                  <a:lnTo>
                    <a:pt x="4931" y="127461"/>
                  </a:lnTo>
                  <a:lnTo>
                    <a:pt x="374" y="68020"/>
                  </a:lnTo>
                  <a:lnTo>
                    <a:pt x="0" y="53713"/>
                  </a:lnTo>
                  <a:lnTo>
                    <a:pt x="3261" y="43004"/>
                  </a:lnTo>
                  <a:lnTo>
                    <a:pt x="8944" y="34696"/>
                  </a:lnTo>
                  <a:lnTo>
                    <a:pt x="24617" y="22344"/>
                  </a:lnTo>
                  <a:lnTo>
                    <a:pt x="73520" y="1093"/>
                  </a:lnTo>
                  <a:lnTo>
                    <a:pt x="94261" y="0"/>
                  </a:lnTo>
                  <a:lnTo>
                    <a:pt x="136123" y="40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706445" y="449566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3" y="9065"/>
                  </a:lnTo>
                  <a:lnTo>
                    <a:pt x="26972" y="134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990714" y="4579896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5590" y="62093"/>
                  </a:lnTo>
                  <a:lnTo>
                    <a:pt x="18212" y="12088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69658" y="4506197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053886" y="4285098"/>
              <a:ext cx="94757" cy="357970"/>
            </a:xfrm>
            <a:custGeom>
              <a:avLst/>
              <a:gdLst/>
              <a:ahLst/>
              <a:cxnLst/>
              <a:rect l="0" t="0" r="0" b="0"/>
              <a:pathLst>
                <a:path w="94757" h="357970">
                  <a:moveTo>
                    <a:pt x="0" y="0"/>
                  </a:moveTo>
                  <a:lnTo>
                    <a:pt x="14654" y="55141"/>
                  </a:lnTo>
                  <a:lnTo>
                    <a:pt x="28198" y="108378"/>
                  </a:lnTo>
                  <a:lnTo>
                    <a:pt x="38640" y="165343"/>
                  </a:lnTo>
                  <a:lnTo>
                    <a:pt x="52649" y="218404"/>
                  </a:lnTo>
                  <a:lnTo>
                    <a:pt x="66682" y="273859"/>
                  </a:lnTo>
                  <a:lnTo>
                    <a:pt x="80719" y="329223"/>
                  </a:lnTo>
                  <a:lnTo>
                    <a:pt x="9475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59171" y="4253513"/>
              <a:ext cx="84229" cy="452726"/>
            </a:xfrm>
            <a:custGeom>
              <a:avLst/>
              <a:gdLst/>
              <a:ahLst/>
              <a:cxnLst/>
              <a:rect l="0" t="0" r="0" b="0"/>
              <a:pathLst>
                <a:path w="84229" h="452726">
                  <a:moveTo>
                    <a:pt x="0" y="0"/>
                  </a:moveTo>
                  <a:lnTo>
                    <a:pt x="8333" y="54144"/>
                  </a:lnTo>
                  <a:lnTo>
                    <a:pt x="18645" y="115794"/>
                  </a:lnTo>
                  <a:lnTo>
                    <a:pt x="28682" y="169145"/>
                  </a:lnTo>
                  <a:lnTo>
                    <a:pt x="36601" y="224744"/>
                  </a:lnTo>
                  <a:lnTo>
                    <a:pt x="49430" y="279617"/>
                  </a:lnTo>
                  <a:lnTo>
                    <a:pt x="63230" y="331703"/>
                  </a:lnTo>
                  <a:lnTo>
                    <a:pt x="71632" y="392035"/>
                  </a:lnTo>
                  <a:lnTo>
                    <a:pt x="84228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250635" y="4474824"/>
              <a:ext cx="161220" cy="237123"/>
            </a:xfrm>
            <a:custGeom>
              <a:avLst/>
              <a:gdLst/>
              <a:ahLst/>
              <a:cxnLst/>
              <a:rect l="0" t="0" r="0" b="0"/>
              <a:pathLst>
                <a:path w="161220" h="237123">
                  <a:moveTo>
                    <a:pt x="34877" y="147186"/>
                  </a:moveTo>
                  <a:lnTo>
                    <a:pt x="95750" y="104524"/>
                  </a:lnTo>
                  <a:lnTo>
                    <a:pt x="125670" y="71298"/>
                  </a:lnTo>
                  <a:lnTo>
                    <a:pt x="133721" y="48337"/>
                  </a:lnTo>
                  <a:lnTo>
                    <a:pt x="135868" y="35663"/>
                  </a:lnTo>
                  <a:lnTo>
                    <a:pt x="133790" y="24874"/>
                  </a:lnTo>
                  <a:lnTo>
                    <a:pt x="122123" y="6648"/>
                  </a:lnTo>
                  <a:lnTo>
                    <a:pt x="114098" y="2021"/>
                  </a:lnTo>
                  <a:lnTo>
                    <a:pt x="95823" y="0"/>
                  </a:lnTo>
                  <a:lnTo>
                    <a:pt x="65803" y="11029"/>
                  </a:lnTo>
                  <a:lnTo>
                    <a:pt x="17888" y="58356"/>
                  </a:lnTo>
                  <a:lnTo>
                    <a:pt x="2027" y="91360"/>
                  </a:lnTo>
                  <a:lnTo>
                    <a:pt x="0" y="117305"/>
                  </a:lnTo>
                  <a:lnTo>
                    <a:pt x="4168" y="143264"/>
                  </a:lnTo>
                  <a:lnTo>
                    <a:pt x="32407" y="199312"/>
                  </a:lnTo>
                  <a:lnTo>
                    <a:pt x="52733" y="225672"/>
                  </a:lnTo>
                  <a:lnTo>
                    <a:pt x="72839" y="234711"/>
                  </a:lnTo>
                  <a:lnTo>
                    <a:pt x="84751" y="237122"/>
                  </a:lnTo>
                  <a:lnTo>
                    <a:pt x="107347" y="233561"/>
                  </a:lnTo>
                  <a:lnTo>
                    <a:pt x="136678" y="218402"/>
                  </a:lnTo>
                  <a:lnTo>
                    <a:pt x="161219" y="1998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424688" y="4119235"/>
              <a:ext cx="150004" cy="649254"/>
            </a:xfrm>
            <a:custGeom>
              <a:avLst/>
              <a:gdLst/>
              <a:ahLst/>
              <a:cxnLst/>
              <a:rect l="0" t="0" r="0" b="0"/>
              <a:pathLst>
                <a:path w="150004" h="649254">
                  <a:moveTo>
                    <a:pt x="113508" y="439604"/>
                  </a:moveTo>
                  <a:lnTo>
                    <a:pt x="110389" y="396912"/>
                  </a:lnTo>
                  <a:lnTo>
                    <a:pt x="107919" y="386577"/>
                  </a:lnTo>
                  <a:lnTo>
                    <a:pt x="102764" y="378516"/>
                  </a:lnTo>
                  <a:lnTo>
                    <a:pt x="87675" y="366440"/>
                  </a:lnTo>
                  <a:lnTo>
                    <a:pt x="78739" y="365092"/>
                  </a:lnTo>
                  <a:lnTo>
                    <a:pt x="59451" y="369833"/>
                  </a:lnTo>
                  <a:lnTo>
                    <a:pt x="42300" y="382858"/>
                  </a:lnTo>
                  <a:lnTo>
                    <a:pt x="28047" y="401515"/>
                  </a:lnTo>
                  <a:lnTo>
                    <a:pt x="5476" y="459573"/>
                  </a:lnTo>
                  <a:lnTo>
                    <a:pt x="0" y="497514"/>
                  </a:lnTo>
                  <a:lnTo>
                    <a:pt x="6555" y="559491"/>
                  </a:lnTo>
                  <a:lnTo>
                    <a:pt x="22235" y="614887"/>
                  </a:lnTo>
                  <a:lnTo>
                    <a:pt x="28093" y="626650"/>
                  </a:lnTo>
                  <a:lnTo>
                    <a:pt x="43960" y="642838"/>
                  </a:lnTo>
                  <a:lnTo>
                    <a:pt x="53105" y="648793"/>
                  </a:lnTo>
                  <a:lnTo>
                    <a:pt x="62711" y="649253"/>
                  </a:lnTo>
                  <a:lnTo>
                    <a:pt x="82742" y="640406"/>
                  </a:lnTo>
                  <a:lnTo>
                    <a:pt x="108162" y="610105"/>
                  </a:lnTo>
                  <a:lnTo>
                    <a:pt x="133400" y="555687"/>
                  </a:lnTo>
                  <a:lnTo>
                    <a:pt x="139897" y="529801"/>
                  </a:lnTo>
                  <a:lnTo>
                    <a:pt x="144723" y="472698"/>
                  </a:lnTo>
                  <a:lnTo>
                    <a:pt x="150003" y="409703"/>
                  </a:lnTo>
                  <a:lnTo>
                    <a:pt x="146064" y="352199"/>
                  </a:lnTo>
                  <a:lnTo>
                    <a:pt x="145380" y="304262"/>
                  </a:lnTo>
                  <a:lnTo>
                    <a:pt x="136745" y="244067"/>
                  </a:lnTo>
                  <a:lnTo>
                    <a:pt x="123774" y="187117"/>
                  </a:lnTo>
                  <a:lnTo>
                    <a:pt x="109947" y="130807"/>
                  </a:lnTo>
                  <a:lnTo>
                    <a:pt x="92444" y="72036"/>
                  </a:lnTo>
                  <a:lnTo>
                    <a:pt x="72823" y="29176"/>
                  </a:lnTo>
                  <a:lnTo>
                    <a:pt x="53230" y="3051"/>
                  </a:lnTo>
                  <a:lnTo>
                    <a:pt x="46417" y="0"/>
                  </a:lnTo>
                  <a:lnTo>
                    <a:pt x="39535" y="306"/>
                  </a:lnTo>
                  <a:lnTo>
                    <a:pt x="32607" y="2849"/>
                  </a:lnTo>
                  <a:lnTo>
                    <a:pt x="29159" y="8054"/>
                  </a:lnTo>
                  <a:lnTo>
                    <a:pt x="29033" y="62630"/>
                  </a:lnTo>
                  <a:lnTo>
                    <a:pt x="37581" y="125753"/>
                  </a:lnTo>
                  <a:lnTo>
                    <a:pt x="44958" y="180297"/>
                  </a:lnTo>
                  <a:lnTo>
                    <a:pt x="50444" y="237301"/>
                  </a:lnTo>
                  <a:lnTo>
                    <a:pt x="61580" y="300554"/>
                  </a:lnTo>
                  <a:lnTo>
                    <a:pt x="75045" y="358455"/>
                  </a:lnTo>
                  <a:lnTo>
                    <a:pt x="92470" y="417566"/>
                  </a:lnTo>
                  <a:lnTo>
                    <a:pt x="110001" y="472230"/>
                  </a:lnTo>
                  <a:lnTo>
                    <a:pt x="124037" y="518492"/>
                  </a:lnTo>
                  <a:lnTo>
                    <a:pt x="134565" y="5448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685595" y="4611482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0" y="0"/>
                  </a:moveTo>
                  <a:lnTo>
                    <a:pt x="10529" y="21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646778" y="327238"/>
            <a:ext cx="1400292" cy="842281"/>
          </a:xfrm>
          <a:custGeom>
            <a:avLst/>
            <a:gdLst/>
            <a:ahLst/>
            <a:cxnLst/>
            <a:rect l="0" t="0" r="0" b="0"/>
            <a:pathLst>
              <a:path w="1400292" h="842281">
                <a:moveTo>
                  <a:pt x="0" y="0"/>
                </a:moveTo>
                <a:lnTo>
                  <a:pt x="1400291" y="0"/>
                </a:lnTo>
                <a:lnTo>
                  <a:pt x="1400291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659479" y="15718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659479" y="28418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2373979" y="3145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063079" y="3145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5777579" y="3399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7555579" y="3653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608679" y="40991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57879" y="53056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2361279" y="15464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2310479" y="28291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2259679" y="40737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234279" y="52421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4037679" y="15210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037679" y="27783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986879" y="40356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961479" y="51532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5764879" y="15210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5726779" y="27402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5675979" y="39721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587079" y="51405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7580979" y="19401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7580979" y="3438738"/>
            <a:ext cx="1400290" cy="842281"/>
          </a:xfrm>
          <a:custGeom>
            <a:avLst/>
            <a:gdLst/>
            <a:ahLst/>
            <a:cxnLst/>
            <a:rect l="0" t="0" r="0" b="0"/>
            <a:pathLst>
              <a:path w="1400290" h="842281">
                <a:moveTo>
                  <a:pt x="0" y="0"/>
                </a:moveTo>
                <a:lnTo>
                  <a:pt x="1400289" y="0"/>
                </a:lnTo>
                <a:lnTo>
                  <a:pt x="1400289" y="842280"/>
                </a:lnTo>
                <a:lnTo>
                  <a:pt x="0" y="842280"/>
                </a:lnTo>
                <a:close/>
              </a:path>
            </a:pathLst>
          </a:custGeom>
          <a:solidFill>
            <a:schemeClr val="accent1">
              <a:alpha val="1000"/>
            </a:schemeClr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1276042" y="568538"/>
            <a:ext cx="220588" cy="438844"/>
          </a:xfrm>
          <a:custGeom>
            <a:avLst/>
            <a:gdLst/>
            <a:ahLst/>
            <a:cxnLst/>
            <a:rect l="0" t="0" r="0" b="0"/>
            <a:pathLst>
              <a:path w="220588" h="438844">
                <a:moveTo>
                  <a:pt x="124248" y="0"/>
                </a:moveTo>
                <a:lnTo>
                  <a:pt x="104004" y="58617"/>
                </a:lnTo>
                <a:lnTo>
                  <a:pt x="79583" y="112095"/>
                </a:lnTo>
                <a:lnTo>
                  <a:pt x="47873" y="166060"/>
                </a:lnTo>
                <a:lnTo>
                  <a:pt x="26554" y="226372"/>
                </a:lnTo>
                <a:lnTo>
                  <a:pt x="12057" y="279939"/>
                </a:lnTo>
                <a:lnTo>
                  <a:pt x="0" y="341931"/>
                </a:lnTo>
                <a:lnTo>
                  <a:pt x="4116" y="377394"/>
                </a:lnTo>
                <a:lnTo>
                  <a:pt x="18333" y="410128"/>
                </a:lnTo>
                <a:lnTo>
                  <a:pt x="33891" y="425215"/>
                </a:lnTo>
                <a:lnTo>
                  <a:pt x="53673" y="434649"/>
                </a:lnTo>
                <a:lnTo>
                  <a:pt x="78064" y="438843"/>
                </a:lnTo>
                <a:lnTo>
                  <a:pt x="118102" y="430025"/>
                </a:lnTo>
                <a:lnTo>
                  <a:pt x="177814" y="392612"/>
                </a:lnTo>
                <a:lnTo>
                  <a:pt x="192119" y="375706"/>
                </a:lnTo>
                <a:lnTo>
                  <a:pt x="216423" y="330667"/>
                </a:lnTo>
                <a:lnTo>
                  <a:pt x="220587" y="304111"/>
                </a:lnTo>
                <a:lnTo>
                  <a:pt x="213728" y="254524"/>
                </a:lnTo>
                <a:lnTo>
                  <a:pt x="208467" y="245722"/>
                </a:lnTo>
                <a:lnTo>
                  <a:pt x="193264" y="232822"/>
                </a:lnTo>
                <a:lnTo>
                  <a:pt x="171689" y="226309"/>
                </a:lnTo>
                <a:lnTo>
                  <a:pt x="159385" y="224572"/>
                </a:lnTo>
                <a:lnTo>
                  <a:pt x="139474" y="228882"/>
                </a:lnTo>
                <a:lnTo>
                  <a:pt x="93064" y="251153"/>
                </a:lnTo>
                <a:lnTo>
                  <a:pt x="46488" y="307023"/>
                </a:lnTo>
                <a:lnTo>
                  <a:pt x="40020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265214" y="1779316"/>
            <a:ext cx="194432" cy="455731"/>
          </a:xfrm>
          <a:custGeom>
            <a:avLst/>
            <a:gdLst/>
            <a:ahLst/>
            <a:cxnLst/>
            <a:rect l="0" t="0" r="0" b="0"/>
            <a:pathLst>
              <a:path w="194432" h="455731">
                <a:moveTo>
                  <a:pt x="177190" y="0"/>
                </a:moveTo>
                <a:lnTo>
                  <a:pt x="138816" y="29308"/>
                </a:lnTo>
                <a:lnTo>
                  <a:pt x="111725" y="64800"/>
                </a:lnTo>
                <a:lnTo>
                  <a:pt x="84485" y="121617"/>
                </a:lnTo>
                <a:lnTo>
                  <a:pt x="50656" y="176268"/>
                </a:lnTo>
                <a:lnTo>
                  <a:pt x="22734" y="234600"/>
                </a:lnTo>
                <a:lnTo>
                  <a:pt x="7293" y="282680"/>
                </a:lnTo>
                <a:lnTo>
                  <a:pt x="0" y="342924"/>
                </a:lnTo>
                <a:lnTo>
                  <a:pt x="1077" y="384576"/>
                </a:lnTo>
                <a:lnTo>
                  <a:pt x="15174" y="418495"/>
                </a:lnTo>
                <a:lnTo>
                  <a:pt x="27584" y="435952"/>
                </a:lnTo>
                <a:lnTo>
                  <a:pt x="44018" y="448390"/>
                </a:lnTo>
                <a:lnTo>
                  <a:pt x="53313" y="453345"/>
                </a:lnTo>
                <a:lnTo>
                  <a:pt x="73001" y="455730"/>
                </a:lnTo>
                <a:lnTo>
                  <a:pt x="94619" y="451721"/>
                </a:lnTo>
                <a:lnTo>
                  <a:pt x="119824" y="442140"/>
                </a:lnTo>
                <a:lnTo>
                  <a:pt x="140386" y="426964"/>
                </a:lnTo>
                <a:lnTo>
                  <a:pt x="156153" y="408520"/>
                </a:lnTo>
                <a:lnTo>
                  <a:pt x="189660" y="346087"/>
                </a:lnTo>
                <a:lnTo>
                  <a:pt x="194431" y="320712"/>
                </a:lnTo>
                <a:lnTo>
                  <a:pt x="190311" y="296957"/>
                </a:lnTo>
                <a:lnTo>
                  <a:pt x="185938" y="285708"/>
                </a:lnTo>
                <a:lnTo>
                  <a:pt x="178342" y="278210"/>
                </a:lnTo>
                <a:lnTo>
                  <a:pt x="157425" y="269878"/>
                </a:lnTo>
                <a:lnTo>
                  <a:pt x="147636" y="269995"/>
                </a:lnTo>
                <a:lnTo>
                  <a:pt x="130519" y="276366"/>
                </a:lnTo>
                <a:lnTo>
                  <a:pt x="71505" y="312884"/>
                </a:lnTo>
                <a:lnTo>
                  <a:pt x="45790" y="339151"/>
                </a:lnTo>
                <a:lnTo>
                  <a:pt x="19262" y="38955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306626" y="3042735"/>
            <a:ext cx="170460" cy="421120"/>
          </a:xfrm>
          <a:custGeom>
            <a:avLst/>
            <a:gdLst/>
            <a:ahLst/>
            <a:cxnLst/>
            <a:rect l="0" t="0" r="0" b="0"/>
            <a:pathLst>
              <a:path w="170460" h="421120">
                <a:moveTo>
                  <a:pt x="146306" y="0"/>
                </a:moveTo>
                <a:lnTo>
                  <a:pt x="129495" y="19151"/>
                </a:lnTo>
                <a:lnTo>
                  <a:pt x="96808" y="78807"/>
                </a:lnTo>
                <a:lnTo>
                  <a:pt x="60616" y="137858"/>
                </a:lnTo>
                <a:lnTo>
                  <a:pt x="37700" y="188755"/>
                </a:lnTo>
                <a:lnTo>
                  <a:pt x="17575" y="250801"/>
                </a:lnTo>
                <a:lnTo>
                  <a:pt x="4438" y="294241"/>
                </a:lnTo>
                <a:lnTo>
                  <a:pt x="0" y="350840"/>
                </a:lnTo>
                <a:lnTo>
                  <a:pt x="4820" y="387442"/>
                </a:lnTo>
                <a:lnTo>
                  <a:pt x="16743" y="406553"/>
                </a:lnTo>
                <a:lnTo>
                  <a:pt x="24836" y="414925"/>
                </a:lnTo>
                <a:lnTo>
                  <a:pt x="33740" y="419337"/>
                </a:lnTo>
                <a:lnTo>
                  <a:pt x="52993" y="421119"/>
                </a:lnTo>
                <a:lnTo>
                  <a:pt x="70129" y="414891"/>
                </a:lnTo>
                <a:lnTo>
                  <a:pt x="100193" y="391830"/>
                </a:lnTo>
                <a:lnTo>
                  <a:pt x="142754" y="336188"/>
                </a:lnTo>
                <a:lnTo>
                  <a:pt x="170253" y="273678"/>
                </a:lnTo>
                <a:lnTo>
                  <a:pt x="170459" y="263170"/>
                </a:lnTo>
                <a:lnTo>
                  <a:pt x="164450" y="242137"/>
                </a:lnTo>
                <a:lnTo>
                  <a:pt x="157232" y="236294"/>
                </a:lnTo>
                <a:lnTo>
                  <a:pt x="136734" y="232922"/>
                </a:lnTo>
                <a:lnTo>
                  <a:pt x="118265" y="238442"/>
                </a:lnTo>
                <a:lnTo>
                  <a:pt x="80093" y="267619"/>
                </a:lnTo>
                <a:lnTo>
                  <a:pt x="51550" y="2947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1311104" y="4316684"/>
            <a:ext cx="187289" cy="487800"/>
          </a:xfrm>
          <a:custGeom>
            <a:avLst/>
            <a:gdLst/>
            <a:ahLst/>
            <a:cxnLst/>
            <a:rect l="0" t="0" r="0" b="0"/>
            <a:pathLst>
              <a:path w="187289" h="487800">
                <a:moveTo>
                  <a:pt x="131300" y="0"/>
                </a:moveTo>
                <a:lnTo>
                  <a:pt x="102619" y="55044"/>
                </a:lnTo>
                <a:lnTo>
                  <a:pt x="71096" y="114512"/>
                </a:lnTo>
                <a:lnTo>
                  <a:pt x="44625" y="172142"/>
                </a:lnTo>
                <a:lnTo>
                  <a:pt x="26918" y="225986"/>
                </a:lnTo>
                <a:lnTo>
                  <a:pt x="12155" y="281075"/>
                </a:lnTo>
                <a:lnTo>
                  <a:pt x="7090" y="331676"/>
                </a:lnTo>
                <a:lnTo>
                  <a:pt x="0" y="385533"/>
                </a:lnTo>
                <a:lnTo>
                  <a:pt x="1669" y="432947"/>
                </a:lnTo>
                <a:lnTo>
                  <a:pt x="15162" y="471041"/>
                </a:lnTo>
                <a:lnTo>
                  <a:pt x="23459" y="478974"/>
                </a:lnTo>
                <a:lnTo>
                  <a:pt x="45156" y="487788"/>
                </a:lnTo>
                <a:lnTo>
                  <a:pt x="55153" y="487799"/>
                </a:lnTo>
                <a:lnTo>
                  <a:pt x="72500" y="481571"/>
                </a:lnTo>
                <a:lnTo>
                  <a:pt x="109936" y="450104"/>
                </a:lnTo>
                <a:lnTo>
                  <a:pt x="148345" y="394148"/>
                </a:lnTo>
                <a:lnTo>
                  <a:pt x="180756" y="337517"/>
                </a:lnTo>
                <a:lnTo>
                  <a:pt x="185328" y="326786"/>
                </a:lnTo>
                <a:lnTo>
                  <a:pt x="187288" y="305505"/>
                </a:lnTo>
                <a:lnTo>
                  <a:pt x="186172" y="294917"/>
                </a:lnTo>
                <a:lnTo>
                  <a:pt x="181920" y="286688"/>
                </a:lnTo>
                <a:lnTo>
                  <a:pt x="167835" y="274426"/>
                </a:lnTo>
                <a:lnTo>
                  <a:pt x="159166" y="271858"/>
                </a:lnTo>
                <a:lnTo>
                  <a:pt x="140175" y="272124"/>
                </a:lnTo>
                <a:lnTo>
                  <a:pt x="120037" y="282381"/>
                </a:lnTo>
                <a:lnTo>
                  <a:pt x="68989" y="323098"/>
                </a:lnTo>
                <a:lnTo>
                  <a:pt x="47072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1213334" y="5495875"/>
            <a:ext cx="205272" cy="527681"/>
          </a:xfrm>
          <a:custGeom>
            <a:avLst/>
            <a:gdLst/>
            <a:ahLst/>
            <a:cxnLst/>
            <a:rect l="0" t="0" r="0" b="0"/>
            <a:pathLst>
              <a:path w="205272" h="527681">
                <a:moveTo>
                  <a:pt x="134313" y="0"/>
                </a:moveTo>
                <a:lnTo>
                  <a:pt x="99566" y="63428"/>
                </a:lnTo>
                <a:lnTo>
                  <a:pt x="79313" y="111575"/>
                </a:lnTo>
                <a:lnTo>
                  <a:pt x="58718" y="165540"/>
                </a:lnTo>
                <a:lnTo>
                  <a:pt x="43385" y="217230"/>
                </a:lnTo>
                <a:lnTo>
                  <a:pt x="29091" y="271807"/>
                </a:lnTo>
                <a:lnTo>
                  <a:pt x="15003" y="332371"/>
                </a:lnTo>
                <a:lnTo>
                  <a:pt x="4465" y="383920"/>
                </a:lnTo>
                <a:lnTo>
                  <a:pt x="0" y="447410"/>
                </a:lnTo>
                <a:lnTo>
                  <a:pt x="7429" y="488455"/>
                </a:lnTo>
                <a:lnTo>
                  <a:pt x="17869" y="507990"/>
                </a:lnTo>
                <a:lnTo>
                  <a:pt x="33427" y="521351"/>
                </a:lnTo>
                <a:lnTo>
                  <a:pt x="42489" y="526552"/>
                </a:lnTo>
                <a:lnTo>
                  <a:pt x="53210" y="527680"/>
                </a:lnTo>
                <a:lnTo>
                  <a:pt x="77600" y="522693"/>
                </a:lnTo>
                <a:lnTo>
                  <a:pt x="106461" y="506732"/>
                </a:lnTo>
                <a:lnTo>
                  <a:pt x="144409" y="463567"/>
                </a:lnTo>
                <a:lnTo>
                  <a:pt x="175649" y="409980"/>
                </a:lnTo>
                <a:lnTo>
                  <a:pt x="198760" y="359924"/>
                </a:lnTo>
                <a:lnTo>
                  <a:pt x="205271" y="315785"/>
                </a:lnTo>
                <a:lnTo>
                  <a:pt x="200555" y="292037"/>
                </a:lnTo>
                <a:lnTo>
                  <a:pt x="196022" y="282429"/>
                </a:lnTo>
                <a:lnTo>
                  <a:pt x="181626" y="268634"/>
                </a:lnTo>
                <a:lnTo>
                  <a:pt x="172874" y="263318"/>
                </a:lnTo>
                <a:lnTo>
                  <a:pt x="147552" y="260530"/>
                </a:lnTo>
                <a:lnTo>
                  <a:pt x="132611" y="261424"/>
                </a:lnTo>
                <a:lnTo>
                  <a:pt x="106650" y="271776"/>
                </a:lnTo>
                <a:lnTo>
                  <a:pt x="72304" y="300455"/>
                </a:lnTo>
                <a:lnTo>
                  <a:pt x="18500" y="35796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2965668" y="600124"/>
            <a:ext cx="179405" cy="391862"/>
          </a:xfrm>
          <a:custGeom>
            <a:avLst/>
            <a:gdLst/>
            <a:ahLst/>
            <a:cxnLst/>
            <a:rect l="0" t="0" r="0" b="0"/>
            <a:pathLst>
              <a:path w="179405" h="391862">
                <a:moveTo>
                  <a:pt x="98124" y="0"/>
                </a:moveTo>
                <a:lnTo>
                  <a:pt x="81314" y="19150"/>
                </a:lnTo>
                <a:lnTo>
                  <a:pt x="58582" y="65567"/>
                </a:lnTo>
                <a:lnTo>
                  <a:pt x="36891" y="125385"/>
                </a:lnTo>
                <a:lnTo>
                  <a:pt x="18482" y="183951"/>
                </a:lnTo>
                <a:lnTo>
                  <a:pt x="0" y="247012"/>
                </a:lnTo>
                <a:lnTo>
                  <a:pt x="550" y="293767"/>
                </a:lnTo>
                <a:lnTo>
                  <a:pt x="12387" y="345157"/>
                </a:lnTo>
                <a:lnTo>
                  <a:pt x="23364" y="367483"/>
                </a:lnTo>
                <a:lnTo>
                  <a:pt x="39161" y="382864"/>
                </a:lnTo>
                <a:lnTo>
                  <a:pt x="48287" y="388604"/>
                </a:lnTo>
                <a:lnTo>
                  <a:pt x="74025" y="391861"/>
                </a:lnTo>
                <a:lnTo>
                  <a:pt x="102621" y="388240"/>
                </a:lnTo>
                <a:lnTo>
                  <a:pt x="127029" y="378832"/>
                </a:lnTo>
                <a:lnTo>
                  <a:pt x="154912" y="354792"/>
                </a:lnTo>
                <a:lnTo>
                  <a:pt x="172402" y="325442"/>
                </a:lnTo>
                <a:lnTo>
                  <a:pt x="179404" y="283341"/>
                </a:lnTo>
                <a:lnTo>
                  <a:pt x="174803" y="260070"/>
                </a:lnTo>
                <a:lnTo>
                  <a:pt x="170300" y="250589"/>
                </a:lnTo>
                <a:lnTo>
                  <a:pt x="162619" y="244268"/>
                </a:lnTo>
                <a:lnTo>
                  <a:pt x="141607" y="237245"/>
                </a:lnTo>
                <a:lnTo>
                  <a:pt x="131792" y="237712"/>
                </a:lnTo>
                <a:lnTo>
                  <a:pt x="68936" y="267872"/>
                </a:lnTo>
                <a:lnTo>
                  <a:pt x="10672" y="309683"/>
                </a:lnTo>
                <a:lnTo>
                  <a:pt x="3368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3001239" y="1716145"/>
            <a:ext cx="150039" cy="478063"/>
          </a:xfrm>
          <a:custGeom>
            <a:avLst/>
            <a:gdLst/>
            <a:ahLst/>
            <a:cxnLst/>
            <a:rect l="0" t="0" r="0" b="0"/>
            <a:pathLst>
              <a:path w="150039" h="478063">
                <a:moveTo>
                  <a:pt x="125724" y="0"/>
                </a:moveTo>
                <a:lnTo>
                  <a:pt x="90827" y="40486"/>
                </a:lnTo>
                <a:lnTo>
                  <a:pt x="60946" y="98377"/>
                </a:lnTo>
                <a:lnTo>
                  <a:pt x="38700" y="157017"/>
                </a:lnTo>
                <a:lnTo>
                  <a:pt x="20533" y="210450"/>
                </a:lnTo>
                <a:lnTo>
                  <a:pt x="6420" y="269427"/>
                </a:lnTo>
                <a:lnTo>
                  <a:pt x="1468" y="322635"/>
                </a:lnTo>
                <a:lnTo>
                  <a:pt x="0" y="375446"/>
                </a:lnTo>
                <a:lnTo>
                  <a:pt x="674" y="436117"/>
                </a:lnTo>
                <a:lnTo>
                  <a:pt x="5026" y="460551"/>
                </a:lnTo>
                <a:lnTo>
                  <a:pt x="11333" y="468471"/>
                </a:lnTo>
                <a:lnTo>
                  <a:pt x="30820" y="477271"/>
                </a:lnTo>
                <a:lnTo>
                  <a:pt x="51959" y="478062"/>
                </a:lnTo>
                <a:lnTo>
                  <a:pt x="62510" y="476636"/>
                </a:lnTo>
                <a:lnTo>
                  <a:pt x="80471" y="465692"/>
                </a:lnTo>
                <a:lnTo>
                  <a:pt x="125449" y="409901"/>
                </a:lnTo>
                <a:lnTo>
                  <a:pt x="143580" y="375696"/>
                </a:lnTo>
                <a:lnTo>
                  <a:pt x="150038" y="349470"/>
                </a:lnTo>
                <a:lnTo>
                  <a:pt x="149009" y="322216"/>
                </a:lnTo>
                <a:lnTo>
                  <a:pt x="144757" y="311907"/>
                </a:lnTo>
                <a:lnTo>
                  <a:pt x="130674" y="297332"/>
                </a:lnTo>
                <a:lnTo>
                  <a:pt x="120835" y="295318"/>
                </a:lnTo>
                <a:lnTo>
                  <a:pt x="97425" y="299318"/>
                </a:lnTo>
                <a:lnTo>
                  <a:pt x="53382" y="324321"/>
                </a:lnTo>
                <a:lnTo>
                  <a:pt x="30968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866421" y="2979564"/>
            <a:ext cx="232045" cy="487302"/>
          </a:xfrm>
          <a:custGeom>
            <a:avLst/>
            <a:gdLst/>
            <a:ahLst/>
            <a:cxnLst/>
            <a:rect l="0" t="0" r="0" b="0"/>
            <a:pathLst>
              <a:path w="232045" h="487302">
                <a:moveTo>
                  <a:pt x="155257" y="0"/>
                </a:moveTo>
                <a:lnTo>
                  <a:pt x="105759" y="58564"/>
                </a:lnTo>
                <a:lnTo>
                  <a:pt x="74101" y="114398"/>
                </a:lnTo>
                <a:lnTo>
                  <a:pt x="52009" y="168827"/>
                </a:lnTo>
                <a:lnTo>
                  <a:pt x="31988" y="218739"/>
                </a:lnTo>
                <a:lnTo>
                  <a:pt x="12668" y="273535"/>
                </a:lnTo>
                <a:lnTo>
                  <a:pt x="2394" y="321383"/>
                </a:lnTo>
                <a:lnTo>
                  <a:pt x="0" y="371435"/>
                </a:lnTo>
                <a:lnTo>
                  <a:pt x="9079" y="427743"/>
                </a:lnTo>
                <a:lnTo>
                  <a:pt x="16590" y="449811"/>
                </a:lnTo>
                <a:lnTo>
                  <a:pt x="27727" y="467418"/>
                </a:lnTo>
                <a:lnTo>
                  <a:pt x="43595" y="479923"/>
                </a:lnTo>
                <a:lnTo>
                  <a:pt x="52740" y="484895"/>
                </a:lnTo>
                <a:lnTo>
                  <a:pt x="75379" y="487301"/>
                </a:lnTo>
                <a:lnTo>
                  <a:pt x="99869" y="483300"/>
                </a:lnTo>
                <a:lnTo>
                  <a:pt x="133387" y="466724"/>
                </a:lnTo>
                <a:lnTo>
                  <a:pt x="186736" y="420211"/>
                </a:lnTo>
                <a:lnTo>
                  <a:pt x="219360" y="371607"/>
                </a:lnTo>
                <a:lnTo>
                  <a:pt x="229761" y="348823"/>
                </a:lnTo>
                <a:lnTo>
                  <a:pt x="232044" y="323878"/>
                </a:lnTo>
                <a:lnTo>
                  <a:pt x="227989" y="298364"/>
                </a:lnTo>
                <a:lnTo>
                  <a:pt x="218388" y="275326"/>
                </a:lnTo>
                <a:lnTo>
                  <a:pt x="203203" y="259628"/>
                </a:lnTo>
                <a:lnTo>
                  <a:pt x="194240" y="253804"/>
                </a:lnTo>
                <a:lnTo>
                  <a:pt x="174923" y="250452"/>
                </a:lnTo>
                <a:lnTo>
                  <a:pt x="164858" y="251196"/>
                </a:lnTo>
                <a:lnTo>
                  <a:pt x="147436" y="258262"/>
                </a:lnTo>
                <a:lnTo>
                  <a:pt x="95754" y="302144"/>
                </a:lnTo>
                <a:lnTo>
                  <a:pt x="68721" y="338363"/>
                </a:lnTo>
                <a:lnTo>
                  <a:pt x="39444" y="3895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758877" y="4264041"/>
            <a:ext cx="196867" cy="553424"/>
          </a:xfrm>
          <a:custGeom>
            <a:avLst/>
            <a:gdLst/>
            <a:ahLst/>
            <a:cxnLst/>
            <a:rect l="0" t="0" r="0" b="0"/>
            <a:pathLst>
              <a:path w="196867" h="553424">
                <a:moveTo>
                  <a:pt x="146988" y="0"/>
                </a:moveTo>
                <a:lnTo>
                  <a:pt x="117679" y="55141"/>
                </a:lnTo>
                <a:lnTo>
                  <a:pt x="90593" y="110934"/>
                </a:lnTo>
                <a:lnTo>
                  <a:pt x="61298" y="167814"/>
                </a:lnTo>
                <a:lnTo>
                  <a:pt x="41972" y="221014"/>
                </a:lnTo>
                <a:lnTo>
                  <a:pt x="24191" y="280966"/>
                </a:lnTo>
                <a:lnTo>
                  <a:pt x="6613" y="336477"/>
                </a:lnTo>
                <a:lnTo>
                  <a:pt x="977" y="389685"/>
                </a:lnTo>
                <a:lnTo>
                  <a:pt x="0" y="444185"/>
                </a:lnTo>
                <a:lnTo>
                  <a:pt x="881" y="495559"/>
                </a:lnTo>
                <a:lnTo>
                  <a:pt x="5232" y="522065"/>
                </a:lnTo>
                <a:lnTo>
                  <a:pt x="17305" y="542425"/>
                </a:lnTo>
                <a:lnTo>
                  <a:pt x="25438" y="551130"/>
                </a:lnTo>
                <a:lnTo>
                  <a:pt x="35539" y="553423"/>
                </a:lnTo>
                <a:lnTo>
                  <a:pt x="59240" y="546613"/>
                </a:lnTo>
                <a:lnTo>
                  <a:pt x="95773" y="522050"/>
                </a:lnTo>
                <a:lnTo>
                  <a:pt x="149986" y="459160"/>
                </a:lnTo>
                <a:lnTo>
                  <a:pt x="173223" y="419927"/>
                </a:lnTo>
                <a:lnTo>
                  <a:pt x="191555" y="364748"/>
                </a:lnTo>
                <a:lnTo>
                  <a:pt x="196866" y="309959"/>
                </a:lnTo>
                <a:lnTo>
                  <a:pt x="193332" y="286328"/>
                </a:lnTo>
                <a:lnTo>
                  <a:pt x="188413" y="277453"/>
                </a:lnTo>
                <a:lnTo>
                  <a:pt x="173587" y="264472"/>
                </a:lnTo>
                <a:lnTo>
                  <a:pt x="165891" y="262883"/>
                </a:lnTo>
                <a:lnTo>
                  <a:pt x="158420" y="264162"/>
                </a:lnTo>
                <a:lnTo>
                  <a:pt x="142710" y="272993"/>
                </a:lnTo>
                <a:lnTo>
                  <a:pt x="93782" y="322732"/>
                </a:lnTo>
                <a:lnTo>
                  <a:pt x="53081" y="381664"/>
                </a:lnTo>
                <a:lnTo>
                  <a:pt x="10117" y="4421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2707211" y="5453761"/>
            <a:ext cx="197855" cy="547420"/>
          </a:xfrm>
          <a:custGeom>
            <a:avLst/>
            <a:gdLst/>
            <a:ahLst/>
            <a:cxnLst/>
            <a:rect l="0" t="0" r="0" b="0"/>
            <a:pathLst>
              <a:path w="197855" h="547420">
                <a:moveTo>
                  <a:pt x="135483" y="0"/>
                </a:moveTo>
                <a:lnTo>
                  <a:pt x="100736" y="63451"/>
                </a:lnTo>
                <a:lnTo>
                  <a:pt x="86323" y="110957"/>
                </a:lnTo>
                <a:lnTo>
                  <a:pt x="68924" y="160909"/>
                </a:lnTo>
                <a:lnTo>
                  <a:pt x="51972" y="217181"/>
                </a:lnTo>
                <a:lnTo>
                  <a:pt x="33802" y="280461"/>
                </a:lnTo>
                <a:lnTo>
                  <a:pt x="16172" y="336411"/>
                </a:lnTo>
                <a:lnTo>
                  <a:pt x="3294" y="395738"/>
                </a:lnTo>
                <a:lnTo>
                  <a:pt x="0" y="445330"/>
                </a:lnTo>
                <a:lnTo>
                  <a:pt x="2006" y="501481"/>
                </a:lnTo>
                <a:lnTo>
                  <a:pt x="4384" y="513305"/>
                </a:lnTo>
                <a:lnTo>
                  <a:pt x="16386" y="532682"/>
                </a:lnTo>
                <a:lnTo>
                  <a:pt x="24499" y="541125"/>
                </a:lnTo>
                <a:lnTo>
                  <a:pt x="33418" y="545584"/>
                </a:lnTo>
                <a:lnTo>
                  <a:pt x="52686" y="547419"/>
                </a:lnTo>
                <a:lnTo>
                  <a:pt x="83264" y="541874"/>
                </a:lnTo>
                <a:lnTo>
                  <a:pt x="108962" y="527233"/>
                </a:lnTo>
                <a:lnTo>
                  <a:pt x="131394" y="496899"/>
                </a:lnTo>
                <a:lnTo>
                  <a:pt x="159935" y="437492"/>
                </a:lnTo>
                <a:lnTo>
                  <a:pt x="184983" y="379483"/>
                </a:lnTo>
                <a:lnTo>
                  <a:pt x="195954" y="322965"/>
                </a:lnTo>
                <a:lnTo>
                  <a:pt x="197854" y="280787"/>
                </a:lnTo>
                <a:lnTo>
                  <a:pt x="193441" y="272589"/>
                </a:lnTo>
                <a:lnTo>
                  <a:pt x="185820" y="268294"/>
                </a:lnTo>
                <a:lnTo>
                  <a:pt x="176060" y="266600"/>
                </a:lnTo>
                <a:lnTo>
                  <a:pt x="155857" y="270957"/>
                </a:lnTo>
                <a:lnTo>
                  <a:pt x="136349" y="281863"/>
                </a:lnTo>
                <a:lnTo>
                  <a:pt x="79977" y="336463"/>
                </a:lnTo>
                <a:lnTo>
                  <a:pt x="53526" y="360955"/>
                </a:lnTo>
                <a:lnTo>
                  <a:pt x="30871" y="384200"/>
                </a:lnTo>
                <a:lnTo>
                  <a:pt x="9141" y="4000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644859" y="526424"/>
            <a:ext cx="244144" cy="438690"/>
          </a:xfrm>
          <a:custGeom>
            <a:avLst/>
            <a:gdLst/>
            <a:ahLst/>
            <a:cxnLst/>
            <a:rect l="0" t="0" r="0" b="0"/>
            <a:pathLst>
              <a:path w="244144" h="438690">
                <a:moveTo>
                  <a:pt x="156135" y="0"/>
                </a:moveTo>
                <a:lnTo>
                  <a:pt x="126827" y="34898"/>
                </a:lnTo>
                <a:lnTo>
                  <a:pt x="92802" y="92998"/>
                </a:lnTo>
                <a:lnTo>
                  <a:pt x="64857" y="147702"/>
                </a:lnTo>
                <a:lnTo>
                  <a:pt x="44042" y="200362"/>
                </a:lnTo>
                <a:lnTo>
                  <a:pt x="25307" y="247840"/>
                </a:lnTo>
                <a:lnTo>
                  <a:pt x="7277" y="297782"/>
                </a:lnTo>
                <a:lnTo>
                  <a:pt x="0" y="357172"/>
                </a:lnTo>
                <a:lnTo>
                  <a:pt x="1344" y="384521"/>
                </a:lnTo>
                <a:lnTo>
                  <a:pt x="9740" y="408375"/>
                </a:lnTo>
                <a:lnTo>
                  <a:pt x="24390" y="424435"/>
                </a:lnTo>
                <a:lnTo>
                  <a:pt x="33210" y="430356"/>
                </a:lnTo>
                <a:lnTo>
                  <a:pt x="73570" y="438689"/>
                </a:lnTo>
                <a:lnTo>
                  <a:pt x="111394" y="435569"/>
                </a:lnTo>
                <a:lnTo>
                  <a:pt x="161682" y="415628"/>
                </a:lnTo>
                <a:lnTo>
                  <a:pt x="209740" y="376683"/>
                </a:lnTo>
                <a:lnTo>
                  <a:pt x="229470" y="341157"/>
                </a:lnTo>
                <a:lnTo>
                  <a:pt x="242725" y="306585"/>
                </a:lnTo>
                <a:lnTo>
                  <a:pt x="244143" y="284829"/>
                </a:lnTo>
                <a:lnTo>
                  <a:pt x="242883" y="274114"/>
                </a:lnTo>
                <a:lnTo>
                  <a:pt x="232125" y="252850"/>
                </a:lnTo>
                <a:lnTo>
                  <a:pt x="224343" y="242266"/>
                </a:lnTo>
                <a:lnTo>
                  <a:pt x="214475" y="236380"/>
                </a:lnTo>
                <a:lnTo>
                  <a:pt x="191033" y="232960"/>
                </a:lnTo>
                <a:lnTo>
                  <a:pt x="151528" y="237611"/>
                </a:lnTo>
                <a:lnTo>
                  <a:pt x="110187" y="257577"/>
                </a:lnTo>
                <a:lnTo>
                  <a:pt x="57971" y="299732"/>
                </a:lnTo>
                <a:lnTo>
                  <a:pt x="40322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4646187" y="1737202"/>
            <a:ext cx="192527" cy="452633"/>
          </a:xfrm>
          <a:custGeom>
            <a:avLst/>
            <a:gdLst/>
            <a:ahLst/>
            <a:cxnLst/>
            <a:rect l="0" t="0" r="0" b="0"/>
            <a:pathLst>
              <a:path w="192527" h="452633">
                <a:moveTo>
                  <a:pt x="144279" y="0"/>
                </a:moveTo>
                <a:lnTo>
                  <a:pt x="101617" y="61898"/>
                </a:lnTo>
                <a:lnTo>
                  <a:pt x="75403" y="124788"/>
                </a:lnTo>
                <a:lnTo>
                  <a:pt x="56715" y="178779"/>
                </a:lnTo>
                <a:lnTo>
                  <a:pt x="35500" y="242137"/>
                </a:lnTo>
                <a:lnTo>
                  <a:pt x="14429" y="305325"/>
                </a:lnTo>
                <a:lnTo>
                  <a:pt x="0" y="364208"/>
                </a:lnTo>
                <a:lnTo>
                  <a:pt x="924" y="406221"/>
                </a:lnTo>
                <a:lnTo>
                  <a:pt x="6866" y="428547"/>
                </a:lnTo>
                <a:lnTo>
                  <a:pt x="17306" y="446268"/>
                </a:lnTo>
                <a:lnTo>
                  <a:pt x="26875" y="450760"/>
                </a:lnTo>
                <a:lnTo>
                  <a:pt x="53105" y="452632"/>
                </a:lnTo>
                <a:lnTo>
                  <a:pt x="95168" y="441519"/>
                </a:lnTo>
                <a:lnTo>
                  <a:pt x="131677" y="417819"/>
                </a:lnTo>
                <a:lnTo>
                  <a:pt x="174667" y="359727"/>
                </a:lnTo>
                <a:lnTo>
                  <a:pt x="187031" y="336523"/>
                </a:lnTo>
                <a:lnTo>
                  <a:pt x="192526" y="310613"/>
                </a:lnTo>
                <a:lnTo>
                  <a:pt x="188729" y="286619"/>
                </a:lnTo>
                <a:lnTo>
                  <a:pt x="184441" y="275307"/>
                </a:lnTo>
                <a:lnTo>
                  <a:pt x="176903" y="267766"/>
                </a:lnTo>
                <a:lnTo>
                  <a:pt x="156049" y="259387"/>
                </a:lnTo>
                <a:lnTo>
                  <a:pt x="131183" y="261902"/>
                </a:lnTo>
                <a:lnTo>
                  <a:pt x="82681" y="282580"/>
                </a:lnTo>
                <a:lnTo>
                  <a:pt x="34912" y="318189"/>
                </a:lnTo>
                <a:lnTo>
                  <a:pt x="17937" y="32638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>
            <a:off x="4614603" y="2916393"/>
            <a:ext cx="215277" cy="529209"/>
          </a:xfrm>
          <a:custGeom>
            <a:avLst/>
            <a:gdLst/>
            <a:ahLst/>
            <a:cxnLst/>
            <a:rect l="0" t="0" r="0" b="0"/>
            <a:pathLst>
              <a:path w="215277" h="529209">
                <a:moveTo>
                  <a:pt x="154806" y="0"/>
                </a:moveTo>
                <a:lnTo>
                  <a:pt x="120059" y="61111"/>
                </a:lnTo>
                <a:lnTo>
                  <a:pt x="99162" y="115543"/>
                </a:lnTo>
                <a:lnTo>
                  <a:pt x="72053" y="178961"/>
                </a:lnTo>
                <a:lnTo>
                  <a:pt x="50177" y="234744"/>
                </a:lnTo>
                <a:lnTo>
                  <a:pt x="32060" y="294992"/>
                </a:lnTo>
                <a:lnTo>
                  <a:pt x="14437" y="356377"/>
                </a:lnTo>
                <a:lnTo>
                  <a:pt x="0" y="416641"/>
                </a:lnTo>
                <a:lnTo>
                  <a:pt x="3084" y="476404"/>
                </a:lnTo>
                <a:lnTo>
                  <a:pt x="11725" y="498734"/>
                </a:lnTo>
                <a:lnTo>
                  <a:pt x="17304" y="507965"/>
                </a:lnTo>
                <a:lnTo>
                  <a:pt x="32863" y="521340"/>
                </a:lnTo>
                <a:lnTo>
                  <a:pt x="41925" y="526545"/>
                </a:lnTo>
                <a:lnTo>
                  <a:pt x="61353" y="529208"/>
                </a:lnTo>
                <a:lnTo>
                  <a:pt x="81686" y="525322"/>
                </a:lnTo>
                <a:lnTo>
                  <a:pt x="111694" y="509981"/>
                </a:lnTo>
                <a:lnTo>
                  <a:pt x="172178" y="456141"/>
                </a:lnTo>
                <a:lnTo>
                  <a:pt x="199225" y="419735"/>
                </a:lnTo>
                <a:lnTo>
                  <a:pt x="211901" y="387969"/>
                </a:lnTo>
                <a:lnTo>
                  <a:pt x="215276" y="362723"/>
                </a:lnTo>
                <a:lnTo>
                  <a:pt x="210538" y="339025"/>
                </a:lnTo>
                <a:lnTo>
                  <a:pt x="205998" y="327793"/>
                </a:lnTo>
                <a:lnTo>
                  <a:pt x="199463" y="321474"/>
                </a:lnTo>
                <a:lnTo>
                  <a:pt x="191596" y="318431"/>
                </a:lnTo>
                <a:lnTo>
                  <a:pt x="172327" y="318170"/>
                </a:lnTo>
                <a:lnTo>
                  <a:pt x="148165" y="321954"/>
                </a:lnTo>
                <a:lnTo>
                  <a:pt x="124948" y="333773"/>
                </a:lnTo>
                <a:lnTo>
                  <a:pt x="104101" y="351895"/>
                </a:lnTo>
                <a:lnTo>
                  <a:pt x="60050" y="4106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539877" y="4200870"/>
            <a:ext cx="246418" cy="497116"/>
          </a:xfrm>
          <a:custGeom>
            <a:avLst/>
            <a:gdLst/>
            <a:ahLst/>
            <a:cxnLst/>
            <a:rect l="0" t="0" r="0" b="0"/>
            <a:pathLst>
              <a:path w="246418" h="497116">
                <a:moveTo>
                  <a:pt x="155832" y="0"/>
                </a:moveTo>
                <a:lnTo>
                  <a:pt x="139022" y="19151"/>
                </a:lnTo>
                <a:lnTo>
                  <a:pt x="106334" y="78807"/>
                </a:lnTo>
                <a:lnTo>
                  <a:pt x="85787" y="127611"/>
                </a:lnTo>
                <a:lnTo>
                  <a:pt x="60411" y="184911"/>
                </a:lnTo>
                <a:lnTo>
                  <a:pt x="34299" y="241549"/>
                </a:lnTo>
                <a:lnTo>
                  <a:pt x="15624" y="294718"/>
                </a:lnTo>
                <a:lnTo>
                  <a:pt x="4975" y="343127"/>
                </a:lnTo>
                <a:lnTo>
                  <a:pt x="0" y="396335"/>
                </a:lnTo>
                <a:lnTo>
                  <a:pt x="5075" y="425323"/>
                </a:lnTo>
                <a:lnTo>
                  <a:pt x="27398" y="472529"/>
                </a:lnTo>
                <a:lnTo>
                  <a:pt x="46887" y="488043"/>
                </a:lnTo>
                <a:lnTo>
                  <a:pt x="58636" y="493818"/>
                </a:lnTo>
                <a:lnTo>
                  <a:pt x="81048" y="497115"/>
                </a:lnTo>
                <a:lnTo>
                  <a:pt x="101538" y="493511"/>
                </a:lnTo>
                <a:lnTo>
                  <a:pt x="127397" y="477158"/>
                </a:lnTo>
                <a:lnTo>
                  <a:pt x="179289" y="426578"/>
                </a:lnTo>
                <a:lnTo>
                  <a:pt x="215348" y="363856"/>
                </a:lnTo>
                <a:lnTo>
                  <a:pt x="241202" y="323084"/>
                </a:lnTo>
                <a:lnTo>
                  <a:pt x="246417" y="298791"/>
                </a:lnTo>
                <a:lnTo>
                  <a:pt x="242496" y="272396"/>
                </a:lnTo>
                <a:lnTo>
                  <a:pt x="238174" y="258807"/>
                </a:lnTo>
                <a:lnTo>
                  <a:pt x="231784" y="250917"/>
                </a:lnTo>
                <a:lnTo>
                  <a:pt x="224014" y="246826"/>
                </a:lnTo>
                <a:lnTo>
                  <a:pt x="215325" y="245269"/>
                </a:lnTo>
                <a:lnTo>
                  <a:pt x="206023" y="247741"/>
                </a:lnTo>
                <a:lnTo>
                  <a:pt x="176163" y="267987"/>
                </a:lnTo>
                <a:lnTo>
                  <a:pt x="114824" y="326803"/>
                </a:lnTo>
                <a:lnTo>
                  <a:pt x="82133" y="368497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4454288" y="5295834"/>
            <a:ext cx="217656" cy="557364"/>
          </a:xfrm>
          <a:custGeom>
            <a:avLst/>
            <a:gdLst/>
            <a:ahLst/>
            <a:cxnLst/>
            <a:rect l="0" t="0" r="0" b="0"/>
            <a:pathLst>
              <a:path w="217656" h="557364">
                <a:moveTo>
                  <a:pt x="146665" y="0"/>
                </a:moveTo>
                <a:lnTo>
                  <a:pt x="110748" y="55045"/>
                </a:lnTo>
                <a:lnTo>
                  <a:pt x="83332" y="109572"/>
                </a:lnTo>
                <a:lnTo>
                  <a:pt x="55386" y="165143"/>
                </a:lnTo>
                <a:lnTo>
                  <a:pt x="31772" y="220662"/>
                </a:lnTo>
                <a:lnTo>
                  <a:pt x="16995" y="279894"/>
                </a:lnTo>
                <a:lnTo>
                  <a:pt x="10047" y="341204"/>
                </a:lnTo>
                <a:lnTo>
                  <a:pt x="1742" y="397681"/>
                </a:lnTo>
                <a:lnTo>
                  <a:pt x="0" y="452014"/>
                </a:lnTo>
                <a:lnTo>
                  <a:pt x="1932" y="486334"/>
                </a:lnTo>
                <a:lnTo>
                  <a:pt x="10589" y="517185"/>
                </a:lnTo>
                <a:lnTo>
                  <a:pt x="25356" y="540256"/>
                </a:lnTo>
                <a:lnTo>
                  <a:pt x="34207" y="549684"/>
                </a:lnTo>
                <a:lnTo>
                  <a:pt x="44786" y="554799"/>
                </a:lnTo>
                <a:lnTo>
                  <a:pt x="69020" y="557363"/>
                </a:lnTo>
                <a:lnTo>
                  <a:pt x="89150" y="551483"/>
                </a:lnTo>
                <a:lnTo>
                  <a:pt x="126725" y="528645"/>
                </a:lnTo>
                <a:lnTo>
                  <a:pt x="166945" y="474883"/>
                </a:lnTo>
                <a:lnTo>
                  <a:pt x="201545" y="414049"/>
                </a:lnTo>
                <a:lnTo>
                  <a:pt x="214268" y="378875"/>
                </a:lnTo>
                <a:lnTo>
                  <a:pt x="217655" y="352832"/>
                </a:lnTo>
                <a:lnTo>
                  <a:pt x="212921" y="328780"/>
                </a:lnTo>
                <a:lnTo>
                  <a:pt x="208383" y="317452"/>
                </a:lnTo>
                <a:lnTo>
                  <a:pt x="193982" y="301747"/>
                </a:lnTo>
                <a:lnTo>
                  <a:pt x="185229" y="295921"/>
                </a:lnTo>
                <a:lnTo>
                  <a:pt x="177054" y="294377"/>
                </a:lnTo>
                <a:lnTo>
                  <a:pt x="169264" y="295687"/>
                </a:lnTo>
                <a:lnTo>
                  <a:pt x="154369" y="303382"/>
                </a:lnTo>
                <a:lnTo>
                  <a:pt x="96258" y="356071"/>
                </a:lnTo>
                <a:lnTo>
                  <a:pt x="41380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Freeform 39"/>
          <p:cNvSpPr/>
          <p:nvPr/>
        </p:nvSpPr>
        <p:spPr>
          <a:xfrm>
            <a:off x="6319220" y="536953"/>
            <a:ext cx="223148" cy="465547"/>
          </a:xfrm>
          <a:custGeom>
            <a:avLst/>
            <a:gdLst/>
            <a:ahLst/>
            <a:cxnLst/>
            <a:rect l="0" t="0" r="0" b="0"/>
            <a:pathLst>
              <a:path w="223148" h="465547">
                <a:moveTo>
                  <a:pt x="155806" y="0"/>
                </a:moveTo>
                <a:lnTo>
                  <a:pt x="140165" y="17981"/>
                </a:lnTo>
                <a:lnTo>
                  <a:pt x="118358" y="54114"/>
                </a:lnTo>
                <a:lnTo>
                  <a:pt x="97137" y="84664"/>
                </a:lnTo>
                <a:lnTo>
                  <a:pt x="68445" y="144163"/>
                </a:lnTo>
                <a:lnTo>
                  <a:pt x="41933" y="205204"/>
                </a:lnTo>
                <a:lnTo>
                  <a:pt x="19653" y="262506"/>
                </a:lnTo>
                <a:lnTo>
                  <a:pt x="5039" y="316365"/>
                </a:lnTo>
                <a:lnTo>
                  <a:pt x="0" y="366179"/>
                </a:lnTo>
                <a:lnTo>
                  <a:pt x="4096" y="406805"/>
                </a:lnTo>
                <a:lnTo>
                  <a:pt x="18308" y="441069"/>
                </a:lnTo>
                <a:lnTo>
                  <a:pt x="33864" y="456513"/>
                </a:lnTo>
                <a:lnTo>
                  <a:pt x="42926" y="462270"/>
                </a:lnTo>
                <a:lnTo>
                  <a:pt x="65473" y="465546"/>
                </a:lnTo>
                <a:lnTo>
                  <a:pt x="89922" y="461933"/>
                </a:lnTo>
                <a:lnTo>
                  <a:pt x="122246" y="446745"/>
                </a:lnTo>
                <a:lnTo>
                  <a:pt x="176598" y="404545"/>
                </a:lnTo>
                <a:lnTo>
                  <a:pt x="199141" y="369170"/>
                </a:lnTo>
                <a:lnTo>
                  <a:pt x="217832" y="315294"/>
                </a:lnTo>
                <a:lnTo>
                  <a:pt x="223147" y="288700"/>
                </a:lnTo>
                <a:lnTo>
                  <a:pt x="221610" y="265181"/>
                </a:lnTo>
                <a:lnTo>
                  <a:pt x="213909" y="246150"/>
                </a:lnTo>
                <a:lnTo>
                  <a:pt x="208579" y="237799"/>
                </a:lnTo>
                <a:lnTo>
                  <a:pt x="193298" y="225402"/>
                </a:lnTo>
                <a:lnTo>
                  <a:pt x="184310" y="220458"/>
                </a:lnTo>
                <a:lnTo>
                  <a:pt x="164965" y="218084"/>
                </a:lnTo>
                <a:lnTo>
                  <a:pt x="123950" y="226092"/>
                </a:lnTo>
                <a:lnTo>
                  <a:pt x="98144" y="241165"/>
                </a:lnTo>
                <a:lnTo>
                  <a:pt x="75679" y="260449"/>
                </a:lnTo>
                <a:lnTo>
                  <a:pt x="39992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6351275" y="1716145"/>
            <a:ext cx="201609" cy="443700"/>
          </a:xfrm>
          <a:custGeom>
            <a:avLst/>
            <a:gdLst/>
            <a:ahLst/>
            <a:cxnLst/>
            <a:rect l="0" t="0" r="0" b="0"/>
            <a:pathLst>
              <a:path w="201609" h="443700">
                <a:moveTo>
                  <a:pt x="113222" y="0"/>
                </a:moveTo>
                <a:lnTo>
                  <a:pt x="77305" y="63450"/>
                </a:lnTo>
                <a:lnTo>
                  <a:pt x="56826" y="110957"/>
                </a:lnTo>
                <a:lnTo>
                  <a:pt x="37111" y="162077"/>
                </a:lnTo>
                <a:lnTo>
                  <a:pt x="19376" y="225514"/>
                </a:lnTo>
                <a:lnTo>
                  <a:pt x="4607" y="283712"/>
                </a:lnTo>
                <a:lnTo>
                  <a:pt x="0" y="343127"/>
                </a:lnTo>
                <a:lnTo>
                  <a:pt x="7405" y="385806"/>
                </a:lnTo>
                <a:lnTo>
                  <a:pt x="17840" y="414015"/>
                </a:lnTo>
                <a:lnTo>
                  <a:pt x="33395" y="432791"/>
                </a:lnTo>
                <a:lnTo>
                  <a:pt x="42457" y="439436"/>
                </a:lnTo>
                <a:lnTo>
                  <a:pt x="68123" y="443699"/>
                </a:lnTo>
                <a:lnTo>
                  <a:pt x="95518" y="440525"/>
                </a:lnTo>
                <a:lnTo>
                  <a:pt x="145480" y="412976"/>
                </a:lnTo>
                <a:lnTo>
                  <a:pt x="171003" y="381546"/>
                </a:lnTo>
                <a:lnTo>
                  <a:pt x="196278" y="323596"/>
                </a:lnTo>
                <a:lnTo>
                  <a:pt x="201608" y="298238"/>
                </a:lnTo>
                <a:lnTo>
                  <a:pt x="195499" y="253363"/>
                </a:lnTo>
                <a:lnTo>
                  <a:pt x="192640" y="242608"/>
                </a:lnTo>
                <a:lnTo>
                  <a:pt x="187224" y="234268"/>
                </a:lnTo>
                <a:lnTo>
                  <a:pt x="171848" y="221882"/>
                </a:lnTo>
                <a:lnTo>
                  <a:pt x="153316" y="218717"/>
                </a:lnTo>
                <a:lnTo>
                  <a:pt x="112823" y="226217"/>
                </a:lnTo>
                <a:lnTo>
                  <a:pt x="95107" y="238581"/>
                </a:lnTo>
                <a:lnTo>
                  <a:pt x="43204" y="296668"/>
                </a:lnTo>
                <a:lnTo>
                  <a:pt x="32190" y="307327"/>
                </a:lnTo>
                <a:lnTo>
                  <a:pt x="18466" y="3158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6285513" y="2884808"/>
            <a:ext cx="228746" cy="515726"/>
          </a:xfrm>
          <a:custGeom>
            <a:avLst/>
            <a:gdLst/>
            <a:ahLst/>
            <a:cxnLst/>
            <a:rect l="0" t="0" r="0" b="0"/>
            <a:pathLst>
              <a:path w="228746" h="515726">
                <a:moveTo>
                  <a:pt x="200041" y="0"/>
                </a:moveTo>
                <a:lnTo>
                  <a:pt x="155719" y="55045"/>
                </a:lnTo>
                <a:lnTo>
                  <a:pt x="121616" y="103333"/>
                </a:lnTo>
                <a:lnTo>
                  <a:pt x="91743" y="158192"/>
                </a:lnTo>
                <a:lnTo>
                  <a:pt x="61503" y="219747"/>
                </a:lnTo>
                <a:lnTo>
                  <a:pt x="44739" y="258523"/>
                </a:lnTo>
                <a:lnTo>
                  <a:pt x="28594" y="312849"/>
                </a:lnTo>
                <a:lnTo>
                  <a:pt x="13716" y="374340"/>
                </a:lnTo>
                <a:lnTo>
                  <a:pt x="14592" y="422871"/>
                </a:lnTo>
                <a:lnTo>
                  <a:pt x="25369" y="480493"/>
                </a:lnTo>
                <a:lnTo>
                  <a:pt x="38181" y="500552"/>
                </a:lnTo>
                <a:lnTo>
                  <a:pt x="46511" y="509176"/>
                </a:lnTo>
                <a:lnTo>
                  <a:pt x="56744" y="513756"/>
                </a:lnTo>
                <a:lnTo>
                  <a:pt x="80591" y="515725"/>
                </a:lnTo>
                <a:lnTo>
                  <a:pt x="103668" y="506462"/>
                </a:lnTo>
                <a:lnTo>
                  <a:pt x="157715" y="462011"/>
                </a:lnTo>
                <a:lnTo>
                  <a:pt x="196880" y="417775"/>
                </a:lnTo>
                <a:lnTo>
                  <a:pt x="221903" y="364323"/>
                </a:lnTo>
                <a:lnTo>
                  <a:pt x="228745" y="322677"/>
                </a:lnTo>
                <a:lnTo>
                  <a:pt x="225184" y="286291"/>
                </a:lnTo>
                <a:lnTo>
                  <a:pt x="219142" y="278598"/>
                </a:lnTo>
                <a:lnTo>
                  <a:pt x="199952" y="270050"/>
                </a:lnTo>
                <a:lnTo>
                  <a:pt x="178944" y="272491"/>
                </a:lnTo>
                <a:lnTo>
                  <a:pt x="125167" y="293463"/>
                </a:lnTo>
                <a:lnTo>
                  <a:pt x="72774" y="328199"/>
                </a:lnTo>
                <a:lnTo>
                  <a:pt x="10201" y="372022"/>
                </a:lnTo>
                <a:lnTo>
                  <a:pt x="0" y="3790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6169699" y="4085057"/>
            <a:ext cx="208791" cy="577965"/>
          </a:xfrm>
          <a:custGeom>
            <a:avLst/>
            <a:gdLst/>
            <a:ahLst/>
            <a:cxnLst/>
            <a:rect l="0" t="0" r="0" b="0"/>
            <a:pathLst>
              <a:path w="208791" h="577965">
                <a:moveTo>
                  <a:pt x="200042" y="0"/>
                </a:moveTo>
                <a:lnTo>
                  <a:pt x="184401" y="17980"/>
                </a:lnTo>
                <a:lnTo>
                  <a:pt x="153199" y="69458"/>
                </a:lnTo>
                <a:lnTo>
                  <a:pt x="126101" y="122731"/>
                </a:lnTo>
                <a:lnTo>
                  <a:pt x="99621" y="178509"/>
                </a:lnTo>
                <a:lnTo>
                  <a:pt x="75308" y="237153"/>
                </a:lnTo>
                <a:lnTo>
                  <a:pt x="57163" y="291687"/>
                </a:lnTo>
                <a:lnTo>
                  <a:pt x="42314" y="344399"/>
                </a:lnTo>
                <a:lnTo>
                  <a:pt x="28116" y="394543"/>
                </a:lnTo>
                <a:lnTo>
                  <a:pt x="17559" y="446794"/>
                </a:lnTo>
                <a:lnTo>
                  <a:pt x="12612" y="501140"/>
                </a:lnTo>
                <a:lnTo>
                  <a:pt x="16735" y="548699"/>
                </a:lnTo>
                <a:lnTo>
                  <a:pt x="21685" y="559992"/>
                </a:lnTo>
                <a:lnTo>
                  <a:pt x="36544" y="575658"/>
                </a:lnTo>
                <a:lnTo>
                  <a:pt x="46590" y="577964"/>
                </a:lnTo>
                <a:lnTo>
                  <a:pt x="70229" y="574288"/>
                </a:lnTo>
                <a:lnTo>
                  <a:pt x="98668" y="559064"/>
                </a:lnTo>
                <a:lnTo>
                  <a:pt x="135304" y="524553"/>
                </a:lnTo>
                <a:lnTo>
                  <a:pt x="172598" y="469155"/>
                </a:lnTo>
                <a:lnTo>
                  <a:pt x="201555" y="406030"/>
                </a:lnTo>
                <a:lnTo>
                  <a:pt x="208790" y="350738"/>
                </a:lnTo>
                <a:lnTo>
                  <a:pt x="207099" y="297875"/>
                </a:lnTo>
                <a:lnTo>
                  <a:pt x="204747" y="286321"/>
                </a:lnTo>
                <a:lnTo>
                  <a:pt x="199669" y="277448"/>
                </a:lnTo>
                <a:lnTo>
                  <a:pt x="184668" y="264470"/>
                </a:lnTo>
                <a:lnTo>
                  <a:pt x="175755" y="262881"/>
                </a:lnTo>
                <a:lnTo>
                  <a:pt x="156491" y="267354"/>
                </a:lnTo>
                <a:lnTo>
                  <a:pt x="103695" y="302488"/>
                </a:lnTo>
                <a:lnTo>
                  <a:pt x="52433" y="356786"/>
                </a:lnTo>
                <a:lnTo>
                  <a:pt x="0" y="41061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43"/>
          <p:cNvSpPr/>
          <p:nvPr/>
        </p:nvSpPr>
        <p:spPr>
          <a:xfrm>
            <a:off x="6097050" y="5316891"/>
            <a:ext cx="223988" cy="453281"/>
          </a:xfrm>
          <a:custGeom>
            <a:avLst/>
            <a:gdLst/>
            <a:ahLst/>
            <a:cxnLst/>
            <a:rect l="0" t="0" r="0" b="0"/>
            <a:pathLst>
              <a:path w="223988" h="453281">
                <a:moveTo>
                  <a:pt x="125292" y="0"/>
                </a:moveTo>
                <a:lnTo>
                  <a:pt x="90545" y="62280"/>
                </a:lnTo>
                <a:lnTo>
                  <a:pt x="69648" y="124607"/>
                </a:lnTo>
                <a:lnTo>
                  <a:pt x="58762" y="174181"/>
                </a:lnTo>
                <a:lnTo>
                  <a:pt x="44603" y="228598"/>
                </a:lnTo>
                <a:lnTo>
                  <a:pt x="27030" y="283871"/>
                </a:lnTo>
                <a:lnTo>
                  <a:pt x="6923" y="341946"/>
                </a:lnTo>
                <a:lnTo>
                  <a:pt x="525" y="402811"/>
                </a:lnTo>
                <a:lnTo>
                  <a:pt x="0" y="419449"/>
                </a:lnTo>
                <a:lnTo>
                  <a:pt x="3160" y="431711"/>
                </a:lnTo>
                <a:lnTo>
                  <a:pt x="8776" y="441055"/>
                </a:lnTo>
                <a:lnTo>
                  <a:pt x="16029" y="448455"/>
                </a:lnTo>
                <a:lnTo>
                  <a:pt x="25544" y="452218"/>
                </a:lnTo>
                <a:lnTo>
                  <a:pt x="48594" y="453280"/>
                </a:lnTo>
                <a:lnTo>
                  <a:pt x="82289" y="447300"/>
                </a:lnTo>
                <a:lnTo>
                  <a:pt x="108911" y="432530"/>
                </a:lnTo>
                <a:lnTo>
                  <a:pt x="167816" y="378177"/>
                </a:lnTo>
                <a:lnTo>
                  <a:pt x="200025" y="336744"/>
                </a:lnTo>
                <a:lnTo>
                  <a:pt x="222770" y="284247"/>
                </a:lnTo>
                <a:lnTo>
                  <a:pt x="223987" y="263202"/>
                </a:lnTo>
                <a:lnTo>
                  <a:pt x="215237" y="215507"/>
                </a:lnTo>
                <a:lnTo>
                  <a:pt x="200035" y="186037"/>
                </a:lnTo>
                <a:lnTo>
                  <a:pt x="175124" y="162486"/>
                </a:lnTo>
                <a:lnTo>
                  <a:pt x="166702" y="159797"/>
                </a:lnTo>
                <a:lnTo>
                  <a:pt x="158747" y="160344"/>
                </a:lnTo>
                <a:lnTo>
                  <a:pt x="123581" y="178032"/>
                </a:lnTo>
                <a:lnTo>
                  <a:pt x="91245" y="212461"/>
                </a:lnTo>
                <a:lnTo>
                  <a:pt x="55411" y="273907"/>
                </a:lnTo>
                <a:lnTo>
                  <a:pt x="20007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8110994" y="536953"/>
            <a:ext cx="231509" cy="509880"/>
          </a:xfrm>
          <a:custGeom>
            <a:avLst/>
            <a:gdLst/>
            <a:ahLst/>
            <a:cxnLst/>
            <a:rect l="0" t="0" r="0" b="0"/>
            <a:pathLst>
              <a:path w="231509" h="509880">
                <a:moveTo>
                  <a:pt x="174933" y="0"/>
                </a:moveTo>
                <a:lnTo>
                  <a:pt x="122394" y="58779"/>
                </a:lnTo>
                <a:lnTo>
                  <a:pt x="94235" y="115596"/>
                </a:lnTo>
                <a:lnTo>
                  <a:pt x="73164" y="165922"/>
                </a:lnTo>
                <a:lnTo>
                  <a:pt x="52103" y="217878"/>
                </a:lnTo>
                <a:lnTo>
                  <a:pt x="32431" y="271025"/>
                </a:lnTo>
                <a:lnTo>
                  <a:pt x="13679" y="331615"/>
                </a:lnTo>
                <a:lnTo>
                  <a:pt x="664" y="387555"/>
                </a:lnTo>
                <a:lnTo>
                  <a:pt x="0" y="450597"/>
                </a:lnTo>
                <a:lnTo>
                  <a:pt x="2159" y="465345"/>
                </a:lnTo>
                <a:lnTo>
                  <a:pt x="13917" y="487970"/>
                </a:lnTo>
                <a:lnTo>
                  <a:pt x="21966" y="497279"/>
                </a:lnTo>
                <a:lnTo>
                  <a:pt x="46507" y="507622"/>
                </a:lnTo>
                <a:lnTo>
                  <a:pt x="75741" y="509879"/>
                </a:lnTo>
                <a:lnTo>
                  <a:pt x="117337" y="497996"/>
                </a:lnTo>
                <a:lnTo>
                  <a:pt x="141146" y="486104"/>
                </a:lnTo>
                <a:lnTo>
                  <a:pt x="160307" y="466780"/>
                </a:lnTo>
                <a:lnTo>
                  <a:pt x="205027" y="409906"/>
                </a:lnTo>
                <a:lnTo>
                  <a:pt x="225894" y="354017"/>
                </a:lnTo>
                <a:lnTo>
                  <a:pt x="231508" y="323457"/>
                </a:lnTo>
                <a:lnTo>
                  <a:pt x="225579" y="275242"/>
                </a:lnTo>
                <a:lnTo>
                  <a:pt x="213336" y="242600"/>
                </a:lnTo>
                <a:lnTo>
                  <a:pt x="207554" y="231924"/>
                </a:lnTo>
                <a:lnTo>
                  <a:pt x="199020" y="224806"/>
                </a:lnTo>
                <a:lnTo>
                  <a:pt x="177059" y="216897"/>
                </a:lnTo>
                <a:lnTo>
                  <a:pt x="154821" y="219621"/>
                </a:lnTo>
                <a:lnTo>
                  <a:pt x="133239" y="229800"/>
                </a:lnTo>
                <a:lnTo>
                  <a:pt x="80232" y="274887"/>
                </a:lnTo>
                <a:lnTo>
                  <a:pt x="17006" y="33691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8149057" y="2032000"/>
            <a:ext cx="259076" cy="602857"/>
          </a:xfrm>
          <a:custGeom>
            <a:avLst/>
            <a:gdLst/>
            <a:ahLst/>
            <a:cxnLst/>
            <a:rect l="0" t="0" r="0" b="0"/>
            <a:pathLst>
              <a:path w="259076" h="602857">
                <a:moveTo>
                  <a:pt x="157927" y="0"/>
                </a:moveTo>
                <a:lnTo>
                  <a:pt x="143355" y="42691"/>
                </a:lnTo>
                <a:lnTo>
                  <a:pt x="119007" y="97172"/>
                </a:lnTo>
                <a:lnTo>
                  <a:pt x="97121" y="153552"/>
                </a:lnTo>
                <a:lnTo>
                  <a:pt x="77520" y="209993"/>
                </a:lnTo>
                <a:lnTo>
                  <a:pt x="59703" y="263136"/>
                </a:lnTo>
                <a:lnTo>
                  <a:pt x="49145" y="317132"/>
                </a:lnTo>
                <a:lnTo>
                  <a:pt x="35097" y="375118"/>
                </a:lnTo>
                <a:lnTo>
                  <a:pt x="21058" y="429726"/>
                </a:lnTo>
                <a:lnTo>
                  <a:pt x="16767" y="483735"/>
                </a:lnTo>
                <a:lnTo>
                  <a:pt x="22906" y="533663"/>
                </a:lnTo>
                <a:lnTo>
                  <a:pt x="31237" y="561227"/>
                </a:lnTo>
                <a:lnTo>
                  <a:pt x="46638" y="581277"/>
                </a:lnTo>
                <a:lnTo>
                  <a:pt x="75040" y="600129"/>
                </a:lnTo>
                <a:lnTo>
                  <a:pt x="95352" y="602856"/>
                </a:lnTo>
                <a:lnTo>
                  <a:pt x="136988" y="595074"/>
                </a:lnTo>
                <a:lnTo>
                  <a:pt x="174080" y="574451"/>
                </a:lnTo>
                <a:lnTo>
                  <a:pt x="227071" y="512015"/>
                </a:lnTo>
                <a:lnTo>
                  <a:pt x="243275" y="483161"/>
                </a:lnTo>
                <a:lnTo>
                  <a:pt x="258060" y="432394"/>
                </a:lnTo>
                <a:lnTo>
                  <a:pt x="259075" y="373493"/>
                </a:lnTo>
                <a:lnTo>
                  <a:pt x="253185" y="349661"/>
                </a:lnTo>
                <a:lnTo>
                  <a:pt x="242768" y="327370"/>
                </a:lnTo>
                <a:lnTo>
                  <a:pt x="224100" y="308884"/>
                </a:lnTo>
                <a:lnTo>
                  <a:pt x="212571" y="300679"/>
                </a:lnTo>
                <a:lnTo>
                  <a:pt x="187282" y="294682"/>
                </a:lnTo>
                <a:lnTo>
                  <a:pt x="161615" y="297086"/>
                </a:lnTo>
                <a:lnTo>
                  <a:pt x="126265" y="312763"/>
                </a:lnTo>
                <a:lnTo>
                  <a:pt x="64778" y="358948"/>
                </a:lnTo>
                <a:lnTo>
                  <a:pt x="16979" y="404501"/>
                </a:lnTo>
                <a:lnTo>
                  <a:pt x="0" y="42113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8128000" y="3548103"/>
            <a:ext cx="371204" cy="533249"/>
          </a:xfrm>
          <a:custGeom>
            <a:avLst/>
            <a:gdLst/>
            <a:ahLst/>
            <a:cxnLst/>
            <a:rect l="0" t="0" r="0" b="0"/>
            <a:pathLst>
              <a:path w="371204" h="533249">
                <a:moveTo>
                  <a:pt x="200042" y="0"/>
                </a:moveTo>
                <a:lnTo>
                  <a:pt x="150543" y="58564"/>
                </a:lnTo>
                <a:lnTo>
                  <a:pt x="120979" y="102945"/>
                </a:lnTo>
                <a:lnTo>
                  <a:pt x="88758" y="138488"/>
                </a:lnTo>
                <a:lnTo>
                  <a:pt x="83739" y="140288"/>
                </a:lnTo>
                <a:lnTo>
                  <a:pt x="80392" y="136810"/>
                </a:lnTo>
                <a:lnTo>
                  <a:pt x="78161" y="129811"/>
                </a:lnTo>
                <a:lnTo>
                  <a:pt x="81922" y="112676"/>
                </a:lnTo>
                <a:lnTo>
                  <a:pt x="103399" y="73080"/>
                </a:lnTo>
                <a:lnTo>
                  <a:pt x="128902" y="47520"/>
                </a:lnTo>
                <a:lnTo>
                  <a:pt x="189737" y="12741"/>
                </a:lnTo>
                <a:lnTo>
                  <a:pt x="232343" y="3775"/>
                </a:lnTo>
                <a:lnTo>
                  <a:pt x="270833" y="6708"/>
                </a:lnTo>
                <a:lnTo>
                  <a:pt x="290386" y="18189"/>
                </a:lnTo>
                <a:lnTo>
                  <a:pt x="298876" y="26164"/>
                </a:lnTo>
                <a:lnTo>
                  <a:pt x="308309" y="47504"/>
                </a:lnTo>
                <a:lnTo>
                  <a:pt x="311331" y="71415"/>
                </a:lnTo>
                <a:lnTo>
                  <a:pt x="308775" y="93741"/>
                </a:lnTo>
                <a:lnTo>
                  <a:pt x="289197" y="136670"/>
                </a:lnTo>
                <a:lnTo>
                  <a:pt x="247821" y="198854"/>
                </a:lnTo>
                <a:lnTo>
                  <a:pt x="219657" y="222047"/>
                </a:lnTo>
                <a:lnTo>
                  <a:pt x="199401" y="232439"/>
                </a:lnTo>
                <a:lnTo>
                  <a:pt x="178699" y="234718"/>
                </a:lnTo>
                <a:lnTo>
                  <a:pt x="165989" y="233001"/>
                </a:lnTo>
                <a:lnTo>
                  <a:pt x="213437" y="231808"/>
                </a:lnTo>
                <a:lnTo>
                  <a:pt x="250414" y="237270"/>
                </a:lnTo>
                <a:lnTo>
                  <a:pt x="283597" y="257475"/>
                </a:lnTo>
                <a:lnTo>
                  <a:pt x="341793" y="310687"/>
                </a:lnTo>
                <a:lnTo>
                  <a:pt x="358765" y="338500"/>
                </a:lnTo>
                <a:lnTo>
                  <a:pt x="371203" y="374557"/>
                </a:lnTo>
                <a:lnTo>
                  <a:pt x="371119" y="420466"/>
                </a:lnTo>
                <a:lnTo>
                  <a:pt x="360303" y="447747"/>
                </a:lnTo>
                <a:lnTo>
                  <a:pt x="331364" y="482836"/>
                </a:lnTo>
                <a:lnTo>
                  <a:pt x="305200" y="502373"/>
                </a:lnTo>
                <a:lnTo>
                  <a:pt x="246983" y="524447"/>
                </a:lnTo>
                <a:lnTo>
                  <a:pt x="205761" y="533248"/>
                </a:lnTo>
                <a:lnTo>
                  <a:pt x="162742" y="532736"/>
                </a:lnTo>
                <a:lnTo>
                  <a:pt x="105586" y="522083"/>
                </a:lnTo>
                <a:lnTo>
                  <a:pt x="55202" y="506551"/>
                </a:lnTo>
                <a:lnTo>
                  <a:pt x="0" y="49484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356265" y="178984"/>
            <a:ext cx="9140440" cy="558011"/>
            <a:chOff x="356265" y="178984"/>
            <a:chExt cx="9140440" cy="558011"/>
          </a:xfrm>
        </p:grpSpPr>
        <p:sp>
          <p:nvSpPr>
            <p:cNvPr id="2" name="Freeform 1"/>
            <p:cNvSpPr/>
            <p:nvPr/>
          </p:nvSpPr>
          <p:spPr>
            <a:xfrm>
              <a:off x="356265" y="252092"/>
              <a:ext cx="191217" cy="390147"/>
            </a:xfrm>
            <a:custGeom>
              <a:avLst/>
              <a:gdLst/>
              <a:ahLst/>
              <a:cxnLst/>
              <a:rect l="0" t="0" r="0" b="0"/>
              <a:pathLst>
                <a:path w="191217" h="390147">
                  <a:moveTo>
                    <a:pt x="64874" y="32177"/>
                  </a:moveTo>
                  <a:lnTo>
                    <a:pt x="50220" y="90794"/>
                  </a:lnTo>
                  <a:lnTo>
                    <a:pt x="43912" y="151034"/>
                  </a:lnTo>
                  <a:lnTo>
                    <a:pt x="35734" y="205393"/>
                  </a:lnTo>
                  <a:lnTo>
                    <a:pt x="30894" y="254686"/>
                  </a:lnTo>
                  <a:lnTo>
                    <a:pt x="25170" y="306336"/>
                  </a:lnTo>
                  <a:lnTo>
                    <a:pt x="17647" y="365012"/>
                  </a:lnTo>
                  <a:lnTo>
                    <a:pt x="13502" y="371050"/>
                  </a:lnTo>
                  <a:lnTo>
                    <a:pt x="8400" y="372736"/>
                  </a:lnTo>
                  <a:lnTo>
                    <a:pt x="2658" y="371520"/>
                  </a:lnTo>
                  <a:lnTo>
                    <a:pt x="0" y="366031"/>
                  </a:lnTo>
                  <a:lnTo>
                    <a:pt x="1248" y="310686"/>
                  </a:lnTo>
                  <a:lnTo>
                    <a:pt x="8849" y="261236"/>
                  </a:lnTo>
                  <a:lnTo>
                    <a:pt x="12399" y="210791"/>
                  </a:lnTo>
                  <a:lnTo>
                    <a:pt x="20367" y="154286"/>
                  </a:lnTo>
                  <a:lnTo>
                    <a:pt x="25171" y="104622"/>
                  </a:lnTo>
                  <a:lnTo>
                    <a:pt x="34003" y="55982"/>
                  </a:lnTo>
                  <a:lnTo>
                    <a:pt x="47468" y="3214"/>
                  </a:lnTo>
                  <a:lnTo>
                    <a:pt x="53270" y="0"/>
                  </a:lnTo>
                  <a:lnTo>
                    <a:pt x="60648" y="2537"/>
                  </a:lnTo>
                  <a:lnTo>
                    <a:pt x="69076" y="8907"/>
                  </a:lnTo>
                  <a:lnTo>
                    <a:pt x="92116" y="45819"/>
                  </a:lnTo>
                  <a:lnTo>
                    <a:pt x="108171" y="93801"/>
                  </a:lnTo>
                  <a:lnTo>
                    <a:pt x="125926" y="145062"/>
                  </a:lnTo>
                  <a:lnTo>
                    <a:pt x="140416" y="202885"/>
                  </a:lnTo>
                  <a:lnTo>
                    <a:pt x="155792" y="262429"/>
                  </a:lnTo>
                  <a:lnTo>
                    <a:pt x="170094" y="321851"/>
                  </a:lnTo>
                  <a:lnTo>
                    <a:pt x="188091" y="380337"/>
                  </a:lnTo>
                  <a:lnTo>
                    <a:pt x="191216" y="39014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57968" y="494839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98469" y="0"/>
                  </a:lnTo>
                  <a:lnTo>
                    <a:pt x="3933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5157" y="400082"/>
              <a:ext cx="282614" cy="228938"/>
            </a:xfrm>
            <a:custGeom>
              <a:avLst/>
              <a:gdLst/>
              <a:ahLst/>
              <a:cxnLst/>
              <a:rect l="0" t="0" r="0" b="0"/>
              <a:pathLst>
                <a:path w="282614" h="228938">
                  <a:moveTo>
                    <a:pt x="6065" y="21057"/>
                  </a:moveTo>
                  <a:lnTo>
                    <a:pt x="0" y="55849"/>
                  </a:lnTo>
                  <a:lnTo>
                    <a:pt x="4521" y="114714"/>
                  </a:lnTo>
                  <a:lnTo>
                    <a:pt x="11349" y="166159"/>
                  </a:lnTo>
                  <a:lnTo>
                    <a:pt x="32369" y="208947"/>
                  </a:lnTo>
                  <a:lnTo>
                    <a:pt x="45442" y="225837"/>
                  </a:lnTo>
                  <a:lnTo>
                    <a:pt x="52204" y="228937"/>
                  </a:lnTo>
                  <a:lnTo>
                    <a:pt x="59051" y="228664"/>
                  </a:lnTo>
                  <a:lnTo>
                    <a:pt x="65955" y="226142"/>
                  </a:lnTo>
                  <a:lnTo>
                    <a:pt x="71728" y="219782"/>
                  </a:lnTo>
                  <a:lnTo>
                    <a:pt x="89399" y="175952"/>
                  </a:lnTo>
                  <a:lnTo>
                    <a:pt x="101657" y="116584"/>
                  </a:lnTo>
                  <a:lnTo>
                    <a:pt x="106058" y="116328"/>
                  </a:lnTo>
                  <a:lnTo>
                    <a:pt x="111332" y="119666"/>
                  </a:lnTo>
                  <a:lnTo>
                    <a:pt x="120311" y="132734"/>
                  </a:lnTo>
                  <a:lnTo>
                    <a:pt x="141196" y="169719"/>
                  </a:lnTo>
                  <a:lnTo>
                    <a:pt x="166597" y="194827"/>
                  </a:lnTo>
                  <a:lnTo>
                    <a:pt x="189327" y="203573"/>
                  </a:lnTo>
                  <a:lnTo>
                    <a:pt x="201939" y="205906"/>
                  </a:lnTo>
                  <a:lnTo>
                    <a:pt x="222192" y="202258"/>
                  </a:lnTo>
                  <a:lnTo>
                    <a:pt x="246748" y="187050"/>
                  </a:lnTo>
                  <a:lnTo>
                    <a:pt x="254258" y="180852"/>
                  </a:lnTo>
                  <a:lnTo>
                    <a:pt x="265722" y="161488"/>
                  </a:lnTo>
                  <a:lnTo>
                    <a:pt x="282613" y="116517"/>
                  </a:lnTo>
                  <a:lnTo>
                    <a:pt x="282458" y="78848"/>
                  </a:lnTo>
                  <a:lnTo>
                    <a:pt x="268703" y="24855"/>
                  </a:lnTo>
                  <a:lnTo>
                    <a:pt x="258749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41947" y="450274"/>
              <a:ext cx="187914" cy="161382"/>
            </a:xfrm>
            <a:custGeom>
              <a:avLst/>
              <a:gdLst/>
              <a:ahLst/>
              <a:cxnLst/>
              <a:rect l="0" t="0" r="0" b="0"/>
              <a:pathLst>
                <a:path w="187914" h="161382">
                  <a:moveTo>
                    <a:pt x="100415" y="12979"/>
                  </a:moveTo>
                  <a:lnTo>
                    <a:pt x="60727" y="15319"/>
                  </a:lnTo>
                  <a:lnTo>
                    <a:pt x="28604" y="29790"/>
                  </a:lnTo>
                  <a:lnTo>
                    <a:pt x="11567" y="42288"/>
                  </a:lnTo>
                  <a:lnTo>
                    <a:pt x="2436" y="65000"/>
                  </a:lnTo>
                  <a:lnTo>
                    <a:pt x="0" y="79245"/>
                  </a:lnTo>
                  <a:lnTo>
                    <a:pt x="3534" y="101312"/>
                  </a:lnTo>
                  <a:lnTo>
                    <a:pt x="18677" y="126890"/>
                  </a:lnTo>
                  <a:lnTo>
                    <a:pt x="41102" y="149286"/>
                  </a:lnTo>
                  <a:lnTo>
                    <a:pt x="50344" y="156493"/>
                  </a:lnTo>
                  <a:lnTo>
                    <a:pt x="73092" y="161381"/>
                  </a:lnTo>
                  <a:lnTo>
                    <a:pt x="120234" y="154987"/>
                  </a:lnTo>
                  <a:lnTo>
                    <a:pt x="147102" y="140194"/>
                  </a:lnTo>
                  <a:lnTo>
                    <a:pt x="169880" y="115403"/>
                  </a:lnTo>
                  <a:lnTo>
                    <a:pt x="185858" y="85831"/>
                  </a:lnTo>
                  <a:lnTo>
                    <a:pt x="187913" y="65245"/>
                  </a:lnTo>
                  <a:lnTo>
                    <a:pt x="183757" y="44397"/>
                  </a:lnTo>
                  <a:lnTo>
                    <a:pt x="174111" y="23433"/>
                  </a:lnTo>
                  <a:lnTo>
                    <a:pt x="158905" y="8657"/>
                  </a:lnTo>
                  <a:lnTo>
                    <a:pt x="149937" y="3079"/>
                  </a:lnTo>
                  <a:lnTo>
                    <a:pt x="130614" y="0"/>
                  </a:lnTo>
                  <a:lnTo>
                    <a:pt x="100415" y="245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3800" y="467503"/>
              <a:ext cx="227522" cy="182344"/>
            </a:xfrm>
            <a:custGeom>
              <a:avLst/>
              <a:gdLst/>
              <a:ahLst/>
              <a:cxnLst/>
              <a:rect l="0" t="0" r="0" b="0"/>
              <a:pathLst>
                <a:path w="227522" h="182344">
                  <a:moveTo>
                    <a:pt x="109661" y="37864"/>
                  </a:moveTo>
                  <a:lnTo>
                    <a:pt x="91680" y="22223"/>
                  </a:lnTo>
                  <a:lnTo>
                    <a:pt x="74763" y="14145"/>
                  </a:lnTo>
                  <a:lnTo>
                    <a:pt x="55546" y="12895"/>
                  </a:lnTo>
                  <a:lnTo>
                    <a:pt x="35307" y="17408"/>
                  </a:lnTo>
                  <a:lnTo>
                    <a:pt x="14613" y="27213"/>
                  </a:lnTo>
                  <a:lnTo>
                    <a:pt x="7691" y="35443"/>
                  </a:lnTo>
                  <a:lnTo>
                    <a:pt x="0" y="57065"/>
                  </a:lnTo>
                  <a:lnTo>
                    <a:pt x="1260" y="95546"/>
                  </a:lnTo>
                  <a:lnTo>
                    <a:pt x="14631" y="130994"/>
                  </a:lnTo>
                  <a:lnTo>
                    <a:pt x="39000" y="158135"/>
                  </a:lnTo>
                  <a:lnTo>
                    <a:pt x="74036" y="175406"/>
                  </a:lnTo>
                  <a:lnTo>
                    <a:pt x="114053" y="182343"/>
                  </a:lnTo>
                  <a:lnTo>
                    <a:pt x="149957" y="178809"/>
                  </a:lnTo>
                  <a:lnTo>
                    <a:pt x="182822" y="164764"/>
                  </a:lnTo>
                  <a:lnTo>
                    <a:pt x="209197" y="145784"/>
                  </a:lnTo>
                  <a:lnTo>
                    <a:pt x="221359" y="125993"/>
                  </a:lnTo>
                  <a:lnTo>
                    <a:pt x="226240" y="114164"/>
                  </a:lnTo>
                  <a:lnTo>
                    <a:pt x="227521" y="69571"/>
                  </a:lnTo>
                  <a:lnTo>
                    <a:pt x="220145" y="45717"/>
                  </a:lnTo>
                  <a:lnTo>
                    <a:pt x="214902" y="36080"/>
                  </a:lnTo>
                  <a:lnTo>
                    <a:pt x="185167" y="11339"/>
                  </a:lnTo>
                  <a:lnTo>
                    <a:pt x="159987" y="2679"/>
                  </a:lnTo>
                  <a:lnTo>
                    <a:pt x="134367" y="0"/>
                  </a:lnTo>
                  <a:lnTo>
                    <a:pt x="78075" y="627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66774" y="220625"/>
              <a:ext cx="165185" cy="409719"/>
            </a:xfrm>
            <a:custGeom>
              <a:avLst/>
              <a:gdLst/>
              <a:ahLst/>
              <a:cxnLst/>
              <a:rect l="0" t="0" r="0" b="0"/>
              <a:pathLst>
                <a:path w="165185" h="409719">
                  <a:moveTo>
                    <a:pt x="102013" y="337385"/>
                  </a:moveTo>
                  <a:lnTo>
                    <a:pt x="107602" y="320617"/>
                  </a:lnTo>
                  <a:lnTo>
                    <a:pt x="105489" y="287833"/>
                  </a:lnTo>
                  <a:lnTo>
                    <a:pt x="94199" y="265059"/>
                  </a:lnTo>
                  <a:lnTo>
                    <a:pt x="77483" y="245579"/>
                  </a:lnTo>
                  <a:lnTo>
                    <a:pt x="58356" y="233021"/>
                  </a:lnTo>
                  <a:lnTo>
                    <a:pt x="48342" y="231544"/>
                  </a:lnTo>
                  <a:lnTo>
                    <a:pt x="27856" y="236142"/>
                  </a:lnTo>
                  <a:lnTo>
                    <a:pt x="19820" y="241814"/>
                  </a:lnTo>
                  <a:lnTo>
                    <a:pt x="7771" y="257474"/>
                  </a:lnTo>
                  <a:lnTo>
                    <a:pt x="0" y="297200"/>
                  </a:lnTo>
                  <a:lnTo>
                    <a:pt x="5780" y="346215"/>
                  </a:lnTo>
                  <a:lnTo>
                    <a:pt x="21306" y="389692"/>
                  </a:lnTo>
                  <a:lnTo>
                    <a:pt x="27151" y="400332"/>
                  </a:lnTo>
                  <a:lnTo>
                    <a:pt x="34558" y="406256"/>
                  </a:lnTo>
                  <a:lnTo>
                    <a:pt x="43005" y="409035"/>
                  </a:lnTo>
                  <a:lnTo>
                    <a:pt x="52146" y="409718"/>
                  </a:lnTo>
                  <a:lnTo>
                    <a:pt x="68541" y="404238"/>
                  </a:lnTo>
                  <a:lnTo>
                    <a:pt x="83627" y="392834"/>
                  </a:lnTo>
                  <a:lnTo>
                    <a:pt x="98131" y="376067"/>
                  </a:lnTo>
                  <a:lnTo>
                    <a:pt x="118100" y="319896"/>
                  </a:lnTo>
                  <a:lnTo>
                    <a:pt x="133310" y="258714"/>
                  </a:lnTo>
                  <a:lnTo>
                    <a:pt x="141990" y="200962"/>
                  </a:lnTo>
                  <a:lnTo>
                    <a:pt x="137905" y="144885"/>
                  </a:lnTo>
                  <a:lnTo>
                    <a:pt x="129285" y="89405"/>
                  </a:lnTo>
                  <a:lnTo>
                    <a:pt x="115892" y="27832"/>
                  </a:lnTo>
                  <a:lnTo>
                    <a:pt x="108961" y="3274"/>
                  </a:lnTo>
                  <a:lnTo>
                    <a:pt x="105476" y="0"/>
                  </a:lnTo>
                  <a:lnTo>
                    <a:pt x="101982" y="2498"/>
                  </a:lnTo>
                  <a:lnTo>
                    <a:pt x="98483" y="8842"/>
                  </a:lnTo>
                  <a:lnTo>
                    <a:pt x="92867" y="53815"/>
                  </a:lnTo>
                  <a:lnTo>
                    <a:pt x="91894" y="102196"/>
                  </a:lnTo>
                  <a:lnTo>
                    <a:pt x="92776" y="159295"/>
                  </a:lnTo>
                  <a:lnTo>
                    <a:pt x="99926" y="211438"/>
                  </a:lnTo>
                  <a:lnTo>
                    <a:pt x="112823" y="267923"/>
                  </a:lnTo>
                  <a:lnTo>
                    <a:pt x="126635" y="323534"/>
                  </a:lnTo>
                  <a:lnTo>
                    <a:pt x="142714" y="351868"/>
                  </a:lnTo>
                  <a:lnTo>
                    <a:pt x="152468" y="361369"/>
                  </a:lnTo>
                  <a:lnTo>
                    <a:pt x="165184" y="36897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057144" y="407352"/>
              <a:ext cx="174898" cy="210904"/>
            </a:xfrm>
            <a:custGeom>
              <a:avLst/>
              <a:gdLst/>
              <a:ahLst/>
              <a:cxnLst/>
              <a:rect l="0" t="0" r="0" b="0"/>
              <a:pathLst>
                <a:path w="174898" h="210904">
                  <a:moveTo>
                    <a:pt x="174897" y="34844"/>
                  </a:moveTo>
                  <a:lnTo>
                    <a:pt x="130934" y="11125"/>
                  </a:lnTo>
                  <a:lnTo>
                    <a:pt x="95061" y="0"/>
                  </a:lnTo>
                  <a:lnTo>
                    <a:pt x="71564" y="2201"/>
                  </a:lnTo>
                  <a:lnTo>
                    <a:pt x="50593" y="10977"/>
                  </a:lnTo>
                  <a:lnTo>
                    <a:pt x="25632" y="30242"/>
                  </a:lnTo>
                  <a:lnTo>
                    <a:pt x="10681" y="48007"/>
                  </a:lnTo>
                  <a:lnTo>
                    <a:pt x="2476" y="70720"/>
                  </a:lnTo>
                  <a:lnTo>
                    <a:pt x="0" y="96413"/>
                  </a:lnTo>
                  <a:lnTo>
                    <a:pt x="6352" y="136015"/>
                  </a:lnTo>
                  <a:lnTo>
                    <a:pt x="22532" y="169326"/>
                  </a:lnTo>
                  <a:lnTo>
                    <a:pt x="35430" y="186641"/>
                  </a:lnTo>
                  <a:lnTo>
                    <a:pt x="61434" y="203953"/>
                  </a:lnTo>
                  <a:lnTo>
                    <a:pt x="96955" y="210903"/>
                  </a:lnTo>
                  <a:lnTo>
                    <a:pt x="131526" y="207373"/>
                  </a:lnTo>
                  <a:lnTo>
                    <a:pt x="174897" y="19277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309778" y="423588"/>
              <a:ext cx="217062" cy="167351"/>
            </a:xfrm>
            <a:custGeom>
              <a:avLst/>
              <a:gdLst/>
              <a:ahLst/>
              <a:cxnLst/>
              <a:rect l="0" t="0" r="0" b="0"/>
              <a:pathLst>
                <a:path w="217062" h="167351">
                  <a:moveTo>
                    <a:pt x="90719" y="102836"/>
                  </a:moveTo>
                  <a:lnTo>
                    <a:pt x="105374" y="58874"/>
                  </a:lnTo>
                  <a:lnTo>
                    <a:pt x="105811" y="38844"/>
                  </a:lnTo>
                  <a:lnTo>
                    <a:pt x="104290" y="28589"/>
                  </a:lnTo>
                  <a:lnTo>
                    <a:pt x="93241" y="10956"/>
                  </a:lnTo>
                  <a:lnTo>
                    <a:pt x="85382" y="2978"/>
                  </a:lnTo>
                  <a:lnTo>
                    <a:pt x="76632" y="0"/>
                  </a:lnTo>
                  <a:lnTo>
                    <a:pt x="57552" y="2929"/>
                  </a:lnTo>
                  <a:lnTo>
                    <a:pt x="40493" y="15149"/>
                  </a:lnTo>
                  <a:lnTo>
                    <a:pt x="17736" y="44880"/>
                  </a:lnTo>
                  <a:lnTo>
                    <a:pt x="5640" y="71229"/>
                  </a:lnTo>
                  <a:lnTo>
                    <a:pt x="0" y="116608"/>
                  </a:lnTo>
                  <a:lnTo>
                    <a:pt x="2826" y="141712"/>
                  </a:lnTo>
                  <a:lnTo>
                    <a:pt x="7557" y="150981"/>
                  </a:lnTo>
                  <a:lnTo>
                    <a:pt x="22173" y="164398"/>
                  </a:lnTo>
                  <a:lnTo>
                    <a:pt x="30984" y="167274"/>
                  </a:lnTo>
                  <a:lnTo>
                    <a:pt x="50132" y="167350"/>
                  </a:lnTo>
                  <a:lnTo>
                    <a:pt x="67221" y="160365"/>
                  </a:lnTo>
                  <a:lnTo>
                    <a:pt x="75054" y="155227"/>
                  </a:lnTo>
                  <a:lnTo>
                    <a:pt x="86876" y="140159"/>
                  </a:lnTo>
                  <a:lnTo>
                    <a:pt x="111439" y="81359"/>
                  </a:lnTo>
                  <a:lnTo>
                    <a:pt x="116306" y="60535"/>
                  </a:lnTo>
                  <a:lnTo>
                    <a:pt x="114808" y="37270"/>
                  </a:lnTo>
                  <a:lnTo>
                    <a:pt x="131068" y="91669"/>
                  </a:lnTo>
                  <a:lnTo>
                    <a:pt x="149598" y="129423"/>
                  </a:lnTo>
                  <a:lnTo>
                    <a:pt x="167190" y="148188"/>
                  </a:lnTo>
                  <a:lnTo>
                    <a:pt x="176795" y="152958"/>
                  </a:lnTo>
                  <a:lnTo>
                    <a:pt x="217061" y="15547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560401" y="426320"/>
              <a:ext cx="103310" cy="135276"/>
            </a:xfrm>
            <a:custGeom>
              <a:avLst/>
              <a:gdLst/>
              <a:ahLst/>
              <a:cxnLst/>
              <a:rect l="0" t="0" r="0" b="0"/>
              <a:pathLst>
                <a:path w="103310" h="135276">
                  <a:moveTo>
                    <a:pt x="8552" y="47462"/>
                  </a:moveTo>
                  <a:lnTo>
                    <a:pt x="11672" y="90154"/>
                  </a:lnTo>
                  <a:lnTo>
                    <a:pt x="24171" y="135275"/>
                  </a:lnTo>
                  <a:lnTo>
                    <a:pt x="4693" y="77955"/>
                  </a:lnTo>
                  <a:lnTo>
                    <a:pt x="0" y="41549"/>
                  </a:lnTo>
                  <a:lnTo>
                    <a:pt x="5141" y="21047"/>
                  </a:lnTo>
                  <a:lnTo>
                    <a:pt x="9788" y="12305"/>
                  </a:lnTo>
                  <a:lnTo>
                    <a:pt x="17565" y="6476"/>
                  </a:lnTo>
                  <a:lnTo>
                    <a:pt x="38684" y="0"/>
                  </a:lnTo>
                  <a:lnTo>
                    <a:pt x="86350" y="3835"/>
                  </a:lnTo>
                  <a:lnTo>
                    <a:pt x="103309" y="534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26880" y="442196"/>
              <a:ext cx="147400" cy="169285"/>
            </a:xfrm>
            <a:custGeom>
              <a:avLst/>
              <a:gdLst/>
              <a:ahLst/>
              <a:cxnLst/>
              <a:rect l="0" t="0" r="0" b="0"/>
              <a:pathLst>
                <a:path w="147400" h="169285">
                  <a:moveTo>
                    <a:pt x="0" y="21057"/>
                  </a:moveTo>
                  <a:lnTo>
                    <a:pt x="17959" y="74932"/>
                  </a:lnTo>
                  <a:lnTo>
                    <a:pt x="40739" y="126505"/>
                  </a:lnTo>
                  <a:lnTo>
                    <a:pt x="60294" y="152387"/>
                  </a:lnTo>
                  <a:lnTo>
                    <a:pt x="86495" y="169284"/>
                  </a:lnTo>
                  <a:lnTo>
                    <a:pt x="93929" y="167838"/>
                  </a:lnTo>
                  <a:lnTo>
                    <a:pt x="100054" y="162195"/>
                  </a:lnTo>
                  <a:lnTo>
                    <a:pt x="105307" y="153754"/>
                  </a:lnTo>
                  <a:lnTo>
                    <a:pt x="117550" y="96402"/>
                  </a:lnTo>
                  <a:lnTo>
                    <a:pt x="133590" y="36265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916394" y="424319"/>
              <a:ext cx="147400" cy="177684"/>
            </a:xfrm>
            <a:custGeom>
              <a:avLst/>
              <a:gdLst/>
              <a:ahLst/>
              <a:cxnLst/>
              <a:rect l="0" t="0" r="0" b="0"/>
              <a:pathLst>
                <a:path w="147400" h="177684">
                  <a:moveTo>
                    <a:pt x="0" y="38934"/>
                  </a:moveTo>
                  <a:lnTo>
                    <a:pt x="34897" y="68243"/>
                  </a:lnTo>
                  <a:lnTo>
                    <a:pt x="57234" y="75357"/>
                  </a:lnTo>
                  <a:lnTo>
                    <a:pt x="82759" y="77349"/>
                  </a:lnTo>
                  <a:lnTo>
                    <a:pt x="109701" y="74335"/>
                  </a:lnTo>
                  <a:lnTo>
                    <a:pt x="119927" y="69554"/>
                  </a:lnTo>
                  <a:lnTo>
                    <a:pt x="134409" y="54883"/>
                  </a:lnTo>
                  <a:lnTo>
                    <a:pt x="137569" y="46057"/>
                  </a:lnTo>
                  <a:lnTo>
                    <a:pt x="137961" y="26892"/>
                  </a:lnTo>
                  <a:lnTo>
                    <a:pt x="134088" y="19208"/>
                  </a:lnTo>
                  <a:lnTo>
                    <a:pt x="120426" y="7550"/>
                  </a:lnTo>
                  <a:lnTo>
                    <a:pt x="87414" y="0"/>
                  </a:lnTo>
                  <a:lnTo>
                    <a:pt x="64587" y="4472"/>
                  </a:lnTo>
                  <a:lnTo>
                    <a:pt x="35124" y="20145"/>
                  </a:lnTo>
                  <a:lnTo>
                    <a:pt x="26925" y="26408"/>
                  </a:lnTo>
                  <a:lnTo>
                    <a:pt x="17816" y="48965"/>
                  </a:lnTo>
                  <a:lnTo>
                    <a:pt x="14937" y="77318"/>
                  </a:lnTo>
                  <a:lnTo>
                    <a:pt x="17557" y="105517"/>
                  </a:lnTo>
                  <a:lnTo>
                    <a:pt x="28860" y="127408"/>
                  </a:lnTo>
                  <a:lnTo>
                    <a:pt x="59123" y="160526"/>
                  </a:lnTo>
                  <a:lnTo>
                    <a:pt x="91737" y="176867"/>
                  </a:lnTo>
                  <a:lnTo>
                    <a:pt x="102102" y="177683"/>
                  </a:lnTo>
                  <a:lnTo>
                    <a:pt x="147399" y="16527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16435" y="379025"/>
              <a:ext cx="178985" cy="205892"/>
            </a:xfrm>
            <a:custGeom>
              <a:avLst/>
              <a:gdLst/>
              <a:ahLst/>
              <a:cxnLst/>
              <a:rect l="0" t="0" r="0" b="0"/>
              <a:pathLst>
                <a:path w="178985" h="205892">
                  <a:moveTo>
                    <a:pt x="0" y="84228"/>
                  </a:moveTo>
                  <a:lnTo>
                    <a:pt x="14654" y="137256"/>
                  </a:lnTo>
                  <a:lnTo>
                    <a:pt x="29367" y="185127"/>
                  </a:lnTo>
                  <a:lnTo>
                    <a:pt x="40738" y="203551"/>
                  </a:lnTo>
                  <a:lnTo>
                    <a:pt x="43536" y="205891"/>
                  </a:lnTo>
                  <a:lnTo>
                    <a:pt x="44232" y="203941"/>
                  </a:lnTo>
                  <a:lnTo>
                    <a:pt x="40716" y="191246"/>
                  </a:lnTo>
                  <a:lnTo>
                    <a:pt x="18518" y="137330"/>
                  </a:lnTo>
                  <a:lnTo>
                    <a:pt x="6041" y="87612"/>
                  </a:lnTo>
                  <a:lnTo>
                    <a:pt x="7754" y="64675"/>
                  </a:lnTo>
                  <a:lnTo>
                    <a:pt x="13358" y="54815"/>
                  </a:lnTo>
                  <a:lnTo>
                    <a:pt x="32063" y="37621"/>
                  </a:lnTo>
                  <a:lnTo>
                    <a:pt x="82199" y="15924"/>
                  </a:lnTo>
                  <a:lnTo>
                    <a:pt x="137163" y="3492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32331" y="178984"/>
              <a:ext cx="210571" cy="482322"/>
            </a:xfrm>
            <a:custGeom>
              <a:avLst/>
              <a:gdLst/>
              <a:ahLst/>
              <a:cxnLst/>
              <a:rect l="0" t="0" r="0" b="0"/>
              <a:pathLst>
                <a:path w="210571" h="48232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0962" y="215884"/>
                  </a:lnTo>
                  <a:lnTo>
                    <a:pt x="29088" y="262707"/>
                  </a:lnTo>
                  <a:lnTo>
                    <a:pt x="38904" y="325714"/>
                  </a:lnTo>
                  <a:lnTo>
                    <a:pt x="49222" y="388186"/>
                  </a:lnTo>
                  <a:lnTo>
                    <a:pt x="58518" y="443091"/>
                  </a:lnTo>
                  <a:lnTo>
                    <a:pt x="60623" y="481326"/>
                  </a:lnTo>
                  <a:lnTo>
                    <a:pt x="59132" y="482321"/>
                  </a:lnTo>
                  <a:lnTo>
                    <a:pt x="56969" y="479475"/>
                  </a:lnTo>
                  <a:lnTo>
                    <a:pt x="53213" y="425601"/>
                  </a:lnTo>
                  <a:lnTo>
                    <a:pt x="52756" y="365869"/>
                  </a:lnTo>
                  <a:lnTo>
                    <a:pt x="58265" y="323135"/>
                  </a:lnTo>
                  <a:lnTo>
                    <a:pt x="67230" y="301153"/>
                  </a:lnTo>
                  <a:lnTo>
                    <a:pt x="72896" y="292016"/>
                  </a:lnTo>
                  <a:lnTo>
                    <a:pt x="81353" y="285924"/>
                  </a:lnTo>
                  <a:lnTo>
                    <a:pt x="103227" y="279156"/>
                  </a:lnTo>
                  <a:lnTo>
                    <a:pt x="125428" y="282387"/>
                  </a:lnTo>
                  <a:lnTo>
                    <a:pt x="145823" y="292791"/>
                  </a:lnTo>
                  <a:lnTo>
                    <a:pt x="162686" y="309114"/>
                  </a:lnTo>
                  <a:lnTo>
                    <a:pt x="184170" y="348188"/>
                  </a:lnTo>
                  <a:lnTo>
                    <a:pt x="205730" y="409507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07247" y="426186"/>
              <a:ext cx="209396" cy="213724"/>
            </a:xfrm>
            <a:custGeom>
              <a:avLst/>
              <a:gdLst/>
              <a:ahLst/>
              <a:cxnLst/>
              <a:rect l="0" t="0" r="0" b="0"/>
              <a:pathLst>
                <a:path w="209396" h="213724">
                  <a:moveTo>
                    <a:pt x="114639" y="89710"/>
                  </a:moveTo>
                  <a:lnTo>
                    <a:pt x="95511" y="29769"/>
                  </a:lnTo>
                  <a:lnTo>
                    <a:pt x="84301" y="11987"/>
                  </a:lnTo>
                  <a:lnTo>
                    <a:pt x="75696" y="6309"/>
                  </a:lnTo>
                  <a:lnTo>
                    <a:pt x="53657" y="0"/>
                  </a:lnTo>
                  <a:lnTo>
                    <a:pt x="44738" y="1828"/>
                  </a:lnTo>
                  <a:lnTo>
                    <a:pt x="37623" y="6555"/>
                  </a:lnTo>
                  <a:lnTo>
                    <a:pt x="12208" y="39359"/>
                  </a:lnTo>
                  <a:lnTo>
                    <a:pt x="4773" y="62262"/>
                  </a:lnTo>
                  <a:lnTo>
                    <a:pt x="0" y="115094"/>
                  </a:lnTo>
                  <a:lnTo>
                    <a:pt x="8632" y="176656"/>
                  </a:lnTo>
                  <a:lnTo>
                    <a:pt x="19172" y="202052"/>
                  </a:lnTo>
                  <a:lnTo>
                    <a:pt x="26428" y="209058"/>
                  </a:lnTo>
                  <a:lnTo>
                    <a:pt x="34774" y="212559"/>
                  </a:lnTo>
                  <a:lnTo>
                    <a:pt x="43848" y="213723"/>
                  </a:lnTo>
                  <a:lnTo>
                    <a:pt x="52237" y="209820"/>
                  </a:lnTo>
                  <a:lnTo>
                    <a:pt x="67797" y="193005"/>
                  </a:lnTo>
                  <a:lnTo>
                    <a:pt x="84122" y="162820"/>
                  </a:lnTo>
                  <a:lnTo>
                    <a:pt x="100119" y="113727"/>
                  </a:lnTo>
                  <a:lnTo>
                    <a:pt x="103789" y="112740"/>
                  </a:lnTo>
                  <a:lnTo>
                    <a:pt x="112156" y="121003"/>
                  </a:lnTo>
                  <a:lnTo>
                    <a:pt x="151302" y="172497"/>
                  </a:lnTo>
                  <a:lnTo>
                    <a:pt x="169538" y="184216"/>
                  </a:lnTo>
                  <a:lnTo>
                    <a:pt x="209395" y="19499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15951" y="389554"/>
              <a:ext cx="190323" cy="231628"/>
            </a:xfrm>
            <a:custGeom>
              <a:avLst/>
              <a:gdLst/>
              <a:ahLst/>
              <a:cxnLst/>
              <a:rect l="0" t="0" r="0" b="0"/>
              <a:pathLst>
                <a:path w="190323" h="231628">
                  <a:moveTo>
                    <a:pt x="137562" y="0"/>
                  </a:moveTo>
                  <a:lnTo>
                    <a:pt x="78945" y="5589"/>
                  </a:lnTo>
                  <a:lnTo>
                    <a:pt x="58477" y="14572"/>
                  </a:lnTo>
                  <a:lnTo>
                    <a:pt x="4502" y="59898"/>
                  </a:lnTo>
                  <a:lnTo>
                    <a:pt x="892" y="69178"/>
                  </a:lnTo>
                  <a:lnTo>
                    <a:pt x="0" y="91967"/>
                  </a:lnTo>
                  <a:lnTo>
                    <a:pt x="3740" y="101086"/>
                  </a:lnTo>
                  <a:lnTo>
                    <a:pt x="17254" y="114337"/>
                  </a:lnTo>
                  <a:lnTo>
                    <a:pt x="38078" y="121006"/>
                  </a:lnTo>
                  <a:lnTo>
                    <a:pt x="89574" y="125288"/>
                  </a:lnTo>
                  <a:lnTo>
                    <a:pt x="147317" y="137656"/>
                  </a:lnTo>
                  <a:lnTo>
                    <a:pt x="167634" y="145408"/>
                  </a:lnTo>
                  <a:lnTo>
                    <a:pt x="184462" y="156653"/>
                  </a:lnTo>
                  <a:lnTo>
                    <a:pt x="188716" y="164097"/>
                  </a:lnTo>
                  <a:lnTo>
                    <a:pt x="190322" y="181726"/>
                  </a:lnTo>
                  <a:lnTo>
                    <a:pt x="185604" y="190171"/>
                  </a:lnTo>
                  <a:lnTo>
                    <a:pt x="167882" y="205793"/>
                  </a:lnTo>
                  <a:lnTo>
                    <a:pt x="131597" y="222153"/>
                  </a:lnTo>
                  <a:lnTo>
                    <a:pt x="74859" y="229755"/>
                  </a:lnTo>
                  <a:lnTo>
                    <a:pt x="53334" y="2316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90425" y="370598"/>
              <a:ext cx="326384" cy="229527"/>
            </a:xfrm>
            <a:custGeom>
              <a:avLst/>
              <a:gdLst/>
              <a:ahLst/>
              <a:cxnLst/>
              <a:rect l="0" t="0" r="0" b="0"/>
              <a:pathLst>
                <a:path w="326384" h="229527">
                  <a:moveTo>
                    <a:pt x="0" y="18956"/>
                  </a:moveTo>
                  <a:lnTo>
                    <a:pt x="17958" y="81236"/>
                  </a:lnTo>
                  <a:lnTo>
                    <a:pt x="31666" y="138406"/>
                  </a:lnTo>
                  <a:lnTo>
                    <a:pt x="45639" y="200089"/>
                  </a:lnTo>
                  <a:lnTo>
                    <a:pt x="45634" y="206391"/>
                  </a:lnTo>
                  <a:lnTo>
                    <a:pt x="43290" y="207084"/>
                  </a:lnTo>
                  <a:lnTo>
                    <a:pt x="39388" y="204036"/>
                  </a:lnTo>
                  <a:lnTo>
                    <a:pt x="28308" y="177390"/>
                  </a:lnTo>
                  <a:lnTo>
                    <a:pt x="22489" y="119228"/>
                  </a:lnTo>
                  <a:lnTo>
                    <a:pt x="24459" y="61466"/>
                  </a:lnTo>
                  <a:lnTo>
                    <a:pt x="30758" y="35510"/>
                  </a:lnTo>
                  <a:lnTo>
                    <a:pt x="41356" y="16175"/>
                  </a:lnTo>
                  <a:lnTo>
                    <a:pt x="49797" y="10083"/>
                  </a:lnTo>
                  <a:lnTo>
                    <a:pt x="71655" y="3314"/>
                  </a:lnTo>
                  <a:lnTo>
                    <a:pt x="82864" y="5018"/>
                  </a:lnTo>
                  <a:lnTo>
                    <a:pt x="104679" y="16271"/>
                  </a:lnTo>
                  <a:lnTo>
                    <a:pt x="138873" y="52091"/>
                  </a:lnTo>
                  <a:lnTo>
                    <a:pt x="165038" y="92961"/>
                  </a:lnTo>
                  <a:lnTo>
                    <a:pt x="169687" y="103388"/>
                  </a:lnTo>
                  <a:lnTo>
                    <a:pt x="172786" y="104490"/>
                  </a:lnTo>
                  <a:lnTo>
                    <a:pt x="174852" y="99375"/>
                  </a:lnTo>
                  <a:lnTo>
                    <a:pt x="183757" y="49139"/>
                  </a:lnTo>
                  <a:lnTo>
                    <a:pt x="198986" y="11131"/>
                  </a:lnTo>
                  <a:lnTo>
                    <a:pt x="206356" y="4381"/>
                  </a:lnTo>
                  <a:lnTo>
                    <a:pt x="214780" y="1050"/>
                  </a:lnTo>
                  <a:lnTo>
                    <a:pt x="223905" y="0"/>
                  </a:lnTo>
                  <a:lnTo>
                    <a:pt x="232328" y="2809"/>
                  </a:lnTo>
                  <a:lnTo>
                    <a:pt x="269861" y="36457"/>
                  </a:lnTo>
                  <a:lnTo>
                    <a:pt x="297064" y="81381"/>
                  </a:lnTo>
                  <a:lnTo>
                    <a:pt x="318738" y="143582"/>
                  </a:lnTo>
                  <a:lnTo>
                    <a:pt x="325376" y="202928"/>
                  </a:lnTo>
                  <a:lnTo>
                    <a:pt x="326383" y="2295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994196" y="408927"/>
              <a:ext cx="217411" cy="192720"/>
            </a:xfrm>
            <a:custGeom>
              <a:avLst/>
              <a:gdLst/>
              <a:ahLst/>
              <a:cxnLst/>
              <a:rect l="0" t="0" r="0" b="0"/>
              <a:pathLst>
                <a:path w="217411" h="192720">
                  <a:moveTo>
                    <a:pt x="91068" y="117497"/>
                  </a:moveTo>
                  <a:lnTo>
                    <a:pt x="102246" y="106319"/>
                  </a:lnTo>
                  <a:lnTo>
                    <a:pt x="114787" y="77011"/>
                  </a:lnTo>
                  <a:lnTo>
                    <a:pt x="116038" y="55050"/>
                  </a:lnTo>
                  <a:lnTo>
                    <a:pt x="111524" y="34761"/>
                  </a:lnTo>
                  <a:lnTo>
                    <a:pt x="101719" y="17944"/>
                  </a:lnTo>
                  <a:lnTo>
                    <a:pt x="83324" y="5791"/>
                  </a:lnTo>
                  <a:lnTo>
                    <a:pt x="71867" y="913"/>
                  </a:lnTo>
                  <a:lnTo>
                    <a:pt x="60720" y="0"/>
                  </a:lnTo>
                  <a:lnTo>
                    <a:pt x="38975" y="5225"/>
                  </a:lnTo>
                  <a:lnTo>
                    <a:pt x="23852" y="18466"/>
                  </a:lnTo>
                  <a:lnTo>
                    <a:pt x="8761" y="48770"/>
                  </a:lnTo>
                  <a:lnTo>
                    <a:pt x="0" y="90505"/>
                  </a:lnTo>
                  <a:lnTo>
                    <a:pt x="524" y="133676"/>
                  </a:lnTo>
                  <a:lnTo>
                    <a:pt x="6373" y="156273"/>
                  </a:lnTo>
                  <a:lnTo>
                    <a:pt x="16771" y="174116"/>
                  </a:lnTo>
                  <a:lnTo>
                    <a:pt x="32311" y="186725"/>
                  </a:lnTo>
                  <a:lnTo>
                    <a:pt x="41368" y="191725"/>
                  </a:lnTo>
                  <a:lnTo>
                    <a:pt x="49746" y="192719"/>
                  </a:lnTo>
                  <a:lnTo>
                    <a:pt x="65294" y="187584"/>
                  </a:lnTo>
                  <a:lnTo>
                    <a:pt x="87201" y="165950"/>
                  </a:lnTo>
                  <a:lnTo>
                    <a:pt x="102920" y="131724"/>
                  </a:lnTo>
                  <a:lnTo>
                    <a:pt x="109397" y="91947"/>
                  </a:lnTo>
                  <a:lnTo>
                    <a:pt x="105727" y="56115"/>
                  </a:lnTo>
                  <a:lnTo>
                    <a:pt x="104350" y="53179"/>
                  </a:lnTo>
                  <a:lnTo>
                    <a:pt x="103432" y="55901"/>
                  </a:lnTo>
                  <a:lnTo>
                    <a:pt x="102820" y="62395"/>
                  </a:lnTo>
                  <a:lnTo>
                    <a:pt x="113137" y="93892"/>
                  </a:lnTo>
                  <a:lnTo>
                    <a:pt x="131012" y="127271"/>
                  </a:lnTo>
                  <a:lnTo>
                    <a:pt x="147426" y="142508"/>
                  </a:lnTo>
                  <a:lnTo>
                    <a:pt x="194503" y="164595"/>
                  </a:lnTo>
                  <a:lnTo>
                    <a:pt x="217410" y="1701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09174" y="189374"/>
              <a:ext cx="349873" cy="421194"/>
            </a:xfrm>
            <a:custGeom>
              <a:avLst/>
              <a:gdLst/>
              <a:ahLst/>
              <a:cxnLst/>
              <a:rect l="0" t="0" r="0" b="0"/>
              <a:pathLst>
                <a:path w="349873" h="421194">
                  <a:moveTo>
                    <a:pt x="86660" y="326522"/>
                  </a:moveTo>
                  <a:lnTo>
                    <a:pt x="103428" y="320933"/>
                  </a:lnTo>
                  <a:lnTo>
                    <a:pt x="117899" y="308830"/>
                  </a:lnTo>
                  <a:lnTo>
                    <a:pt x="125033" y="300689"/>
                  </a:lnTo>
                  <a:lnTo>
                    <a:pt x="128620" y="291753"/>
                  </a:lnTo>
                  <a:lnTo>
                    <a:pt x="129485" y="272464"/>
                  </a:lnTo>
                  <a:lnTo>
                    <a:pt x="125739" y="263577"/>
                  </a:lnTo>
                  <a:lnTo>
                    <a:pt x="112217" y="247464"/>
                  </a:lnTo>
                  <a:lnTo>
                    <a:pt x="101358" y="243401"/>
                  </a:lnTo>
                  <a:lnTo>
                    <a:pt x="73695" y="242006"/>
                  </a:lnTo>
                  <a:lnTo>
                    <a:pt x="36415" y="253387"/>
                  </a:lnTo>
                  <a:lnTo>
                    <a:pt x="20265" y="268281"/>
                  </a:lnTo>
                  <a:lnTo>
                    <a:pt x="365" y="306439"/>
                  </a:lnTo>
                  <a:lnTo>
                    <a:pt x="0" y="348517"/>
                  </a:lnTo>
                  <a:lnTo>
                    <a:pt x="12890" y="386851"/>
                  </a:lnTo>
                  <a:lnTo>
                    <a:pt x="31527" y="414847"/>
                  </a:lnTo>
                  <a:lnTo>
                    <a:pt x="39376" y="419331"/>
                  </a:lnTo>
                  <a:lnTo>
                    <a:pt x="57456" y="421193"/>
                  </a:lnTo>
                  <a:lnTo>
                    <a:pt x="77190" y="411882"/>
                  </a:lnTo>
                  <a:lnTo>
                    <a:pt x="87365" y="404485"/>
                  </a:lnTo>
                  <a:lnTo>
                    <a:pt x="101791" y="383789"/>
                  </a:lnTo>
                  <a:lnTo>
                    <a:pt x="120584" y="332375"/>
                  </a:lnTo>
                  <a:lnTo>
                    <a:pt x="131936" y="279903"/>
                  </a:lnTo>
                  <a:lnTo>
                    <a:pt x="137120" y="219902"/>
                  </a:lnTo>
                  <a:lnTo>
                    <a:pt x="133066" y="157670"/>
                  </a:lnTo>
                  <a:lnTo>
                    <a:pt x="124457" y="94778"/>
                  </a:lnTo>
                  <a:lnTo>
                    <a:pt x="114497" y="42868"/>
                  </a:lnTo>
                  <a:lnTo>
                    <a:pt x="104136" y="3440"/>
                  </a:lnTo>
                  <a:lnTo>
                    <a:pt x="100651" y="0"/>
                  </a:lnTo>
                  <a:lnTo>
                    <a:pt x="97157" y="2386"/>
                  </a:lnTo>
                  <a:lnTo>
                    <a:pt x="93658" y="8656"/>
                  </a:lnTo>
                  <a:lnTo>
                    <a:pt x="88042" y="61916"/>
                  </a:lnTo>
                  <a:lnTo>
                    <a:pt x="88239" y="118658"/>
                  </a:lnTo>
                  <a:lnTo>
                    <a:pt x="94017" y="177585"/>
                  </a:lnTo>
                  <a:lnTo>
                    <a:pt x="99681" y="237484"/>
                  </a:lnTo>
                  <a:lnTo>
                    <a:pt x="115064" y="294303"/>
                  </a:lnTo>
                  <a:lnTo>
                    <a:pt x="132327" y="347495"/>
                  </a:lnTo>
                  <a:lnTo>
                    <a:pt x="152956" y="405424"/>
                  </a:lnTo>
                  <a:lnTo>
                    <a:pt x="158933" y="414218"/>
                  </a:lnTo>
                  <a:lnTo>
                    <a:pt x="164088" y="416572"/>
                  </a:lnTo>
                  <a:lnTo>
                    <a:pt x="168694" y="414631"/>
                  </a:lnTo>
                  <a:lnTo>
                    <a:pt x="176932" y="403116"/>
                  </a:lnTo>
                  <a:lnTo>
                    <a:pt x="200915" y="357102"/>
                  </a:lnTo>
                  <a:lnTo>
                    <a:pt x="231777" y="331813"/>
                  </a:lnTo>
                  <a:lnTo>
                    <a:pt x="289520" y="306624"/>
                  </a:lnTo>
                  <a:lnTo>
                    <a:pt x="313691" y="297791"/>
                  </a:lnTo>
                  <a:lnTo>
                    <a:pt x="332232" y="286067"/>
                  </a:lnTo>
                  <a:lnTo>
                    <a:pt x="336942" y="278495"/>
                  </a:lnTo>
                  <a:lnTo>
                    <a:pt x="339056" y="260723"/>
                  </a:lnTo>
                  <a:lnTo>
                    <a:pt x="332977" y="244245"/>
                  </a:lnTo>
                  <a:lnTo>
                    <a:pt x="328080" y="236576"/>
                  </a:lnTo>
                  <a:lnTo>
                    <a:pt x="310161" y="224935"/>
                  </a:lnTo>
                  <a:lnTo>
                    <a:pt x="298832" y="220193"/>
                  </a:lnTo>
                  <a:lnTo>
                    <a:pt x="287769" y="219371"/>
                  </a:lnTo>
                  <a:lnTo>
                    <a:pt x="266119" y="224697"/>
                  </a:lnTo>
                  <a:lnTo>
                    <a:pt x="239789" y="240849"/>
                  </a:lnTo>
                  <a:lnTo>
                    <a:pt x="217169" y="266042"/>
                  </a:lnTo>
                  <a:lnTo>
                    <a:pt x="201239" y="301323"/>
                  </a:lnTo>
                  <a:lnTo>
                    <a:pt x="199195" y="327801"/>
                  </a:lnTo>
                  <a:lnTo>
                    <a:pt x="203356" y="352827"/>
                  </a:lnTo>
                  <a:lnTo>
                    <a:pt x="218852" y="380069"/>
                  </a:lnTo>
                  <a:lnTo>
                    <a:pt x="231590" y="395554"/>
                  </a:lnTo>
                  <a:lnTo>
                    <a:pt x="257504" y="411837"/>
                  </a:lnTo>
                  <a:lnTo>
                    <a:pt x="277234" y="413963"/>
                  </a:lnTo>
                  <a:lnTo>
                    <a:pt x="333198" y="402699"/>
                  </a:lnTo>
                  <a:lnTo>
                    <a:pt x="349872" y="40022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896043" y="200041"/>
              <a:ext cx="10444" cy="400084"/>
            </a:xfrm>
            <a:custGeom>
              <a:avLst/>
              <a:gdLst/>
              <a:ahLst/>
              <a:cxnLst/>
              <a:rect l="0" t="0" r="0" b="0"/>
              <a:pathLst>
                <a:path w="10444" h="400084">
                  <a:moveTo>
                    <a:pt x="10443" y="0"/>
                  </a:moveTo>
                  <a:lnTo>
                    <a:pt x="2110" y="60384"/>
                  </a:lnTo>
                  <a:lnTo>
                    <a:pt x="565" y="111868"/>
                  </a:lnTo>
                  <a:lnTo>
                    <a:pt x="107" y="166117"/>
                  </a:lnTo>
                  <a:lnTo>
                    <a:pt x="0" y="209530"/>
                  </a:lnTo>
                  <a:lnTo>
                    <a:pt x="1110" y="271093"/>
                  </a:lnTo>
                  <a:lnTo>
                    <a:pt x="7158" y="321179"/>
                  </a:lnTo>
                  <a:lnTo>
                    <a:pt x="9794" y="377435"/>
                  </a:lnTo>
                  <a:lnTo>
                    <a:pt x="10443" y="4000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22300" y="211741"/>
              <a:ext cx="157945" cy="441026"/>
            </a:xfrm>
            <a:custGeom>
              <a:avLst/>
              <a:gdLst/>
              <a:ahLst/>
              <a:cxnLst/>
              <a:rect l="0" t="0" r="0" b="0"/>
              <a:pathLst>
                <a:path w="157945" h="441026">
                  <a:moveTo>
                    <a:pt x="0" y="9357"/>
                  </a:moveTo>
                  <a:lnTo>
                    <a:pt x="16768" y="20535"/>
                  </a:lnTo>
                  <a:lnTo>
                    <a:pt x="49553" y="27487"/>
                  </a:lnTo>
                  <a:lnTo>
                    <a:pt x="101382" y="21430"/>
                  </a:lnTo>
                  <a:lnTo>
                    <a:pt x="134544" y="11114"/>
                  </a:lnTo>
                  <a:lnTo>
                    <a:pt x="151824" y="0"/>
                  </a:lnTo>
                  <a:lnTo>
                    <a:pt x="156198" y="779"/>
                  </a:lnTo>
                  <a:lnTo>
                    <a:pt x="157944" y="5978"/>
                  </a:lnTo>
                  <a:lnTo>
                    <a:pt x="157939" y="14123"/>
                  </a:lnTo>
                  <a:lnTo>
                    <a:pt x="138144" y="77199"/>
                  </a:lnTo>
                  <a:lnTo>
                    <a:pt x="123084" y="132462"/>
                  </a:lnTo>
                  <a:lnTo>
                    <a:pt x="112379" y="183093"/>
                  </a:lnTo>
                  <a:lnTo>
                    <a:pt x="101798" y="236959"/>
                  </a:lnTo>
                  <a:lnTo>
                    <a:pt x="91254" y="289964"/>
                  </a:lnTo>
                  <a:lnTo>
                    <a:pt x="80721" y="342714"/>
                  </a:lnTo>
                  <a:lnTo>
                    <a:pt x="73917" y="402195"/>
                  </a:lnTo>
                  <a:lnTo>
                    <a:pt x="63171" y="4410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68367" y="209008"/>
              <a:ext cx="185602" cy="527987"/>
            </a:xfrm>
            <a:custGeom>
              <a:avLst/>
              <a:gdLst/>
              <a:ahLst/>
              <a:cxnLst/>
              <a:rect l="0" t="0" r="0" b="0"/>
              <a:pathLst>
                <a:path w="185602" h="527987">
                  <a:moveTo>
                    <a:pt x="132959" y="159489"/>
                  </a:moveTo>
                  <a:lnTo>
                    <a:pt x="144137" y="142721"/>
                  </a:lnTo>
                  <a:lnTo>
                    <a:pt x="151089" y="109937"/>
                  </a:lnTo>
                  <a:lnTo>
                    <a:pt x="153148" y="70587"/>
                  </a:lnTo>
                  <a:lnTo>
                    <a:pt x="142580" y="29293"/>
                  </a:lnTo>
                  <a:lnTo>
                    <a:pt x="134694" y="18879"/>
                  </a:lnTo>
                  <a:lnTo>
                    <a:pt x="113453" y="4189"/>
                  </a:lnTo>
                  <a:lnTo>
                    <a:pt x="91534" y="0"/>
                  </a:lnTo>
                  <a:lnTo>
                    <a:pt x="70094" y="3207"/>
                  </a:lnTo>
                  <a:lnTo>
                    <a:pt x="48867" y="12431"/>
                  </a:lnTo>
                  <a:lnTo>
                    <a:pt x="33973" y="27449"/>
                  </a:lnTo>
                  <a:lnTo>
                    <a:pt x="9291" y="71276"/>
                  </a:lnTo>
                  <a:lnTo>
                    <a:pt x="0" y="111255"/>
                  </a:lnTo>
                  <a:lnTo>
                    <a:pt x="2837" y="147147"/>
                  </a:lnTo>
                  <a:lnTo>
                    <a:pt x="11176" y="166092"/>
                  </a:lnTo>
                  <a:lnTo>
                    <a:pt x="35593" y="197318"/>
                  </a:lnTo>
                  <a:lnTo>
                    <a:pt x="43482" y="201086"/>
                  </a:lnTo>
                  <a:lnTo>
                    <a:pt x="61605" y="202153"/>
                  </a:lnTo>
                  <a:lnTo>
                    <a:pt x="78239" y="195608"/>
                  </a:lnTo>
                  <a:lnTo>
                    <a:pt x="85951" y="190588"/>
                  </a:lnTo>
                  <a:lnTo>
                    <a:pt x="107982" y="161164"/>
                  </a:lnTo>
                  <a:lnTo>
                    <a:pt x="123738" y="128400"/>
                  </a:lnTo>
                  <a:lnTo>
                    <a:pt x="126812" y="127065"/>
                  </a:lnTo>
                  <a:lnTo>
                    <a:pt x="128861" y="132023"/>
                  </a:lnTo>
                  <a:lnTo>
                    <a:pt x="137739" y="182010"/>
                  </a:lnTo>
                  <a:lnTo>
                    <a:pt x="147373" y="236742"/>
                  </a:lnTo>
                  <a:lnTo>
                    <a:pt x="157637" y="297412"/>
                  </a:lnTo>
                  <a:lnTo>
                    <a:pt x="162497" y="359842"/>
                  </a:lnTo>
                  <a:lnTo>
                    <a:pt x="171375" y="420943"/>
                  </a:lnTo>
                  <a:lnTo>
                    <a:pt x="177462" y="480672"/>
                  </a:lnTo>
                  <a:lnTo>
                    <a:pt x="185601" y="52798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796378" y="410333"/>
              <a:ext cx="173488" cy="274078"/>
            </a:xfrm>
            <a:custGeom>
              <a:avLst/>
              <a:gdLst/>
              <a:ahLst/>
              <a:cxnLst/>
              <a:rect l="0" t="0" r="0" b="0"/>
              <a:pathLst>
                <a:path w="173488" h="274078">
                  <a:moveTo>
                    <a:pt x="89259" y="52920"/>
                  </a:moveTo>
                  <a:lnTo>
                    <a:pt x="89259" y="30564"/>
                  </a:lnTo>
                  <a:lnTo>
                    <a:pt x="83020" y="13348"/>
                  </a:lnTo>
                  <a:lnTo>
                    <a:pt x="78081" y="5482"/>
                  </a:lnTo>
                  <a:lnTo>
                    <a:pt x="68939" y="1408"/>
                  </a:lnTo>
                  <a:lnTo>
                    <a:pt x="43183" y="0"/>
                  </a:lnTo>
                  <a:lnTo>
                    <a:pt x="31636" y="4772"/>
                  </a:lnTo>
                  <a:lnTo>
                    <a:pt x="12566" y="22552"/>
                  </a:lnTo>
                  <a:lnTo>
                    <a:pt x="2531" y="49172"/>
                  </a:lnTo>
                  <a:lnTo>
                    <a:pt x="0" y="97043"/>
                  </a:lnTo>
                  <a:lnTo>
                    <a:pt x="6660" y="148272"/>
                  </a:lnTo>
                  <a:lnTo>
                    <a:pt x="19162" y="194257"/>
                  </a:lnTo>
                  <a:lnTo>
                    <a:pt x="44347" y="241236"/>
                  </a:lnTo>
                  <a:lnTo>
                    <a:pt x="70493" y="268075"/>
                  </a:lnTo>
                  <a:lnTo>
                    <a:pt x="80258" y="272396"/>
                  </a:lnTo>
                  <a:lnTo>
                    <a:pt x="100466" y="274077"/>
                  </a:lnTo>
                  <a:lnTo>
                    <a:pt x="131574" y="262858"/>
                  </a:lnTo>
                  <a:lnTo>
                    <a:pt x="173487" y="23190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981562" y="479262"/>
              <a:ext cx="188346" cy="170612"/>
            </a:xfrm>
            <a:custGeom>
              <a:avLst/>
              <a:gdLst/>
              <a:ahLst/>
              <a:cxnLst/>
              <a:rect l="0" t="0" r="0" b="0"/>
              <a:pathLst>
                <a:path w="188346" h="170612">
                  <a:moveTo>
                    <a:pt x="72531" y="99805"/>
                  </a:moveTo>
                  <a:lnTo>
                    <a:pt x="83709" y="83037"/>
                  </a:lnTo>
                  <a:lnTo>
                    <a:pt x="90661" y="44664"/>
                  </a:lnTo>
                  <a:lnTo>
                    <a:pt x="86048" y="22265"/>
                  </a:lnTo>
                  <a:lnTo>
                    <a:pt x="81542" y="13017"/>
                  </a:lnTo>
                  <a:lnTo>
                    <a:pt x="73860" y="6851"/>
                  </a:lnTo>
                  <a:lnTo>
                    <a:pt x="52845" y="0"/>
                  </a:lnTo>
                  <a:lnTo>
                    <a:pt x="44199" y="1683"/>
                  </a:lnTo>
                  <a:lnTo>
                    <a:pt x="37266" y="6314"/>
                  </a:lnTo>
                  <a:lnTo>
                    <a:pt x="12142" y="33374"/>
                  </a:lnTo>
                  <a:lnTo>
                    <a:pt x="4747" y="53513"/>
                  </a:lnTo>
                  <a:lnTo>
                    <a:pt x="0" y="104569"/>
                  </a:lnTo>
                  <a:lnTo>
                    <a:pt x="5590" y="128828"/>
                  </a:lnTo>
                  <a:lnTo>
                    <a:pt x="21891" y="159097"/>
                  </a:lnTo>
                  <a:lnTo>
                    <a:pt x="28242" y="167409"/>
                  </a:lnTo>
                  <a:lnTo>
                    <a:pt x="35986" y="170611"/>
                  </a:lnTo>
                  <a:lnTo>
                    <a:pt x="44658" y="170405"/>
                  </a:lnTo>
                  <a:lnTo>
                    <a:pt x="53949" y="167929"/>
                  </a:lnTo>
                  <a:lnTo>
                    <a:pt x="70512" y="152699"/>
                  </a:lnTo>
                  <a:lnTo>
                    <a:pt x="83332" y="130332"/>
                  </a:lnTo>
                  <a:lnTo>
                    <a:pt x="89029" y="104794"/>
                  </a:lnTo>
                  <a:lnTo>
                    <a:pt x="92889" y="98452"/>
                  </a:lnTo>
                  <a:lnTo>
                    <a:pt x="97801" y="96563"/>
                  </a:lnTo>
                  <a:lnTo>
                    <a:pt x="103415" y="97644"/>
                  </a:lnTo>
                  <a:lnTo>
                    <a:pt x="122496" y="110343"/>
                  </a:lnTo>
                  <a:lnTo>
                    <a:pt x="159989" y="139263"/>
                  </a:lnTo>
                  <a:lnTo>
                    <a:pt x="188345" y="15244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201492" y="463253"/>
              <a:ext cx="242156" cy="163832"/>
            </a:xfrm>
            <a:custGeom>
              <a:avLst/>
              <a:gdLst/>
              <a:ahLst/>
              <a:cxnLst/>
              <a:rect l="0" t="0" r="0" b="0"/>
              <a:pathLst>
                <a:path w="242156" h="163832">
                  <a:moveTo>
                    <a:pt x="0" y="73700"/>
                  </a:moveTo>
                  <a:lnTo>
                    <a:pt x="14655" y="132317"/>
                  </a:lnTo>
                  <a:lnTo>
                    <a:pt x="31924" y="163831"/>
                  </a:lnTo>
                  <a:lnTo>
                    <a:pt x="17361" y="133489"/>
                  </a:lnTo>
                  <a:lnTo>
                    <a:pt x="11428" y="72330"/>
                  </a:lnTo>
                  <a:lnTo>
                    <a:pt x="11128" y="58749"/>
                  </a:lnTo>
                  <a:lnTo>
                    <a:pt x="14438" y="48525"/>
                  </a:lnTo>
                  <a:lnTo>
                    <a:pt x="27474" y="34045"/>
                  </a:lnTo>
                  <a:lnTo>
                    <a:pt x="48085" y="26830"/>
                  </a:lnTo>
                  <a:lnTo>
                    <a:pt x="70504" y="21283"/>
                  </a:lnTo>
                  <a:lnTo>
                    <a:pt x="88267" y="11019"/>
                  </a:lnTo>
                  <a:lnTo>
                    <a:pt x="95109" y="10856"/>
                  </a:lnTo>
                  <a:lnTo>
                    <a:pt x="100842" y="14256"/>
                  </a:lnTo>
                  <a:lnTo>
                    <a:pt x="110329" y="27393"/>
                  </a:lnTo>
                  <a:lnTo>
                    <a:pt x="148208" y="89914"/>
                  </a:lnTo>
                  <a:lnTo>
                    <a:pt x="182600" y="138356"/>
                  </a:lnTo>
                  <a:lnTo>
                    <a:pt x="196579" y="153519"/>
                  </a:lnTo>
                  <a:lnTo>
                    <a:pt x="203583" y="156158"/>
                  </a:lnTo>
                  <a:lnTo>
                    <a:pt x="210592" y="155578"/>
                  </a:lnTo>
                  <a:lnTo>
                    <a:pt x="217603" y="152852"/>
                  </a:lnTo>
                  <a:lnTo>
                    <a:pt x="222278" y="145185"/>
                  </a:lnTo>
                  <a:lnTo>
                    <a:pt x="229780" y="93973"/>
                  </a:lnTo>
                  <a:lnTo>
                    <a:pt x="231262" y="38450"/>
                  </a:lnTo>
                  <a:lnTo>
                    <a:pt x="234584" y="1981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7496290" y="452774"/>
              <a:ext cx="147400" cy="180910"/>
            </a:xfrm>
            <a:custGeom>
              <a:avLst/>
              <a:gdLst/>
              <a:ahLst/>
              <a:cxnLst/>
              <a:rect l="0" t="0" r="0" b="0"/>
              <a:pathLst>
                <a:path w="147400" h="180910">
                  <a:moveTo>
                    <a:pt x="0" y="52593"/>
                  </a:moveTo>
                  <a:lnTo>
                    <a:pt x="11178" y="69361"/>
                  </a:lnTo>
                  <a:lnTo>
                    <a:pt x="26026" y="80713"/>
                  </a:lnTo>
                  <a:lnTo>
                    <a:pt x="45492" y="88488"/>
                  </a:lnTo>
                  <a:lnTo>
                    <a:pt x="69741" y="91943"/>
                  </a:lnTo>
                  <a:lnTo>
                    <a:pt x="92997" y="87240"/>
                  </a:lnTo>
                  <a:lnTo>
                    <a:pt x="122701" y="71438"/>
                  </a:lnTo>
                  <a:lnTo>
                    <a:pt x="130933" y="65156"/>
                  </a:lnTo>
                  <a:lnTo>
                    <a:pt x="135252" y="56289"/>
                  </a:lnTo>
                  <a:lnTo>
                    <a:pt x="136931" y="33959"/>
                  </a:lnTo>
                  <a:lnTo>
                    <a:pt x="132231" y="23793"/>
                  </a:lnTo>
                  <a:lnTo>
                    <a:pt x="114532" y="6258"/>
                  </a:lnTo>
                  <a:lnTo>
                    <a:pt x="104430" y="1816"/>
                  </a:lnTo>
                  <a:lnTo>
                    <a:pt x="83848" y="0"/>
                  </a:lnTo>
                  <a:lnTo>
                    <a:pt x="52530" y="11144"/>
                  </a:lnTo>
                  <a:lnTo>
                    <a:pt x="34655" y="29102"/>
                  </a:lnTo>
                  <a:lnTo>
                    <a:pt x="26613" y="40442"/>
                  </a:lnTo>
                  <a:lnTo>
                    <a:pt x="20797" y="65520"/>
                  </a:lnTo>
                  <a:lnTo>
                    <a:pt x="26594" y="114158"/>
                  </a:lnTo>
                  <a:lnTo>
                    <a:pt x="41285" y="141285"/>
                  </a:lnTo>
                  <a:lnTo>
                    <a:pt x="66046" y="164140"/>
                  </a:lnTo>
                  <a:lnTo>
                    <a:pt x="95608" y="180141"/>
                  </a:lnTo>
                  <a:lnTo>
                    <a:pt x="105852" y="180909"/>
                  </a:lnTo>
                  <a:lnTo>
                    <a:pt x="147399" y="1684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678591" y="269059"/>
              <a:ext cx="144083" cy="405147"/>
            </a:xfrm>
            <a:custGeom>
              <a:avLst/>
              <a:gdLst/>
              <a:ahLst/>
              <a:cxnLst/>
              <a:rect l="0" t="0" r="0" b="0"/>
              <a:pathLst>
                <a:path w="144083" h="405147">
                  <a:moveTo>
                    <a:pt x="91440" y="278422"/>
                  </a:moveTo>
                  <a:lnTo>
                    <a:pt x="85851" y="256066"/>
                  </a:lnTo>
                  <a:lnTo>
                    <a:pt x="79525" y="249480"/>
                  </a:lnTo>
                  <a:lnTo>
                    <a:pt x="60018" y="242162"/>
                  </a:lnTo>
                  <a:lnTo>
                    <a:pt x="38870" y="245149"/>
                  </a:lnTo>
                  <a:lnTo>
                    <a:pt x="28318" y="249221"/>
                  </a:lnTo>
                  <a:lnTo>
                    <a:pt x="13473" y="263104"/>
                  </a:lnTo>
                  <a:lnTo>
                    <a:pt x="7877" y="271720"/>
                  </a:lnTo>
                  <a:lnTo>
                    <a:pt x="0" y="306202"/>
                  </a:lnTo>
                  <a:lnTo>
                    <a:pt x="5744" y="358606"/>
                  </a:lnTo>
                  <a:lnTo>
                    <a:pt x="11629" y="381910"/>
                  </a:lnTo>
                  <a:lnTo>
                    <a:pt x="17175" y="390698"/>
                  </a:lnTo>
                  <a:lnTo>
                    <a:pt x="32698" y="403582"/>
                  </a:lnTo>
                  <a:lnTo>
                    <a:pt x="40580" y="405146"/>
                  </a:lnTo>
                  <a:lnTo>
                    <a:pt x="48175" y="403849"/>
                  </a:lnTo>
                  <a:lnTo>
                    <a:pt x="55578" y="400645"/>
                  </a:lnTo>
                  <a:lnTo>
                    <a:pt x="82763" y="373778"/>
                  </a:lnTo>
                  <a:lnTo>
                    <a:pt x="106581" y="316712"/>
                  </a:lnTo>
                  <a:lnTo>
                    <a:pt x="119430" y="262979"/>
                  </a:lnTo>
                  <a:lnTo>
                    <a:pt x="127904" y="202322"/>
                  </a:lnTo>
                  <a:lnTo>
                    <a:pt x="126291" y="148250"/>
                  </a:lnTo>
                  <a:lnTo>
                    <a:pt x="123993" y="87774"/>
                  </a:lnTo>
                  <a:lnTo>
                    <a:pt x="114811" y="29674"/>
                  </a:lnTo>
                  <a:lnTo>
                    <a:pt x="108456" y="6430"/>
                  </a:lnTo>
                  <a:lnTo>
                    <a:pt x="103954" y="1168"/>
                  </a:lnTo>
                  <a:lnTo>
                    <a:pt x="98613" y="0"/>
                  </a:lnTo>
                  <a:lnTo>
                    <a:pt x="92712" y="1560"/>
                  </a:lnTo>
                  <a:lnTo>
                    <a:pt x="88779" y="8450"/>
                  </a:lnTo>
                  <a:lnTo>
                    <a:pt x="84408" y="31703"/>
                  </a:lnTo>
                  <a:lnTo>
                    <a:pt x="87537" y="77678"/>
                  </a:lnTo>
                  <a:lnTo>
                    <a:pt x="90283" y="133935"/>
                  </a:lnTo>
                  <a:lnTo>
                    <a:pt x="99617" y="194120"/>
                  </a:lnTo>
                  <a:lnTo>
                    <a:pt x="109330" y="246425"/>
                  </a:lnTo>
                  <a:lnTo>
                    <a:pt x="126580" y="308567"/>
                  </a:lnTo>
                  <a:lnTo>
                    <a:pt x="144082" y="34159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069582" y="460832"/>
              <a:ext cx="216346" cy="202464"/>
            </a:xfrm>
            <a:custGeom>
              <a:avLst/>
              <a:gdLst/>
              <a:ahLst/>
              <a:cxnLst/>
              <a:rect l="0" t="0" r="0" b="0"/>
              <a:pathLst>
                <a:path w="216346" h="202464">
                  <a:moveTo>
                    <a:pt x="142646" y="97178"/>
                  </a:moveTo>
                  <a:lnTo>
                    <a:pt x="122403" y="38561"/>
                  </a:lnTo>
                  <a:lnTo>
                    <a:pt x="106742" y="21213"/>
                  </a:lnTo>
                  <a:lnTo>
                    <a:pt x="68094" y="544"/>
                  </a:lnTo>
                  <a:lnTo>
                    <a:pt x="57849" y="0"/>
                  </a:lnTo>
                  <a:lnTo>
                    <a:pt x="37108" y="5635"/>
                  </a:lnTo>
                  <a:lnTo>
                    <a:pt x="19311" y="22177"/>
                  </a:lnTo>
                  <a:lnTo>
                    <a:pt x="5942" y="45127"/>
                  </a:lnTo>
                  <a:lnTo>
                    <a:pt x="0" y="70925"/>
                  </a:lnTo>
                  <a:lnTo>
                    <a:pt x="4591" y="124444"/>
                  </a:lnTo>
                  <a:lnTo>
                    <a:pt x="14653" y="157899"/>
                  </a:lnTo>
                  <a:lnTo>
                    <a:pt x="25709" y="175248"/>
                  </a:lnTo>
                  <a:lnTo>
                    <a:pt x="34272" y="180810"/>
                  </a:lnTo>
                  <a:lnTo>
                    <a:pt x="56266" y="186990"/>
                  </a:lnTo>
                  <a:lnTo>
                    <a:pt x="66342" y="185129"/>
                  </a:lnTo>
                  <a:lnTo>
                    <a:pt x="83776" y="173702"/>
                  </a:lnTo>
                  <a:lnTo>
                    <a:pt x="96204" y="153805"/>
                  </a:lnTo>
                  <a:lnTo>
                    <a:pt x="104457" y="128195"/>
                  </a:lnTo>
                  <a:lnTo>
                    <a:pt x="108125" y="97315"/>
                  </a:lnTo>
                  <a:lnTo>
                    <a:pt x="110273" y="92590"/>
                  </a:lnTo>
                  <a:lnTo>
                    <a:pt x="112875" y="95289"/>
                  </a:lnTo>
                  <a:lnTo>
                    <a:pt x="143729" y="150579"/>
                  </a:lnTo>
                  <a:lnTo>
                    <a:pt x="170935" y="186495"/>
                  </a:lnTo>
                  <a:lnTo>
                    <a:pt x="187975" y="195366"/>
                  </a:lnTo>
                  <a:lnTo>
                    <a:pt x="216345" y="20246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287505" y="484315"/>
              <a:ext cx="156351" cy="189509"/>
            </a:xfrm>
            <a:custGeom>
              <a:avLst/>
              <a:gdLst/>
              <a:ahLst/>
              <a:cxnLst/>
              <a:rect l="0" t="0" r="0" b="0"/>
              <a:pathLst>
                <a:path w="156351" h="189509">
                  <a:moveTo>
                    <a:pt x="8951" y="42109"/>
                  </a:moveTo>
                  <a:lnTo>
                    <a:pt x="3361" y="58877"/>
                  </a:lnTo>
                  <a:lnTo>
                    <a:pt x="3737" y="76468"/>
                  </a:lnTo>
                  <a:lnTo>
                    <a:pt x="13510" y="127535"/>
                  </a:lnTo>
                  <a:lnTo>
                    <a:pt x="17711" y="171276"/>
                  </a:lnTo>
                  <a:lnTo>
                    <a:pt x="17130" y="177353"/>
                  </a:lnTo>
                  <a:lnTo>
                    <a:pt x="15574" y="177896"/>
                  </a:lnTo>
                  <a:lnTo>
                    <a:pt x="13366" y="174747"/>
                  </a:lnTo>
                  <a:lnTo>
                    <a:pt x="6412" y="123469"/>
                  </a:lnTo>
                  <a:lnTo>
                    <a:pt x="0" y="69619"/>
                  </a:lnTo>
                  <a:lnTo>
                    <a:pt x="4479" y="33493"/>
                  </a:lnTo>
                  <a:lnTo>
                    <a:pt x="13203" y="14493"/>
                  </a:lnTo>
                  <a:lnTo>
                    <a:pt x="18805" y="6151"/>
                  </a:lnTo>
                  <a:lnTo>
                    <a:pt x="26048" y="1760"/>
                  </a:lnTo>
                  <a:lnTo>
                    <a:pt x="43456" y="0"/>
                  </a:lnTo>
                  <a:lnTo>
                    <a:pt x="72987" y="11175"/>
                  </a:lnTo>
                  <a:lnTo>
                    <a:pt x="90444" y="29141"/>
                  </a:lnTo>
                  <a:lnTo>
                    <a:pt x="126744" y="91138"/>
                  </a:lnTo>
                  <a:lnTo>
                    <a:pt x="148667" y="146918"/>
                  </a:lnTo>
                  <a:lnTo>
                    <a:pt x="156350" y="18950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533022" y="568538"/>
              <a:ext cx="16119" cy="115815"/>
            </a:xfrm>
            <a:custGeom>
              <a:avLst/>
              <a:gdLst/>
              <a:ahLst/>
              <a:cxnLst/>
              <a:rect l="0" t="0" r="0" b="0"/>
              <a:pathLst>
                <a:path w="16119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3853"/>
                  </a:lnTo>
                  <a:lnTo>
                    <a:pt x="16118" y="1158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528083" y="431668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633368" y="521203"/>
              <a:ext cx="284270" cy="163150"/>
            </a:xfrm>
            <a:custGeom>
              <a:avLst/>
              <a:gdLst/>
              <a:ahLst/>
              <a:cxnLst/>
              <a:rect l="0" t="0" r="0" b="0"/>
              <a:pathLst>
                <a:path w="284270" h="163150">
                  <a:moveTo>
                    <a:pt x="0" y="68392"/>
                  </a:moveTo>
                  <a:lnTo>
                    <a:pt x="17958" y="131820"/>
                  </a:lnTo>
                  <a:lnTo>
                    <a:pt x="25858" y="155036"/>
                  </a:lnTo>
                  <a:lnTo>
                    <a:pt x="14396" y="99449"/>
                  </a:lnTo>
                  <a:lnTo>
                    <a:pt x="14411" y="38435"/>
                  </a:lnTo>
                  <a:lnTo>
                    <a:pt x="16627" y="23855"/>
                  </a:lnTo>
                  <a:lnTo>
                    <a:pt x="21613" y="15304"/>
                  </a:lnTo>
                  <a:lnTo>
                    <a:pt x="28446" y="10773"/>
                  </a:lnTo>
                  <a:lnTo>
                    <a:pt x="36512" y="8923"/>
                  </a:lnTo>
                  <a:lnTo>
                    <a:pt x="44228" y="11198"/>
                  </a:lnTo>
                  <a:lnTo>
                    <a:pt x="80534" y="43920"/>
                  </a:lnTo>
                  <a:lnTo>
                    <a:pt x="115788" y="98719"/>
                  </a:lnTo>
                  <a:lnTo>
                    <a:pt x="126330" y="113457"/>
                  </a:lnTo>
                  <a:lnTo>
                    <a:pt x="127504" y="112473"/>
                  </a:lnTo>
                  <a:lnTo>
                    <a:pt x="127665" y="61936"/>
                  </a:lnTo>
                  <a:lnTo>
                    <a:pt x="135962" y="27485"/>
                  </a:lnTo>
                  <a:lnTo>
                    <a:pt x="146605" y="5758"/>
                  </a:lnTo>
                  <a:lnTo>
                    <a:pt x="153889" y="900"/>
                  </a:lnTo>
                  <a:lnTo>
                    <a:pt x="162254" y="0"/>
                  </a:lnTo>
                  <a:lnTo>
                    <a:pt x="171340" y="1741"/>
                  </a:lnTo>
                  <a:lnTo>
                    <a:pt x="200895" y="20958"/>
                  </a:lnTo>
                  <a:lnTo>
                    <a:pt x="233919" y="67298"/>
                  </a:lnTo>
                  <a:lnTo>
                    <a:pt x="264481" y="129802"/>
                  </a:lnTo>
                  <a:lnTo>
                    <a:pt x="284269" y="16314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962587" y="547270"/>
              <a:ext cx="207735" cy="149284"/>
            </a:xfrm>
            <a:custGeom>
              <a:avLst/>
              <a:gdLst/>
              <a:ahLst/>
              <a:cxnLst/>
              <a:rect l="0" t="0" r="0" b="0"/>
              <a:pathLst>
                <a:path w="207735" h="149284">
                  <a:moveTo>
                    <a:pt x="70863" y="105496"/>
                  </a:moveTo>
                  <a:lnTo>
                    <a:pt x="94583" y="61534"/>
                  </a:lnTo>
                  <a:lnTo>
                    <a:pt x="95833" y="41504"/>
                  </a:lnTo>
                  <a:lnTo>
                    <a:pt x="94529" y="31249"/>
                  </a:lnTo>
                  <a:lnTo>
                    <a:pt x="83721" y="13616"/>
                  </a:lnTo>
                  <a:lnTo>
                    <a:pt x="75925" y="5638"/>
                  </a:lnTo>
                  <a:lnTo>
                    <a:pt x="67219" y="1490"/>
                  </a:lnTo>
                  <a:lnTo>
                    <a:pt x="48187" y="0"/>
                  </a:lnTo>
                  <a:lnTo>
                    <a:pt x="31150" y="6356"/>
                  </a:lnTo>
                  <a:lnTo>
                    <a:pt x="23331" y="11327"/>
                  </a:lnTo>
                  <a:lnTo>
                    <a:pt x="11523" y="29328"/>
                  </a:lnTo>
                  <a:lnTo>
                    <a:pt x="3546" y="52927"/>
                  </a:lnTo>
                  <a:lnTo>
                    <a:pt x="0" y="79012"/>
                  </a:lnTo>
                  <a:lnTo>
                    <a:pt x="4664" y="103084"/>
                  </a:lnTo>
                  <a:lnTo>
                    <a:pt x="9183" y="114417"/>
                  </a:lnTo>
                  <a:lnTo>
                    <a:pt x="23563" y="130128"/>
                  </a:lnTo>
                  <a:lnTo>
                    <a:pt x="32311" y="135955"/>
                  </a:lnTo>
                  <a:lnTo>
                    <a:pt x="40482" y="136331"/>
                  </a:lnTo>
                  <a:lnTo>
                    <a:pt x="48270" y="133072"/>
                  </a:lnTo>
                  <a:lnTo>
                    <a:pt x="61992" y="120092"/>
                  </a:lnTo>
                  <a:lnTo>
                    <a:pt x="84195" y="73060"/>
                  </a:lnTo>
                  <a:lnTo>
                    <a:pt x="89631" y="36484"/>
                  </a:lnTo>
                  <a:lnTo>
                    <a:pt x="91564" y="32582"/>
                  </a:lnTo>
                  <a:lnTo>
                    <a:pt x="94022" y="34660"/>
                  </a:lnTo>
                  <a:lnTo>
                    <a:pt x="116282" y="93948"/>
                  </a:lnTo>
                  <a:lnTo>
                    <a:pt x="141706" y="131291"/>
                  </a:lnTo>
                  <a:lnTo>
                    <a:pt x="167893" y="148364"/>
                  </a:lnTo>
                  <a:lnTo>
                    <a:pt x="176494" y="149283"/>
                  </a:lnTo>
                  <a:lnTo>
                    <a:pt x="207734" y="1370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193573" y="294797"/>
              <a:ext cx="50449" cy="442198"/>
            </a:xfrm>
            <a:custGeom>
              <a:avLst/>
              <a:gdLst/>
              <a:ahLst/>
              <a:cxnLst/>
              <a:rect l="0" t="0" r="0" b="0"/>
              <a:pathLst>
                <a:path w="50449" h="442198">
                  <a:moveTo>
                    <a:pt x="8334" y="0"/>
                  </a:moveTo>
                  <a:lnTo>
                    <a:pt x="0" y="52051"/>
                  </a:lnTo>
                  <a:lnTo>
                    <a:pt x="3828" y="111538"/>
                  </a:lnTo>
                  <a:lnTo>
                    <a:pt x="14679" y="172724"/>
                  </a:lnTo>
                  <a:lnTo>
                    <a:pt x="21156" y="227964"/>
                  </a:lnTo>
                  <a:lnTo>
                    <a:pt x="33353" y="278607"/>
                  </a:lnTo>
                  <a:lnTo>
                    <a:pt x="37974" y="330945"/>
                  </a:lnTo>
                  <a:lnTo>
                    <a:pt x="46770" y="393532"/>
                  </a:lnTo>
                  <a:lnTo>
                    <a:pt x="50448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359683" y="508489"/>
              <a:ext cx="137022" cy="217978"/>
            </a:xfrm>
            <a:custGeom>
              <a:avLst/>
              <a:gdLst/>
              <a:ahLst/>
              <a:cxnLst/>
              <a:rect l="0" t="0" r="0" b="0"/>
              <a:pathLst>
                <a:path w="137022" h="217978">
                  <a:moveTo>
                    <a:pt x="137021" y="17935"/>
                  </a:moveTo>
                  <a:lnTo>
                    <a:pt x="125843" y="6757"/>
                  </a:lnTo>
                  <a:lnTo>
                    <a:pt x="107877" y="1269"/>
                  </a:lnTo>
                  <a:lnTo>
                    <a:pt x="85464" y="0"/>
                  </a:lnTo>
                  <a:lnTo>
                    <a:pt x="53115" y="7032"/>
                  </a:lnTo>
                  <a:lnTo>
                    <a:pt x="31880" y="17379"/>
                  </a:lnTo>
                  <a:lnTo>
                    <a:pt x="5783" y="41947"/>
                  </a:lnTo>
                  <a:lnTo>
                    <a:pt x="1566" y="51491"/>
                  </a:lnTo>
                  <a:lnTo>
                    <a:pt x="0" y="71453"/>
                  </a:lnTo>
                  <a:lnTo>
                    <a:pt x="4730" y="79350"/>
                  </a:lnTo>
                  <a:lnTo>
                    <a:pt x="22463" y="91244"/>
                  </a:lnTo>
                  <a:lnTo>
                    <a:pt x="84490" y="115859"/>
                  </a:lnTo>
                  <a:lnTo>
                    <a:pt x="115997" y="132218"/>
                  </a:lnTo>
                  <a:lnTo>
                    <a:pt x="121835" y="139747"/>
                  </a:lnTo>
                  <a:lnTo>
                    <a:pt x="124558" y="148276"/>
                  </a:lnTo>
                  <a:lnTo>
                    <a:pt x="125203" y="157472"/>
                  </a:lnTo>
                  <a:lnTo>
                    <a:pt x="122123" y="165942"/>
                  </a:lnTo>
                  <a:lnTo>
                    <a:pt x="109343" y="181592"/>
                  </a:lnTo>
                  <a:lnTo>
                    <a:pt x="82417" y="197967"/>
                  </a:lnTo>
                  <a:lnTo>
                    <a:pt x="21208" y="21797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231626" y="926507"/>
            <a:ext cx="5951102" cy="615152"/>
            <a:chOff x="231626" y="926507"/>
            <a:chExt cx="5951102" cy="615152"/>
          </a:xfrm>
        </p:grpSpPr>
        <p:sp>
          <p:nvSpPr>
            <p:cNvPr id="37" name="Freeform 36"/>
            <p:cNvSpPr/>
            <p:nvPr/>
          </p:nvSpPr>
          <p:spPr>
            <a:xfrm>
              <a:off x="379025" y="1031792"/>
              <a:ext cx="73701" cy="463255"/>
            </a:xfrm>
            <a:custGeom>
              <a:avLst/>
              <a:gdLst/>
              <a:ahLst/>
              <a:cxnLst/>
              <a:rect l="0" t="0" r="0" b="0"/>
              <a:pathLst>
                <a:path w="73701" h="463255">
                  <a:moveTo>
                    <a:pt x="0" y="0"/>
                  </a:moveTo>
                  <a:lnTo>
                    <a:pt x="15642" y="27556"/>
                  </a:lnTo>
                  <a:lnTo>
                    <a:pt x="28090" y="83779"/>
                  </a:lnTo>
                  <a:lnTo>
                    <a:pt x="30550" y="135568"/>
                  </a:lnTo>
                  <a:lnTo>
                    <a:pt x="34399" y="190297"/>
                  </a:lnTo>
                  <a:lnTo>
                    <a:pt x="46179" y="245820"/>
                  </a:lnTo>
                  <a:lnTo>
                    <a:pt x="50728" y="299003"/>
                  </a:lnTo>
                  <a:lnTo>
                    <a:pt x="59500" y="356980"/>
                  </a:lnTo>
                  <a:lnTo>
                    <a:pt x="65566" y="416092"/>
                  </a:lnTo>
                  <a:lnTo>
                    <a:pt x="73700" y="4632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31626" y="1221305"/>
              <a:ext cx="326385" cy="94758"/>
            </a:xfrm>
            <a:custGeom>
              <a:avLst/>
              <a:gdLst/>
              <a:ahLst/>
              <a:cxnLst/>
              <a:rect l="0" t="0" r="0" b="0"/>
              <a:pathLst>
                <a:path w="326385" h="94758">
                  <a:moveTo>
                    <a:pt x="326384" y="0"/>
                  </a:moveTo>
                  <a:lnTo>
                    <a:pt x="299998" y="15641"/>
                  </a:lnTo>
                  <a:lnTo>
                    <a:pt x="247819" y="31209"/>
                  </a:lnTo>
                  <a:lnTo>
                    <a:pt x="192712" y="45549"/>
                  </a:lnTo>
                  <a:lnTo>
                    <a:pt x="134173" y="66281"/>
                  </a:lnTo>
                  <a:lnTo>
                    <a:pt x="106426" y="76252"/>
                  </a:lnTo>
                  <a:lnTo>
                    <a:pt x="44073" y="8577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58010" y="1042321"/>
              <a:ext cx="221099" cy="431669"/>
            </a:xfrm>
            <a:custGeom>
              <a:avLst/>
              <a:gdLst/>
              <a:ahLst/>
              <a:cxnLst/>
              <a:rect l="0" t="0" r="0" b="0"/>
              <a:pathLst>
                <a:path w="221099" h="431669">
                  <a:moveTo>
                    <a:pt x="0" y="0"/>
                  </a:moveTo>
                  <a:lnTo>
                    <a:pt x="5589" y="62092"/>
                  </a:lnTo>
                  <a:lnTo>
                    <a:pt x="21331" y="118791"/>
                  </a:lnTo>
                  <a:lnTo>
                    <a:pt x="31667" y="165049"/>
                  </a:lnTo>
                  <a:lnTo>
                    <a:pt x="42138" y="223208"/>
                  </a:lnTo>
                  <a:lnTo>
                    <a:pt x="52650" y="275536"/>
                  </a:lnTo>
                  <a:lnTo>
                    <a:pt x="66682" y="335837"/>
                  </a:lnTo>
                  <a:lnTo>
                    <a:pt x="71143" y="394714"/>
                  </a:lnTo>
                  <a:lnTo>
                    <a:pt x="69656" y="396504"/>
                  </a:lnTo>
                  <a:lnTo>
                    <a:pt x="67494" y="394187"/>
                  </a:lnTo>
                  <a:lnTo>
                    <a:pt x="63550" y="331344"/>
                  </a:lnTo>
                  <a:lnTo>
                    <a:pt x="68873" y="296268"/>
                  </a:lnTo>
                  <a:lnTo>
                    <a:pt x="80913" y="277514"/>
                  </a:lnTo>
                  <a:lnTo>
                    <a:pt x="89037" y="269237"/>
                  </a:lnTo>
                  <a:lnTo>
                    <a:pt x="99132" y="266059"/>
                  </a:lnTo>
                  <a:lnTo>
                    <a:pt x="122827" y="268767"/>
                  </a:lnTo>
                  <a:lnTo>
                    <a:pt x="142717" y="280889"/>
                  </a:lnTo>
                  <a:lnTo>
                    <a:pt x="167069" y="310564"/>
                  </a:lnTo>
                  <a:lnTo>
                    <a:pt x="202198" y="367800"/>
                  </a:lnTo>
                  <a:lnTo>
                    <a:pt x="217018" y="407354"/>
                  </a:lnTo>
                  <a:lnTo>
                    <a:pt x="221098" y="43166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8095" y="1291942"/>
              <a:ext cx="203170" cy="182204"/>
            </a:xfrm>
            <a:custGeom>
              <a:avLst/>
              <a:gdLst/>
              <a:ahLst/>
              <a:cxnLst/>
              <a:rect l="0" t="0" r="0" b="0"/>
              <a:pathLst>
                <a:path w="203170" h="182204">
                  <a:moveTo>
                    <a:pt x="55770" y="139933"/>
                  </a:moveTo>
                  <a:lnTo>
                    <a:pt x="94143" y="110625"/>
                  </a:lnTo>
                  <a:lnTo>
                    <a:pt x="109774" y="79257"/>
                  </a:lnTo>
                  <a:lnTo>
                    <a:pt x="111747" y="56814"/>
                  </a:lnTo>
                  <a:lnTo>
                    <a:pt x="107555" y="36311"/>
                  </a:lnTo>
                  <a:lnTo>
                    <a:pt x="97893" y="19399"/>
                  </a:lnTo>
                  <a:lnTo>
                    <a:pt x="82680" y="7204"/>
                  </a:lnTo>
                  <a:lnTo>
                    <a:pt x="73710" y="2314"/>
                  </a:lnTo>
                  <a:lnTo>
                    <a:pt x="54384" y="0"/>
                  </a:lnTo>
                  <a:lnTo>
                    <a:pt x="44318" y="1021"/>
                  </a:lnTo>
                  <a:lnTo>
                    <a:pt x="26893" y="11514"/>
                  </a:lnTo>
                  <a:lnTo>
                    <a:pt x="12520" y="29046"/>
                  </a:lnTo>
                  <a:lnTo>
                    <a:pt x="2233" y="52435"/>
                  </a:lnTo>
                  <a:lnTo>
                    <a:pt x="0" y="75309"/>
                  </a:lnTo>
                  <a:lnTo>
                    <a:pt x="11121" y="129213"/>
                  </a:lnTo>
                  <a:lnTo>
                    <a:pt x="17599" y="150377"/>
                  </a:lnTo>
                  <a:lnTo>
                    <a:pt x="30616" y="168361"/>
                  </a:lnTo>
                  <a:lnTo>
                    <a:pt x="39001" y="176433"/>
                  </a:lnTo>
                  <a:lnTo>
                    <a:pt x="48100" y="180644"/>
                  </a:lnTo>
                  <a:lnTo>
                    <a:pt x="67569" y="182203"/>
                  </a:lnTo>
                  <a:lnTo>
                    <a:pt x="84800" y="175877"/>
                  </a:lnTo>
                  <a:lnTo>
                    <a:pt x="92671" y="170915"/>
                  </a:lnTo>
                  <a:lnTo>
                    <a:pt x="104536" y="156042"/>
                  </a:lnTo>
                  <a:lnTo>
                    <a:pt x="112539" y="136564"/>
                  </a:lnTo>
                  <a:lnTo>
                    <a:pt x="117676" y="85932"/>
                  </a:lnTo>
                  <a:lnTo>
                    <a:pt x="118379" y="67970"/>
                  </a:lnTo>
                  <a:lnTo>
                    <a:pt x="124456" y="100590"/>
                  </a:lnTo>
                  <a:lnTo>
                    <a:pt x="145290" y="139311"/>
                  </a:lnTo>
                  <a:lnTo>
                    <a:pt x="158338" y="155644"/>
                  </a:lnTo>
                  <a:lnTo>
                    <a:pt x="166262" y="159766"/>
                  </a:lnTo>
                  <a:lnTo>
                    <a:pt x="203169" y="16099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052849" y="106337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60383"/>
                  </a:lnTo>
                  <a:lnTo>
                    <a:pt x="3120" y="121226"/>
                  </a:lnTo>
                  <a:lnTo>
                    <a:pt x="8406" y="166182"/>
                  </a:lnTo>
                  <a:lnTo>
                    <a:pt x="14655" y="209559"/>
                  </a:lnTo>
                  <a:lnTo>
                    <a:pt x="18212" y="252235"/>
                  </a:lnTo>
                  <a:lnTo>
                    <a:pt x="23334" y="309483"/>
                  </a:lnTo>
                  <a:lnTo>
                    <a:pt x="29956" y="370748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15979" y="1210777"/>
              <a:ext cx="242156" cy="31586"/>
            </a:xfrm>
            <a:custGeom>
              <a:avLst/>
              <a:gdLst/>
              <a:ahLst/>
              <a:cxnLst/>
              <a:rect l="0" t="0" r="0" b="0"/>
              <a:pathLst>
                <a:path w="242156" h="31586">
                  <a:moveTo>
                    <a:pt x="242155" y="0"/>
                  </a:moveTo>
                  <a:lnTo>
                    <a:pt x="185941" y="16788"/>
                  </a:lnTo>
                  <a:lnTo>
                    <a:pt x="124250" y="20214"/>
                  </a:lnTo>
                  <a:lnTo>
                    <a:pt x="73080" y="23926"/>
                  </a:lnTo>
                  <a:lnTo>
                    <a:pt x="30232" y="2931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410818" y="1221305"/>
              <a:ext cx="281755" cy="189857"/>
            </a:xfrm>
            <a:custGeom>
              <a:avLst/>
              <a:gdLst/>
              <a:ahLst/>
              <a:cxnLst/>
              <a:rect l="0" t="0" r="0" b="0"/>
              <a:pathLst>
                <a:path w="281755" h="189857">
                  <a:moveTo>
                    <a:pt x="0" y="21057"/>
                  </a:moveTo>
                  <a:lnTo>
                    <a:pt x="0" y="75202"/>
                  </a:lnTo>
                  <a:lnTo>
                    <a:pt x="5589" y="130148"/>
                  </a:lnTo>
                  <a:lnTo>
                    <a:pt x="20244" y="166464"/>
                  </a:lnTo>
                  <a:lnTo>
                    <a:pt x="35903" y="182389"/>
                  </a:lnTo>
                  <a:lnTo>
                    <a:pt x="44993" y="188273"/>
                  </a:lnTo>
                  <a:lnTo>
                    <a:pt x="53392" y="189856"/>
                  </a:lnTo>
                  <a:lnTo>
                    <a:pt x="61331" y="188572"/>
                  </a:lnTo>
                  <a:lnTo>
                    <a:pt x="68963" y="185376"/>
                  </a:lnTo>
                  <a:lnTo>
                    <a:pt x="80563" y="172467"/>
                  </a:lnTo>
                  <a:lnTo>
                    <a:pt x="88449" y="153861"/>
                  </a:lnTo>
                  <a:lnTo>
                    <a:pt x="93511" y="103789"/>
                  </a:lnTo>
                  <a:lnTo>
                    <a:pt x="93926" y="90250"/>
                  </a:lnTo>
                  <a:lnTo>
                    <a:pt x="95373" y="84733"/>
                  </a:lnTo>
                  <a:lnTo>
                    <a:pt x="97507" y="84565"/>
                  </a:lnTo>
                  <a:lnTo>
                    <a:pt x="134138" y="132534"/>
                  </a:lnTo>
                  <a:lnTo>
                    <a:pt x="160238" y="148584"/>
                  </a:lnTo>
                  <a:lnTo>
                    <a:pt x="201376" y="155159"/>
                  </a:lnTo>
                  <a:lnTo>
                    <a:pt x="227541" y="150458"/>
                  </a:lnTo>
                  <a:lnTo>
                    <a:pt x="239432" y="145929"/>
                  </a:lnTo>
                  <a:lnTo>
                    <a:pt x="255763" y="131538"/>
                  </a:lnTo>
                  <a:lnTo>
                    <a:pt x="275779" y="93703"/>
                  </a:lnTo>
                  <a:lnTo>
                    <a:pt x="281754" y="57270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772080" y="1242362"/>
              <a:ext cx="17765" cy="136872"/>
            </a:xfrm>
            <a:custGeom>
              <a:avLst/>
              <a:gdLst/>
              <a:ahLst/>
              <a:cxnLst/>
              <a:rect l="0" t="0" r="0" b="0"/>
              <a:pathLst>
                <a:path w="17765" h="136872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17764" y="13687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89844" y="1094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926715" y="1052849"/>
              <a:ext cx="52643" cy="347442"/>
            </a:xfrm>
            <a:custGeom>
              <a:avLst/>
              <a:gdLst/>
              <a:ahLst/>
              <a:cxnLst/>
              <a:rect l="0" t="0" r="0" b="0"/>
              <a:pathLst>
                <a:path w="52643" h="347442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8405" y="159906"/>
                  </a:lnTo>
                  <a:lnTo>
                    <a:pt x="16788" y="213106"/>
                  </a:lnTo>
                  <a:lnTo>
                    <a:pt x="20962" y="265264"/>
                  </a:lnTo>
                  <a:lnTo>
                    <a:pt x="30257" y="308534"/>
                  </a:lnTo>
                  <a:lnTo>
                    <a:pt x="52642" y="3474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032000" y="1021264"/>
              <a:ext cx="52643" cy="389555"/>
            </a:xfrm>
            <a:custGeom>
              <a:avLst/>
              <a:gdLst/>
              <a:ahLst/>
              <a:cxnLst/>
              <a:rect l="0" t="0" r="0" b="0"/>
              <a:pathLst>
                <a:path w="52643" h="389555">
                  <a:moveTo>
                    <a:pt x="0" y="0"/>
                  </a:moveTo>
                  <a:lnTo>
                    <a:pt x="3119" y="52050"/>
                  </a:lnTo>
                  <a:lnTo>
                    <a:pt x="8333" y="101990"/>
                  </a:lnTo>
                  <a:lnTo>
                    <a:pt x="15684" y="155197"/>
                  </a:lnTo>
                  <a:lnTo>
                    <a:pt x="21165" y="210247"/>
                  </a:lnTo>
                  <a:lnTo>
                    <a:pt x="27978" y="265066"/>
                  </a:lnTo>
                  <a:lnTo>
                    <a:pt x="31686" y="316534"/>
                  </a:lnTo>
                  <a:lnTo>
                    <a:pt x="42827" y="363432"/>
                  </a:lnTo>
                  <a:lnTo>
                    <a:pt x="52642" y="38955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05782" y="968621"/>
              <a:ext cx="163655" cy="371285"/>
            </a:xfrm>
            <a:custGeom>
              <a:avLst/>
              <a:gdLst/>
              <a:ahLst/>
              <a:cxnLst/>
              <a:rect l="0" t="0" r="0" b="0"/>
              <a:pathLst>
                <a:path w="163655" h="371285">
                  <a:moveTo>
                    <a:pt x="0" y="0"/>
                  </a:moveTo>
                  <a:lnTo>
                    <a:pt x="0" y="48931"/>
                  </a:lnTo>
                  <a:lnTo>
                    <a:pt x="3120" y="99896"/>
                  </a:lnTo>
                  <a:lnTo>
                    <a:pt x="8333" y="159451"/>
                  </a:lnTo>
                  <a:lnTo>
                    <a:pt x="12998" y="212191"/>
                  </a:lnTo>
                  <a:lnTo>
                    <a:pt x="19465" y="267043"/>
                  </a:lnTo>
                  <a:lnTo>
                    <a:pt x="26175" y="308931"/>
                  </a:lnTo>
                  <a:lnTo>
                    <a:pt x="24469" y="315919"/>
                  </a:lnTo>
                  <a:lnTo>
                    <a:pt x="19822" y="318237"/>
                  </a:lnTo>
                  <a:lnTo>
                    <a:pt x="13215" y="317443"/>
                  </a:lnTo>
                  <a:lnTo>
                    <a:pt x="8810" y="312235"/>
                  </a:lnTo>
                  <a:lnTo>
                    <a:pt x="3916" y="293969"/>
                  </a:lnTo>
                  <a:lnTo>
                    <a:pt x="6750" y="251789"/>
                  </a:lnTo>
                  <a:lnTo>
                    <a:pt x="18208" y="228500"/>
                  </a:lnTo>
                  <a:lnTo>
                    <a:pt x="26177" y="219014"/>
                  </a:lnTo>
                  <a:lnTo>
                    <a:pt x="47509" y="208474"/>
                  </a:lnTo>
                  <a:lnTo>
                    <a:pt x="71418" y="204959"/>
                  </a:lnTo>
                  <a:lnTo>
                    <a:pt x="93743" y="207297"/>
                  </a:lnTo>
                  <a:lnTo>
                    <a:pt x="126042" y="220779"/>
                  </a:lnTo>
                  <a:lnTo>
                    <a:pt x="144146" y="239284"/>
                  </a:lnTo>
                  <a:lnTo>
                    <a:pt x="157652" y="263106"/>
                  </a:lnTo>
                  <a:lnTo>
                    <a:pt x="163654" y="289292"/>
                  </a:lnTo>
                  <a:lnTo>
                    <a:pt x="161444" y="324752"/>
                  </a:lnTo>
                  <a:lnTo>
                    <a:pt x="153252" y="343596"/>
                  </a:lnTo>
                  <a:lnTo>
                    <a:pt x="147791" y="351897"/>
                  </a:lnTo>
                  <a:lnTo>
                    <a:pt x="129246" y="364239"/>
                  </a:lnTo>
                  <a:lnTo>
                    <a:pt x="106576" y="371284"/>
                  </a:lnTo>
                  <a:lnTo>
                    <a:pt x="74082" y="368674"/>
                  </a:lnTo>
                  <a:lnTo>
                    <a:pt x="43397" y="35932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723658" y="1131509"/>
              <a:ext cx="171679" cy="203247"/>
            </a:xfrm>
            <a:custGeom>
              <a:avLst/>
              <a:gdLst/>
              <a:ahLst/>
              <a:cxnLst/>
              <a:rect l="0" t="0" r="0" b="0"/>
              <a:pathLst>
                <a:path w="171679" h="203247">
                  <a:moveTo>
                    <a:pt x="24279" y="100325"/>
                  </a:moveTo>
                  <a:lnTo>
                    <a:pt x="61757" y="91991"/>
                  </a:lnTo>
                  <a:lnTo>
                    <a:pt x="107592" y="84641"/>
                  </a:lnTo>
                  <a:lnTo>
                    <a:pt x="134232" y="69681"/>
                  </a:lnTo>
                  <a:lnTo>
                    <a:pt x="139695" y="61178"/>
                  </a:lnTo>
                  <a:lnTo>
                    <a:pt x="145765" y="39253"/>
                  </a:lnTo>
                  <a:lnTo>
                    <a:pt x="145044" y="29194"/>
                  </a:lnTo>
                  <a:lnTo>
                    <a:pt x="138004" y="11779"/>
                  </a:lnTo>
                  <a:lnTo>
                    <a:pt x="130512" y="6199"/>
                  </a:lnTo>
                  <a:lnTo>
                    <a:pt x="109708" y="0"/>
                  </a:lnTo>
                  <a:lnTo>
                    <a:pt x="71689" y="2099"/>
                  </a:lnTo>
                  <a:lnTo>
                    <a:pt x="50809" y="10265"/>
                  </a:lnTo>
                  <a:lnTo>
                    <a:pt x="18341" y="34572"/>
                  </a:lnTo>
                  <a:lnTo>
                    <a:pt x="2113" y="60565"/>
                  </a:lnTo>
                  <a:lnTo>
                    <a:pt x="0" y="83434"/>
                  </a:lnTo>
                  <a:lnTo>
                    <a:pt x="8175" y="136243"/>
                  </a:lnTo>
                  <a:lnTo>
                    <a:pt x="23277" y="166599"/>
                  </a:lnTo>
                  <a:lnTo>
                    <a:pt x="39042" y="179693"/>
                  </a:lnTo>
                  <a:lnTo>
                    <a:pt x="77758" y="197631"/>
                  </a:lnTo>
                  <a:lnTo>
                    <a:pt x="114344" y="203246"/>
                  </a:lnTo>
                  <a:lnTo>
                    <a:pt x="171678" y="19508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163292" y="1118947"/>
              <a:ext cx="213693" cy="205867"/>
            </a:xfrm>
            <a:custGeom>
              <a:avLst/>
              <a:gdLst/>
              <a:ahLst/>
              <a:cxnLst/>
              <a:rect l="0" t="0" r="0" b="0"/>
              <a:pathLst>
                <a:path w="213693" h="205867">
                  <a:moveTo>
                    <a:pt x="100542" y="18130"/>
                  </a:moveTo>
                  <a:lnTo>
                    <a:pt x="111721" y="6952"/>
                  </a:lnTo>
                  <a:lnTo>
                    <a:pt x="110334" y="3659"/>
                  </a:lnTo>
                  <a:lnTo>
                    <a:pt x="96316" y="0"/>
                  </a:lnTo>
                  <a:lnTo>
                    <a:pt x="57593" y="6057"/>
                  </a:lnTo>
                  <a:lnTo>
                    <a:pt x="27765" y="16373"/>
                  </a:lnTo>
                  <a:lnTo>
                    <a:pt x="11265" y="27488"/>
                  </a:lnTo>
                  <a:lnTo>
                    <a:pt x="5929" y="36067"/>
                  </a:lnTo>
                  <a:lnTo>
                    <a:pt x="0" y="58078"/>
                  </a:lnTo>
                  <a:lnTo>
                    <a:pt x="1928" y="68158"/>
                  </a:lnTo>
                  <a:lnTo>
                    <a:pt x="13430" y="85599"/>
                  </a:lnTo>
                  <a:lnTo>
                    <a:pt x="39636" y="102982"/>
                  </a:lnTo>
                  <a:lnTo>
                    <a:pt x="101765" y="114702"/>
                  </a:lnTo>
                  <a:lnTo>
                    <a:pt x="162487" y="130673"/>
                  </a:lnTo>
                  <a:lnTo>
                    <a:pt x="193765" y="142203"/>
                  </a:lnTo>
                  <a:lnTo>
                    <a:pt x="210605" y="153602"/>
                  </a:lnTo>
                  <a:lnTo>
                    <a:pt x="213692" y="161088"/>
                  </a:lnTo>
                  <a:lnTo>
                    <a:pt x="213410" y="169587"/>
                  </a:lnTo>
                  <a:lnTo>
                    <a:pt x="210882" y="178763"/>
                  </a:lnTo>
                  <a:lnTo>
                    <a:pt x="205687" y="186050"/>
                  </a:lnTo>
                  <a:lnTo>
                    <a:pt x="190557" y="197266"/>
                  </a:lnTo>
                  <a:lnTo>
                    <a:pt x="156719" y="204569"/>
                  </a:lnTo>
                  <a:lnTo>
                    <a:pt x="104533" y="205866"/>
                  </a:lnTo>
                  <a:lnTo>
                    <a:pt x="58428" y="1971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26224" y="926507"/>
              <a:ext cx="163994" cy="357970"/>
            </a:xfrm>
            <a:custGeom>
              <a:avLst/>
              <a:gdLst/>
              <a:ahLst/>
              <a:cxnLst/>
              <a:rect l="0" t="0" r="0" b="0"/>
              <a:pathLst>
                <a:path w="163994" h="357970">
                  <a:moveTo>
                    <a:pt x="6066" y="0"/>
                  </a:moveTo>
                  <a:lnTo>
                    <a:pt x="0" y="32452"/>
                  </a:lnTo>
                  <a:lnTo>
                    <a:pt x="7641" y="83230"/>
                  </a:lnTo>
                  <a:lnTo>
                    <a:pt x="17061" y="139694"/>
                  </a:lnTo>
                  <a:lnTo>
                    <a:pt x="24141" y="200878"/>
                  </a:lnTo>
                  <a:lnTo>
                    <a:pt x="26239" y="257222"/>
                  </a:lnTo>
                  <a:lnTo>
                    <a:pt x="26948" y="318181"/>
                  </a:lnTo>
                  <a:lnTo>
                    <a:pt x="28176" y="322085"/>
                  </a:lnTo>
                  <a:lnTo>
                    <a:pt x="30165" y="318839"/>
                  </a:lnTo>
                  <a:lnTo>
                    <a:pt x="48447" y="259431"/>
                  </a:lnTo>
                  <a:lnTo>
                    <a:pt x="51867" y="246653"/>
                  </a:lnTo>
                  <a:lnTo>
                    <a:pt x="57657" y="236965"/>
                  </a:lnTo>
                  <a:lnTo>
                    <a:pt x="73449" y="223081"/>
                  </a:lnTo>
                  <a:lnTo>
                    <a:pt x="82573" y="221251"/>
                  </a:lnTo>
                  <a:lnTo>
                    <a:pt x="102070" y="225456"/>
                  </a:lnTo>
                  <a:lnTo>
                    <a:pt x="119315" y="238243"/>
                  </a:lnTo>
                  <a:lnTo>
                    <a:pt x="149449" y="275048"/>
                  </a:lnTo>
                  <a:lnTo>
                    <a:pt x="157529" y="298499"/>
                  </a:lnTo>
                  <a:lnTo>
                    <a:pt x="163993" y="3579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06031" y="1210777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7264"/>
                  </a:lnTo>
                  <a:lnTo>
                    <a:pt x="3119" y="94176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695502" y="1084435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90259" y="1156474"/>
              <a:ext cx="142366" cy="385185"/>
            </a:xfrm>
            <a:custGeom>
              <a:avLst/>
              <a:gdLst/>
              <a:ahLst/>
              <a:cxnLst/>
              <a:rect l="0" t="0" r="0" b="0"/>
              <a:pathLst>
                <a:path w="142366" h="385185">
                  <a:moveTo>
                    <a:pt x="0" y="33246"/>
                  </a:moveTo>
                  <a:lnTo>
                    <a:pt x="20243" y="88387"/>
                  </a:lnTo>
                  <a:lnTo>
                    <a:pt x="37750" y="151416"/>
                  </a:lnTo>
                  <a:lnTo>
                    <a:pt x="56039" y="211154"/>
                  </a:lnTo>
                  <a:lnTo>
                    <a:pt x="68998" y="269773"/>
                  </a:lnTo>
                  <a:lnTo>
                    <a:pt x="75890" y="327625"/>
                  </a:lnTo>
                  <a:lnTo>
                    <a:pt x="88025" y="383924"/>
                  </a:lnTo>
                  <a:lnTo>
                    <a:pt x="85590" y="385184"/>
                  </a:lnTo>
                  <a:lnTo>
                    <a:pt x="81626" y="383685"/>
                  </a:lnTo>
                  <a:lnTo>
                    <a:pt x="77222" y="363302"/>
                  </a:lnTo>
                  <a:lnTo>
                    <a:pt x="71624" y="315484"/>
                  </a:lnTo>
                  <a:lnTo>
                    <a:pt x="59251" y="258102"/>
                  </a:lnTo>
                  <a:lnTo>
                    <a:pt x="49012" y="207105"/>
                  </a:lnTo>
                  <a:lnTo>
                    <a:pt x="38568" y="153130"/>
                  </a:lnTo>
                  <a:lnTo>
                    <a:pt x="28065" y="100093"/>
                  </a:lnTo>
                  <a:lnTo>
                    <a:pt x="28723" y="58511"/>
                  </a:lnTo>
                  <a:lnTo>
                    <a:pt x="36326" y="23964"/>
                  </a:lnTo>
                  <a:lnTo>
                    <a:pt x="41765" y="15360"/>
                  </a:lnTo>
                  <a:lnTo>
                    <a:pt x="57167" y="2680"/>
                  </a:lnTo>
                  <a:lnTo>
                    <a:pt x="66187" y="0"/>
                  </a:lnTo>
                  <a:lnTo>
                    <a:pt x="85568" y="143"/>
                  </a:lnTo>
                  <a:lnTo>
                    <a:pt x="102761" y="7225"/>
                  </a:lnTo>
                  <a:lnTo>
                    <a:pt x="118201" y="19341"/>
                  </a:lnTo>
                  <a:lnTo>
                    <a:pt x="132862" y="36425"/>
                  </a:lnTo>
                  <a:lnTo>
                    <a:pt x="140938" y="61955"/>
                  </a:lnTo>
                  <a:lnTo>
                    <a:pt x="142365" y="102973"/>
                  </a:lnTo>
                  <a:lnTo>
                    <a:pt x="140534" y="114826"/>
                  </a:lnTo>
                  <a:lnTo>
                    <a:pt x="129140" y="134234"/>
                  </a:lnTo>
                  <a:lnTo>
                    <a:pt x="84228" y="17011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001754" y="1179245"/>
              <a:ext cx="139049" cy="338192"/>
            </a:xfrm>
            <a:custGeom>
              <a:avLst/>
              <a:gdLst/>
              <a:ahLst/>
              <a:cxnLst/>
              <a:rect l="0" t="0" r="0" b="0"/>
              <a:pathLst>
                <a:path w="139049" h="338192">
                  <a:moveTo>
                    <a:pt x="20132" y="115760"/>
                  </a:moveTo>
                  <a:lnTo>
                    <a:pt x="25721" y="174377"/>
                  </a:lnTo>
                  <a:lnTo>
                    <a:pt x="34786" y="225934"/>
                  </a:lnTo>
                  <a:lnTo>
                    <a:pt x="44881" y="280075"/>
                  </a:lnTo>
                  <a:lnTo>
                    <a:pt x="55263" y="335347"/>
                  </a:lnTo>
                  <a:lnTo>
                    <a:pt x="52911" y="338191"/>
                  </a:lnTo>
                  <a:lnTo>
                    <a:pt x="49004" y="337746"/>
                  </a:lnTo>
                  <a:lnTo>
                    <a:pt x="41543" y="324775"/>
                  </a:lnTo>
                  <a:lnTo>
                    <a:pt x="27221" y="267141"/>
                  </a:lnTo>
                  <a:lnTo>
                    <a:pt x="16643" y="208577"/>
                  </a:lnTo>
                  <a:lnTo>
                    <a:pt x="3758" y="148782"/>
                  </a:lnTo>
                  <a:lnTo>
                    <a:pt x="0" y="86191"/>
                  </a:lnTo>
                  <a:lnTo>
                    <a:pt x="1825" y="58165"/>
                  </a:lnTo>
                  <a:lnTo>
                    <a:pt x="10436" y="34010"/>
                  </a:lnTo>
                  <a:lnTo>
                    <a:pt x="25181" y="14696"/>
                  </a:lnTo>
                  <a:lnTo>
                    <a:pt x="34026" y="6270"/>
                  </a:lnTo>
                  <a:lnTo>
                    <a:pt x="43433" y="1822"/>
                  </a:lnTo>
                  <a:lnTo>
                    <a:pt x="63243" y="0"/>
                  </a:lnTo>
                  <a:lnTo>
                    <a:pt x="94126" y="5551"/>
                  </a:lnTo>
                  <a:lnTo>
                    <a:pt x="111900" y="17645"/>
                  </a:lnTo>
                  <a:lnTo>
                    <a:pt x="126428" y="35888"/>
                  </a:lnTo>
                  <a:lnTo>
                    <a:pt x="136785" y="59594"/>
                  </a:lnTo>
                  <a:lnTo>
                    <a:pt x="139048" y="82609"/>
                  </a:lnTo>
                  <a:lnTo>
                    <a:pt x="134984" y="103366"/>
                  </a:lnTo>
                  <a:lnTo>
                    <a:pt x="125380" y="120390"/>
                  </a:lnTo>
                  <a:lnTo>
                    <a:pt x="110192" y="132635"/>
                  </a:lnTo>
                  <a:lnTo>
                    <a:pt x="91744" y="140808"/>
                  </a:lnTo>
                  <a:lnTo>
                    <a:pt x="51717" y="14734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00870" y="1123345"/>
              <a:ext cx="126343" cy="217495"/>
            </a:xfrm>
            <a:custGeom>
              <a:avLst/>
              <a:gdLst/>
              <a:ahLst/>
              <a:cxnLst/>
              <a:rect l="0" t="0" r="0" b="0"/>
              <a:pathLst>
                <a:path w="126343" h="217495">
                  <a:moveTo>
                    <a:pt x="0" y="87432"/>
                  </a:moveTo>
                  <a:lnTo>
                    <a:pt x="54145" y="84312"/>
                  </a:lnTo>
                  <a:lnTo>
                    <a:pt x="79047" y="77856"/>
                  </a:lnTo>
                  <a:lnTo>
                    <a:pt x="97913" y="67188"/>
                  </a:lnTo>
                  <a:lnTo>
                    <a:pt x="110977" y="51529"/>
                  </a:lnTo>
                  <a:lnTo>
                    <a:pt x="116099" y="42439"/>
                  </a:lnTo>
                  <a:lnTo>
                    <a:pt x="117174" y="34040"/>
                  </a:lnTo>
                  <a:lnTo>
                    <a:pt x="112129" y="18469"/>
                  </a:lnTo>
                  <a:lnTo>
                    <a:pt x="98968" y="6869"/>
                  </a:lnTo>
                  <a:lnTo>
                    <a:pt x="90545" y="2137"/>
                  </a:lnTo>
                  <a:lnTo>
                    <a:pt x="71828" y="0"/>
                  </a:lnTo>
                  <a:lnTo>
                    <a:pt x="52981" y="4120"/>
                  </a:lnTo>
                  <a:lnTo>
                    <a:pt x="36805" y="13749"/>
                  </a:lnTo>
                  <a:lnTo>
                    <a:pt x="24937" y="28948"/>
                  </a:lnTo>
                  <a:lnTo>
                    <a:pt x="16932" y="48571"/>
                  </a:lnTo>
                  <a:lnTo>
                    <a:pt x="11794" y="99296"/>
                  </a:lnTo>
                  <a:lnTo>
                    <a:pt x="14023" y="137351"/>
                  </a:lnTo>
                  <a:lnTo>
                    <a:pt x="25212" y="170853"/>
                  </a:lnTo>
                  <a:lnTo>
                    <a:pt x="30846" y="181650"/>
                  </a:lnTo>
                  <a:lnTo>
                    <a:pt x="46465" y="196767"/>
                  </a:lnTo>
                  <a:lnTo>
                    <a:pt x="85088" y="216004"/>
                  </a:lnTo>
                  <a:lnTo>
                    <a:pt x="102547" y="217494"/>
                  </a:lnTo>
                  <a:lnTo>
                    <a:pt x="126342" y="21377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61564" y="944440"/>
              <a:ext cx="165690" cy="457456"/>
            </a:xfrm>
            <a:custGeom>
              <a:avLst/>
              <a:gdLst/>
              <a:ahLst/>
              <a:cxnLst/>
              <a:rect l="0" t="0" r="0" b="0"/>
              <a:pathLst>
                <a:path w="165690" h="457456">
                  <a:moveTo>
                    <a:pt x="123576" y="340036"/>
                  </a:moveTo>
                  <a:lnTo>
                    <a:pt x="120456" y="297345"/>
                  </a:lnTo>
                  <a:lnTo>
                    <a:pt x="114000" y="277778"/>
                  </a:lnTo>
                  <a:lnTo>
                    <a:pt x="103332" y="261283"/>
                  </a:lnTo>
                  <a:lnTo>
                    <a:pt x="94872" y="255949"/>
                  </a:lnTo>
                  <a:lnTo>
                    <a:pt x="72994" y="250022"/>
                  </a:lnTo>
                  <a:lnTo>
                    <a:pt x="62948" y="250781"/>
                  </a:lnTo>
                  <a:lnTo>
                    <a:pt x="45547" y="257863"/>
                  </a:lnTo>
                  <a:lnTo>
                    <a:pt x="22597" y="275004"/>
                  </a:lnTo>
                  <a:lnTo>
                    <a:pt x="6568" y="300490"/>
                  </a:lnTo>
                  <a:lnTo>
                    <a:pt x="0" y="335858"/>
                  </a:lnTo>
                  <a:lnTo>
                    <a:pt x="3642" y="375973"/>
                  </a:lnTo>
                  <a:lnTo>
                    <a:pt x="17720" y="411905"/>
                  </a:lnTo>
                  <a:lnTo>
                    <a:pt x="36709" y="439190"/>
                  </a:lnTo>
                  <a:lnTo>
                    <a:pt x="62742" y="456503"/>
                  </a:lnTo>
                  <a:lnTo>
                    <a:pt x="71322" y="457455"/>
                  </a:lnTo>
                  <a:lnTo>
                    <a:pt x="87093" y="452274"/>
                  </a:lnTo>
                  <a:lnTo>
                    <a:pt x="101902" y="435933"/>
                  </a:lnTo>
                  <a:lnTo>
                    <a:pt x="115113" y="411903"/>
                  </a:lnTo>
                  <a:lnTo>
                    <a:pt x="130006" y="351936"/>
                  </a:lnTo>
                  <a:lnTo>
                    <a:pt x="132890" y="299498"/>
                  </a:lnTo>
                  <a:lnTo>
                    <a:pt x="133744" y="241457"/>
                  </a:lnTo>
                  <a:lnTo>
                    <a:pt x="128444" y="179924"/>
                  </a:lnTo>
                  <a:lnTo>
                    <a:pt x="119429" y="120110"/>
                  </a:lnTo>
                  <a:lnTo>
                    <a:pt x="105902" y="60158"/>
                  </a:lnTo>
                  <a:lnTo>
                    <a:pt x="82875" y="3702"/>
                  </a:lnTo>
                  <a:lnTo>
                    <a:pt x="75385" y="0"/>
                  </a:lnTo>
                  <a:lnTo>
                    <a:pt x="66882" y="1042"/>
                  </a:lnTo>
                  <a:lnTo>
                    <a:pt x="57704" y="5245"/>
                  </a:lnTo>
                  <a:lnTo>
                    <a:pt x="52755" y="11557"/>
                  </a:lnTo>
                  <a:lnTo>
                    <a:pt x="50625" y="19275"/>
                  </a:lnTo>
                  <a:lnTo>
                    <a:pt x="51144" y="82677"/>
                  </a:lnTo>
                  <a:lnTo>
                    <a:pt x="61348" y="139764"/>
                  </a:lnTo>
                  <a:lnTo>
                    <a:pt x="74629" y="196101"/>
                  </a:lnTo>
                  <a:lnTo>
                    <a:pt x="88517" y="252290"/>
                  </a:lnTo>
                  <a:lnTo>
                    <a:pt x="102526" y="305329"/>
                  </a:lnTo>
                  <a:lnTo>
                    <a:pt x="122147" y="349948"/>
                  </a:lnTo>
                  <a:lnTo>
                    <a:pt x="147383" y="389047"/>
                  </a:lnTo>
                  <a:lnTo>
                    <a:pt x="165689" y="40320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773872" y="1168663"/>
              <a:ext cx="27123" cy="200042"/>
            </a:xfrm>
            <a:custGeom>
              <a:avLst/>
              <a:gdLst/>
              <a:ahLst/>
              <a:cxnLst/>
              <a:rect l="0" t="0" r="0" b="0"/>
              <a:pathLst>
                <a:path w="27123" h="200042">
                  <a:moveTo>
                    <a:pt x="6066" y="0"/>
                  </a:moveTo>
                  <a:lnTo>
                    <a:pt x="0" y="42027"/>
                  </a:lnTo>
                  <a:lnTo>
                    <a:pt x="4918" y="89791"/>
                  </a:lnTo>
                  <a:lnTo>
                    <a:pt x="17061" y="152094"/>
                  </a:lnTo>
                  <a:lnTo>
                    <a:pt x="27122" y="2000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58880" y="104232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853637" y="1168392"/>
              <a:ext cx="157929" cy="181866"/>
            </a:xfrm>
            <a:custGeom>
              <a:avLst/>
              <a:gdLst/>
              <a:ahLst/>
              <a:cxnLst/>
              <a:rect l="0" t="0" r="0" b="0"/>
              <a:pathLst>
                <a:path w="157929" h="181866">
                  <a:moveTo>
                    <a:pt x="0" y="84499"/>
                  </a:moveTo>
                  <a:lnTo>
                    <a:pt x="5589" y="143116"/>
                  </a:lnTo>
                  <a:lnTo>
                    <a:pt x="15618" y="181865"/>
                  </a:lnTo>
                  <a:lnTo>
                    <a:pt x="13570" y="176906"/>
                  </a:lnTo>
                  <a:lnTo>
                    <a:pt x="10929" y="120873"/>
                  </a:lnTo>
                  <a:lnTo>
                    <a:pt x="10607" y="60878"/>
                  </a:lnTo>
                  <a:lnTo>
                    <a:pt x="16141" y="23688"/>
                  </a:lnTo>
                  <a:lnTo>
                    <a:pt x="21289" y="14712"/>
                  </a:lnTo>
                  <a:lnTo>
                    <a:pt x="36368" y="1620"/>
                  </a:lnTo>
                  <a:lnTo>
                    <a:pt x="45302" y="0"/>
                  </a:lnTo>
                  <a:lnTo>
                    <a:pt x="64588" y="4440"/>
                  </a:lnTo>
                  <a:lnTo>
                    <a:pt x="95176" y="25683"/>
                  </a:lnTo>
                  <a:lnTo>
                    <a:pt x="120877" y="59793"/>
                  </a:lnTo>
                  <a:lnTo>
                    <a:pt x="146217" y="115604"/>
                  </a:lnTo>
                  <a:lnTo>
                    <a:pt x="157928" y="158198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53720" y="958093"/>
              <a:ext cx="213857" cy="370299"/>
            </a:xfrm>
            <a:custGeom>
              <a:avLst/>
              <a:gdLst/>
              <a:ahLst/>
              <a:cxnLst/>
              <a:rect l="0" t="0" r="0" b="0"/>
              <a:pathLst>
                <a:path w="213857" h="3702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4"/>
                  </a:lnTo>
                  <a:lnTo>
                    <a:pt x="20962" y="214714"/>
                  </a:lnTo>
                  <a:lnTo>
                    <a:pt x="32260" y="271310"/>
                  </a:lnTo>
                  <a:lnTo>
                    <a:pt x="39194" y="322543"/>
                  </a:lnTo>
                  <a:lnTo>
                    <a:pt x="40168" y="337861"/>
                  </a:lnTo>
                  <a:lnTo>
                    <a:pt x="38477" y="345734"/>
                  </a:lnTo>
                  <a:lnTo>
                    <a:pt x="35010" y="348642"/>
                  </a:lnTo>
                  <a:lnTo>
                    <a:pt x="30359" y="348241"/>
                  </a:lnTo>
                  <a:lnTo>
                    <a:pt x="28428" y="344465"/>
                  </a:lnTo>
                  <a:lnTo>
                    <a:pt x="33494" y="285207"/>
                  </a:lnTo>
                  <a:lnTo>
                    <a:pt x="48268" y="247242"/>
                  </a:lnTo>
                  <a:lnTo>
                    <a:pt x="60837" y="228428"/>
                  </a:lnTo>
                  <a:lnTo>
                    <a:pt x="77342" y="215387"/>
                  </a:lnTo>
                  <a:lnTo>
                    <a:pt x="86656" y="210272"/>
                  </a:lnTo>
                  <a:lnTo>
                    <a:pt x="106364" y="207708"/>
                  </a:lnTo>
                  <a:lnTo>
                    <a:pt x="126822" y="211638"/>
                  </a:lnTo>
                  <a:lnTo>
                    <a:pt x="147612" y="221183"/>
                  </a:lnTo>
                  <a:lnTo>
                    <a:pt x="173458" y="245300"/>
                  </a:lnTo>
                  <a:lnTo>
                    <a:pt x="207185" y="295212"/>
                  </a:lnTo>
                  <a:lnTo>
                    <a:pt x="211823" y="305602"/>
                  </a:lnTo>
                  <a:lnTo>
                    <a:pt x="213856" y="329625"/>
                  </a:lnTo>
                  <a:lnTo>
                    <a:pt x="212761" y="342583"/>
                  </a:lnTo>
                  <a:lnTo>
                    <a:pt x="207351" y="352391"/>
                  </a:lnTo>
                  <a:lnTo>
                    <a:pt x="188862" y="366408"/>
                  </a:lnTo>
                  <a:lnTo>
                    <a:pt x="161928" y="370298"/>
                  </a:lnTo>
                  <a:lnTo>
                    <a:pt x="102566" y="363264"/>
                  </a:lnTo>
                  <a:lnTo>
                    <a:pt x="43142" y="347213"/>
                  </a:lnTo>
                  <a:lnTo>
                    <a:pt x="17073" y="33684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498884" y="1175929"/>
              <a:ext cx="150144" cy="184490"/>
            </a:xfrm>
            <a:custGeom>
              <a:avLst/>
              <a:gdLst/>
              <a:ahLst/>
              <a:cxnLst/>
              <a:rect l="0" t="0" r="0" b="0"/>
              <a:pathLst>
                <a:path w="150144" h="184490">
                  <a:moveTo>
                    <a:pt x="123333" y="34848"/>
                  </a:moveTo>
                  <a:lnTo>
                    <a:pt x="117744" y="18080"/>
                  </a:lnTo>
                  <a:lnTo>
                    <a:pt x="111418" y="11971"/>
                  </a:lnTo>
                  <a:lnTo>
                    <a:pt x="91911" y="2064"/>
                  </a:lnTo>
                  <a:lnTo>
                    <a:pt x="67644" y="0"/>
                  </a:lnTo>
                  <a:lnTo>
                    <a:pt x="54622" y="1087"/>
                  </a:lnTo>
                  <a:lnTo>
                    <a:pt x="33913" y="11654"/>
                  </a:lnTo>
                  <a:lnTo>
                    <a:pt x="18080" y="28049"/>
                  </a:lnTo>
                  <a:lnTo>
                    <a:pt x="7144" y="47034"/>
                  </a:lnTo>
                  <a:lnTo>
                    <a:pt x="0" y="83042"/>
                  </a:lnTo>
                  <a:lnTo>
                    <a:pt x="4567" y="106570"/>
                  </a:lnTo>
                  <a:lnTo>
                    <a:pt x="26564" y="150271"/>
                  </a:lnTo>
                  <a:lnTo>
                    <a:pt x="42890" y="165305"/>
                  </a:lnTo>
                  <a:lnTo>
                    <a:pt x="81967" y="184489"/>
                  </a:lnTo>
                  <a:lnTo>
                    <a:pt x="105728" y="182854"/>
                  </a:lnTo>
                  <a:lnTo>
                    <a:pt x="118616" y="179142"/>
                  </a:lnTo>
                  <a:lnTo>
                    <a:pt x="136054" y="165659"/>
                  </a:lnTo>
                  <a:lnTo>
                    <a:pt x="142343" y="157150"/>
                  </a:lnTo>
                  <a:lnTo>
                    <a:pt x="149330" y="132098"/>
                  </a:lnTo>
                  <a:lnTo>
                    <a:pt x="150143" y="91349"/>
                  </a:lnTo>
                  <a:lnTo>
                    <a:pt x="139938" y="46138"/>
                  </a:lnTo>
                  <a:lnTo>
                    <a:pt x="127204" y="27777"/>
                  </a:lnTo>
                  <a:lnTo>
                    <a:pt x="118895" y="19606"/>
                  </a:lnTo>
                  <a:lnTo>
                    <a:pt x="100304" y="10526"/>
                  </a:lnTo>
                  <a:lnTo>
                    <a:pt x="70691" y="32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85389" y="1158134"/>
              <a:ext cx="136871" cy="168457"/>
            </a:xfrm>
            <a:custGeom>
              <a:avLst/>
              <a:gdLst/>
              <a:ahLst/>
              <a:cxnLst/>
              <a:rect l="0" t="0" r="0" b="0"/>
              <a:pathLst>
                <a:path w="136871" h="168457">
                  <a:moveTo>
                    <a:pt x="136870" y="0"/>
                  </a:moveTo>
                  <a:lnTo>
                    <a:pt x="87372" y="55088"/>
                  </a:lnTo>
                  <a:lnTo>
                    <a:pt x="38582" y="11808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43274" y="1116020"/>
              <a:ext cx="168457" cy="231628"/>
            </a:xfrm>
            <a:custGeom>
              <a:avLst/>
              <a:gdLst/>
              <a:ahLst/>
              <a:cxnLst/>
              <a:rect l="0" t="0" r="0" b="0"/>
              <a:pathLst>
                <a:path w="168457" h="231628">
                  <a:moveTo>
                    <a:pt x="0" y="0"/>
                  </a:moveTo>
                  <a:lnTo>
                    <a:pt x="35917" y="61111"/>
                  </a:lnTo>
                  <a:lnTo>
                    <a:pt x="70298" y="121132"/>
                  </a:lnTo>
                  <a:lnTo>
                    <a:pt x="112314" y="179991"/>
                  </a:lnTo>
                  <a:lnTo>
                    <a:pt x="140382" y="211722"/>
                  </a:lnTo>
                  <a:lnTo>
                    <a:pt x="168456" y="23162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874901" y="1157694"/>
              <a:ext cx="136872" cy="189944"/>
            </a:xfrm>
            <a:custGeom>
              <a:avLst/>
              <a:gdLst/>
              <a:ahLst/>
              <a:cxnLst/>
              <a:rect l="0" t="0" r="0" b="0"/>
              <a:pathLst>
                <a:path w="136872" h="189944">
                  <a:moveTo>
                    <a:pt x="0" y="84668"/>
                  </a:moveTo>
                  <a:lnTo>
                    <a:pt x="62281" y="67880"/>
                  </a:lnTo>
                  <a:lnTo>
                    <a:pt x="100212" y="62536"/>
                  </a:lnTo>
                  <a:lnTo>
                    <a:pt x="119018" y="52995"/>
                  </a:lnTo>
                  <a:lnTo>
                    <a:pt x="123799" y="46005"/>
                  </a:lnTo>
                  <a:lnTo>
                    <a:pt x="125992" y="28880"/>
                  </a:lnTo>
                  <a:lnTo>
                    <a:pt x="122599" y="20570"/>
                  </a:lnTo>
                  <a:lnTo>
                    <a:pt x="109471" y="5097"/>
                  </a:lnTo>
                  <a:lnTo>
                    <a:pt x="99887" y="1205"/>
                  </a:lnTo>
                  <a:lnTo>
                    <a:pt x="76760" y="0"/>
                  </a:lnTo>
                  <a:lnTo>
                    <a:pt x="43021" y="11488"/>
                  </a:lnTo>
                  <a:lnTo>
                    <a:pt x="24580" y="29527"/>
                  </a:lnTo>
                  <a:lnTo>
                    <a:pt x="10925" y="53142"/>
                  </a:lnTo>
                  <a:lnTo>
                    <a:pt x="4856" y="79235"/>
                  </a:lnTo>
                  <a:lnTo>
                    <a:pt x="7028" y="120233"/>
                  </a:lnTo>
                  <a:lnTo>
                    <a:pt x="20670" y="156427"/>
                  </a:lnTo>
                  <a:lnTo>
                    <a:pt x="39213" y="175443"/>
                  </a:lnTo>
                  <a:lnTo>
                    <a:pt x="50708" y="183789"/>
                  </a:lnTo>
                  <a:lnTo>
                    <a:pt x="75959" y="189943"/>
                  </a:lnTo>
                  <a:lnTo>
                    <a:pt x="100440" y="187609"/>
                  </a:lnTo>
                  <a:lnTo>
                    <a:pt x="136871" y="16889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053886" y="1142017"/>
              <a:ext cx="128842" cy="184574"/>
            </a:xfrm>
            <a:custGeom>
              <a:avLst/>
              <a:gdLst/>
              <a:ahLst/>
              <a:cxnLst/>
              <a:rect l="0" t="0" r="0" b="0"/>
              <a:pathLst>
                <a:path w="128842" h="184574">
                  <a:moveTo>
                    <a:pt x="126342" y="5589"/>
                  </a:moveTo>
                  <a:lnTo>
                    <a:pt x="109574" y="0"/>
                  </a:lnTo>
                  <a:lnTo>
                    <a:pt x="76790" y="2113"/>
                  </a:lnTo>
                  <a:lnTo>
                    <a:pt x="57135" y="10283"/>
                  </a:lnTo>
                  <a:lnTo>
                    <a:pt x="25454" y="34592"/>
                  </a:lnTo>
                  <a:lnTo>
                    <a:pt x="9362" y="60586"/>
                  </a:lnTo>
                  <a:lnTo>
                    <a:pt x="8581" y="69160"/>
                  </a:lnTo>
                  <a:lnTo>
                    <a:pt x="13952" y="84925"/>
                  </a:lnTo>
                  <a:lnTo>
                    <a:pt x="27257" y="96611"/>
                  </a:lnTo>
                  <a:lnTo>
                    <a:pt x="46040" y="104535"/>
                  </a:lnTo>
                  <a:lnTo>
                    <a:pt x="96225" y="112741"/>
                  </a:lnTo>
                  <a:lnTo>
                    <a:pt x="109773" y="115628"/>
                  </a:lnTo>
                  <a:lnTo>
                    <a:pt x="118806" y="122232"/>
                  </a:lnTo>
                  <a:lnTo>
                    <a:pt x="124827" y="131314"/>
                  </a:lnTo>
                  <a:lnTo>
                    <a:pt x="128841" y="142048"/>
                  </a:lnTo>
                  <a:lnTo>
                    <a:pt x="128008" y="150374"/>
                  </a:lnTo>
                  <a:lnTo>
                    <a:pt x="123943" y="157094"/>
                  </a:lnTo>
                  <a:lnTo>
                    <a:pt x="110068" y="167681"/>
                  </a:lnTo>
                  <a:lnTo>
                    <a:pt x="92203" y="176286"/>
                  </a:lnTo>
                  <a:lnTo>
                    <a:pt x="33444" y="183482"/>
                  </a:lnTo>
                  <a:lnTo>
                    <a:pt x="0" y="18457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475026" y="915332"/>
            <a:ext cx="3642861" cy="625732"/>
            <a:chOff x="6475026" y="915332"/>
            <a:chExt cx="3642861" cy="625732"/>
          </a:xfrm>
        </p:grpSpPr>
        <p:sp>
          <p:nvSpPr>
            <p:cNvPr id="68" name="Freeform 67"/>
            <p:cNvSpPr/>
            <p:nvPr/>
          </p:nvSpPr>
          <p:spPr>
            <a:xfrm>
              <a:off x="6590839" y="937036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0" y="0"/>
                  </a:moveTo>
                  <a:lnTo>
                    <a:pt x="0" y="48931"/>
                  </a:lnTo>
                  <a:lnTo>
                    <a:pt x="5590" y="108061"/>
                  </a:lnTo>
                  <a:lnTo>
                    <a:pt x="9065" y="167459"/>
                  </a:lnTo>
                  <a:lnTo>
                    <a:pt x="15684" y="220153"/>
                  </a:lnTo>
                  <a:lnTo>
                    <a:pt x="19465" y="282169"/>
                  </a:lnTo>
                  <a:lnTo>
                    <a:pt x="20585" y="341229"/>
                  </a:lnTo>
                  <a:lnTo>
                    <a:pt x="20917" y="395773"/>
                  </a:lnTo>
                  <a:lnTo>
                    <a:pt x="21057" y="45272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475026" y="1105492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11460" y="16788"/>
                  </a:lnTo>
                  <a:lnTo>
                    <a:pt x="157409" y="23333"/>
                  </a:lnTo>
                  <a:lnTo>
                    <a:pt x="101673" y="35544"/>
                  </a:lnTo>
                  <a:lnTo>
                    <a:pt x="46772" y="4081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721644" y="947564"/>
              <a:ext cx="185051" cy="431670"/>
            </a:xfrm>
            <a:custGeom>
              <a:avLst/>
              <a:gdLst/>
              <a:ahLst/>
              <a:cxnLst/>
              <a:rect l="0" t="0" r="0" b="0"/>
              <a:pathLst>
                <a:path w="185051" h="431670">
                  <a:moveTo>
                    <a:pt x="6066" y="0"/>
                  </a:moveTo>
                  <a:lnTo>
                    <a:pt x="0" y="34792"/>
                  </a:lnTo>
                  <a:lnTo>
                    <a:pt x="4522" y="93657"/>
                  </a:lnTo>
                  <a:lnTo>
                    <a:pt x="8728" y="142784"/>
                  </a:lnTo>
                  <a:lnTo>
                    <a:pt x="14263" y="195555"/>
                  </a:lnTo>
                  <a:lnTo>
                    <a:pt x="21722" y="249718"/>
                  </a:lnTo>
                  <a:lnTo>
                    <a:pt x="25523" y="300159"/>
                  </a:lnTo>
                  <a:lnTo>
                    <a:pt x="34042" y="357208"/>
                  </a:lnTo>
                  <a:lnTo>
                    <a:pt x="35412" y="396088"/>
                  </a:lnTo>
                  <a:lnTo>
                    <a:pt x="33819" y="397420"/>
                  </a:lnTo>
                  <a:lnTo>
                    <a:pt x="31587" y="394798"/>
                  </a:lnTo>
                  <a:lnTo>
                    <a:pt x="27514" y="331398"/>
                  </a:lnTo>
                  <a:lnTo>
                    <a:pt x="32828" y="290695"/>
                  </a:lnTo>
                  <a:lnTo>
                    <a:pt x="41747" y="269188"/>
                  </a:lnTo>
                  <a:lnTo>
                    <a:pt x="47400" y="260177"/>
                  </a:lnTo>
                  <a:lnTo>
                    <a:pt x="63042" y="247046"/>
                  </a:lnTo>
                  <a:lnTo>
                    <a:pt x="72126" y="241906"/>
                  </a:lnTo>
                  <a:lnTo>
                    <a:pt x="81691" y="240820"/>
                  </a:lnTo>
                  <a:lnTo>
                    <a:pt x="101678" y="245851"/>
                  </a:lnTo>
                  <a:lnTo>
                    <a:pt x="119139" y="259006"/>
                  </a:lnTo>
                  <a:lnTo>
                    <a:pt x="149414" y="296047"/>
                  </a:lnTo>
                  <a:lnTo>
                    <a:pt x="173526" y="359058"/>
                  </a:lnTo>
                  <a:lnTo>
                    <a:pt x="181635" y="397286"/>
                  </a:lnTo>
                  <a:lnTo>
                    <a:pt x="185050" y="43166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41022" y="1197871"/>
              <a:ext cx="186771" cy="203073"/>
            </a:xfrm>
            <a:custGeom>
              <a:avLst/>
              <a:gdLst/>
              <a:ahLst/>
              <a:cxnLst/>
              <a:rect l="0" t="0" r="0" b="0"/>
              <a:pathLst>
                <a:path w="186771" h="203073">
                  <a:moveTo>
                    <a:pt x="113071" y="97134"/>
                  </a:moveTo>
                  <a:lnTo>
                    <a:pt x="124249" y="85955"/>
                  </a:lnTo>
                  <a:lnTo>
                    <a:pt x="129737" y="67989"/>
                  </a:lnTo>
                  <a:lnTo>
                    <a:pt x="131201" y="56647"/>
                  </a:lnTo>
                  <a:lnTo>
                    <a:pt x="126588" y="34686"/>
                  </a:lnTo>
                  <a:lnTo>
                    <a:pt x="122082" y="23916"/>
                  </a:lnTo>
                  <a:lnTo>
                    <a:pt x="107717" y="8831"/>
                  </a:lnTo>
                  <a:lnTo>
                    <a:pt x="98973" y="3170"/>
                  </a:lnTo>
                  <a:lnTo>
                    <a:pt x="79899" y="0"/>
                  </a:lnTo>
                  <a:lnTo>
                    <a:pt x="69899" y="792"/>
                  </a:lnTo>
                  <a:lnTo>
                    <a:pt x="52550" y="11031"/>
                  </a:lnTo>
                  <a:lnTo>
                    <a:pt x="22347" y="46201"/>
                  </a:lnTo>
                  <a:lnTo>
                    <a:pt x="6512" y="76583"/>
                  </a:lnTo>
                  <a:lnTo>
                    <a:pt x="0" y="113402"/>
                  </a:lnTo>
                  <a:lnTo>
                    <a:pt x="6205" y="159359"/>
                  </a:lnTo>
                  <a:lnTo>
                    <a:pt x="12153" y="180941"/>
                  </a:lnTo>
                  <a:lnTo>
                    <a:pt x="17716" y="189270"/>
                  </a:lnTo>
                  <a:lnTo>
                    <a:pt x="33256" y="201644"/>
                  </a:lnTo>
                  <a:lnTo>
                    <a:pt x="42314" y="203072"/>
                  </a:lnTo>
                  <a:lnTo>
                    <a:pt x="61736" y="198420"/>
                  </a:lnTo>
                  <a:lnTo>
                    <a:pt x="69489" y="191564"/>
                  </a:lnTo>
                  <a:lnTo>
                    <a:pt x="85990" y="159558"/>
                  </a:lnTo>
                  <a:lnTo>
                    <a:pt x="105721" y="98653"/>
                  </a:lnTo>
                  <a:lnTo>
                    <a:pt x="111619" y="56273"/>
                  </a:lnTo>
                  <a:lnTo>
                    <a:pt x="124439" y="117199"/>
                  </a:lnTo>
                  <a:lnTo>
                    <a:pt x="143392" y="160109"/>
                  </a:lnTo>
                  <a:lnTo>
                    <a:pt x="150832" y="167193"/>
                  </a:lnTo>
                  <a:lnTo>
                    <a:pt x="186770" y="18136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159507" y="947564"/>
              <a:ext cx="41986" cy="442198"/>
            </a:xfrm>
            <a:custGeom>
              <a:avLst/>
              <a:gdLst/>
              <a:ahLst/>
              <a:cxnLst/>
              <a:rect l="0" t="0" r="0" b="0"/>
              <a:pathLst>
                <a:path w="41986" h="442198">
                  <a:moveTo>
                    <a:pt x="10400" y="0"/>
                  </a:moveTo>
                  <a:lnTo>
                    <a:pt x="2066" y="37478"/>
                  </a:lnTo>
                  <a:lnTo>
                    <a:pt x="304" y="88902"/>
                  </a:lnTo>
                  <a:lnTo>
                    <a:pt x="0" y="146964"/>
                  </a:lnTo>
                  <a:lnTo>
                    <a:pt x="7133" y="208665"/>
                  </a:lnTo>
                  <a:lnTo>
                    <a:pt x="10601" y="260049"/>
                  </a:lnTo>
                  <a:lnTo>
                    <a:pt x="15558" y="303141"/>
                  </a:lnTo>
                  <a:lnTo>
                    <a:pt x="21661" y="346469"/>
                  </a:lnTo>
                  <a:lnTo>
                    <a:pt x="31674" y="404085"/>
                  </a:lnTo>
                  <a:lnTo>
                    <a:pt x="41985" y="442197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001450" y="1131011"/>
              <a:ext cx="284271" cy="11269"/>
            </a:xfrm>
            <a:custGeom>
              <a:avLst/>
              <a:gdLst/>
              <a:ahLst/>
              <a:cxnLst/>
              <a:rect l="0" t="0" r="0" b="0"/>
              <a:pathLst>
                <a:path w="284271" h="11269">
                  <a:moveTo>
                    <a:pt x="284270" y="6066"/>
                  </a:moveTo>
                  <a:lnTo>
                    <a:pt x="250648" y="0"/>
                  </a:lnTo>
                  <a:lnTo>
                    <a:pt x="198946" y="4522"/>
                  </a:lnTo>
                  <a:lnTo>
                    <a:pt x="143674" y="5761"/>
                  </a:lnTo>
                  <a:lnTo>
                    <a:pt x="87695" y="7176"/>
                  </a:lnTo>
                  <a:lnTo>
                    <a:pt x="34698" y="11268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27876" y="968621"/>
              <a:ext cx="157928" cy="421799"/>
            </a:xfrm>
            <a:custGeom>
              <a:avLst/>
              <a:gdLst/>
              <a:ahLst/>
              <a:cxnLst/>
              <a:rect l="0" t="0" r="0" b="0"/>
              <a:pathLst>
                <a:path w="157928" h="421799">
                  <a:moveTo>
                    <a:pt x="0" y="0"/>
                  </a:moveTo>
                  <a:lnTo>
                    <a:pt x="3119" y="60384"/>
                  </a:lnTo>
                  <a:lnTo>
                    <a:pt x="8332" y="111868"/>
                  </a:lnTo>
                  <a:lnTo>
                    <a:pt x="15684" y="165597"/>
                  </a:lnTo>
                  <a:lnTo>
                    <a:pt x="21165" y="218411"/>
                  </a:lnTo>
                  <a:lnTo>
                    <a:pt x="29180" y="280143"/>
                  </a:lnTo>
                  <a:lnTo>
                    <a:pt x="30872" y="338809"/>
                  </a:lnTo>
                  <a:lnTo>
                    <a:pt x="31374" y="394406"/>
                  </a:lnTo>
                  <a:lnTo>
                    <a:pt x="31444" y="410336"/>
                  </a:lnTo>
                  <a:lnTo>
                    <a:pt x="29151" y="418617"/>
                  </a:lnTo>
                  <a:lnTo>
                    <a:pt x="25283" y="421798"/>
                  </a:lnTo>
                  <a:lnTo>
                    <a:pt x="20364" y="421579"/>
                  </a:lnTo>
                  <a:lnTo>
                    <a:pt x="15916" y="415583"/>
                  </a:lnTo>
                  <a:lnTo>
                    <a:pt x="5236" y="380369"/>
                  </a:lnTo>
                  <a:lnTo>
                    <a:pt x="1034" y="322836"/>
                  </a:lnTo>
                  <a:lnTo>
                    <a:pt x="5793" y="266671"/>
                  </a:lnTo>
                  <a:lnTo>
                    <a:pt x="14662" y="246812"/>
                  </a:lnTo>
                  <a:lnTo>
                    <a:pt x="20303" y="238241"/>
                  </a:lnTo>
                  <a:lnTo>
                    <a:pt x="28743" y="233697"/>
                  </a:lnTo>
                  <a:lnTo>
                    <a:pt x="50599" y="231767"/>
                  </a:lnTo>
                  <a:lnTo>
                    <a:pt x="60639" y="235230"/>
                  </a:lnTo>
                  <a:lnTo>
                    <a:pt x="106568" y="275602"/>
                  </a:lnTo>
                  <a:lnTo>
                    <a:pt x="131661" y="305878"/>
                  </a:lnTo>
                  <a:lnTo>
                    <a:pt x="148325" y="342665"/>
                  </a:lnTo>
                  <a:lnTo>
                    <a:pt x="156663" y="401548"/>
                  </a:lnTo>
                  <a:lnTo>
                    <a:pt x="157927" y="4211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00401" y="1179191"/>
              <a:ext cx="172159" cy="223953"/>
            </a:xfrm>
            <a:custGeom>
              <a:avLst/>
              <a:gdLst/>
              <a:ahLst/>
              <a:cxnLst/>
              <a:rect l="0" t="0" r="0" b="0"/>
              <a:pathLst>
                <a:path w="172159" h="223953">
                  <a:moveTo>
                    <a:pt x="90687" y="52643"/>
                  </a:moveTo>
                  <a:lnTo>
                    <a:pt x="85098" y="35875"/>
                  </a:lnTo>
                  <a:lnTo>
                    <a:pt x="72995" y="24523"/>
                  </a:lnTo>
                  <a:lnTo>
                    <a:pt x="64854" y="19858"/>
                  </a:lnTo>
                  <a:lnTo>
                    <a:pt x="57087" y="19088"/>
                  </a:lnTo>
                  <a:lnTo>
                    <a:pt x="42218" y="24472"/>
                  </a:lnTo>
                  <a:lnTo>
                    <a:pt x="20694" y="40656"/>
                  </a:lnTo>
                  <a:lnTo>
                    <a:pt x="9666" y="59794"/>
                  </a:lnTo>
                  <a:lnTo>
                    <a:pt x="0" y="96875"/>
                  </a:lnTo>
                  <a:lnTo>
                    <a:pt x="256" y="134379"/>
                  </a:lnTo>
                  <a:lnTo>
                    <a:pt x="6042" y="156820"/>
                  </a:lnTo>
                  <a:lnTo>
                    <a:pt x="28820" y="196703"/>
                  </a:lnTo>
                  <a:lnTo>
                    <a:pt x="35404" y="204835"/>
                  </a:lnTo>
                  <a:lnTo>
                    <a:pt x="55198" y="216990"/>
                  </a:lnTo>
                  <a:lnTo>
                    <a:pt x="78424" y="223952"/>
                  </a:lnTo>
                  <a:lnTo>
                    <a:pt x="100444" y="223147"/>
                  </a:lnTo>
                  <a:lnTo>
                    <a:pt x="118810" y="215770"/>
                  </a:lnTo>
                  <a:lnTo>
                    <a:pt x="149664" y="191970"/>
                  </a:lnTo>
                  <a:lnTo>
                    <a:pt x="165613" y="166065"/>
                  </a:lnTo>
                  <a:lnTo>
                    <a:pt x="172158" y="130573"/>
                  </a:lnTo>
                  <a:lnTo>
                    <a:pt x="168509" y="96010"/>
                  </a:lnTo>
                  <a:lnTo>
                    <a:pt x="154429" y="63543"/>
                  </a:lnTo>
                  <a:lnTo>
                    <a:pt x="107341" y="6528"/>
                  </a:lnTo>
                  <a:lnTo>
                    <a:pt x="101215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898568" y="1021264"/>
              <a:ext cx="39920" cy="410612"/>
            </a:xfrm>
            <a:custGeom>
              <a:avLst/>
              <a:gdLst/>
              <a:ahLst/>
              <a:cxnLst/>
              <a:rect l="0" t="0" r="0" b="0"/>
              <a:pathLst>
                <a:path w="39920" h="410612">
                  <a:moveTo>
                    <a:pt x="8333" y="0"/>
                  </a:moveTo>
                  <a:lnTo>
                    <a:pt x="0" y="52050"/>
                  </a:lnTo>
                  <a:lnTo>
                    <a:pt x="3827" y="111537"/>
                  </a:lnTo>
                  <a:lnTo>
                    <a:pt x="7443" y="165488"/>
                  </a:lnTo>
                  <a:lnTo>
                    <a:pt x="11277" y="218086"/>
                  </a:lnTo>
                  <a:lnTo>
                    <a:pt x="17364" y="268206"/>
                  </a:lnTo>
                  <a:lnTo>
                    <a:pt x="19736" y="330403"/>
                  </a:lnTo>
                  <a:lnTo>
                    <a:pt x="30256" y="382723"/>
                  </a:lnTo>
                  <a:lnTo>
                    <a:pt x="39919" y="41061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983442" y="987202"/>
              <a:ext cx="144559" cy="474888"/>
            </a:xfrm>
            <a:custGeom>
              <a:avLst/>
              <a:gdLst/>
              <a:ahLst/>
              <a:cxnLst/>
              <a:rect l="0" t="0" r="0" b="0"/>
              <a:pathLst>
                <a:path w="144559" h="474888">
                  <a:moveTo>
                    <a:pt x="102444" y="349917"/>
                  </a:moveTo>
                  <a:lnTo>
                    <a:pt x="99324" y="307225"/>
                  </a:lnTo>
                  <a:lnTo>
                    <a:pt x="96854" y="296889"/>
                  </a:lnTo>
                  <a:lnTo>
                    <a:pt x="91699" y="288829"/>
                  </a:lnTo>
                  <a:lnTo>
                    <a:pt x="76611" y="276753"/>
                  </a:lnTo>
                  <a:lnTo>
                    <a:pt x="58208" y="273726"/>
                  </a:lnTo>
                  <a:lnTo>
                    <a:pt x="48387" y="274556"/>
                  </a:lnTo>
                  <a:lnTo>
                    <a:pt x="31235" y="284838"/>
                  </a:lnTo>
                  <a:lnTo>
                    <a:pt x="16983" y="301106"/>
                  </a:lnTo>
                  <a:lnTo>
                    <a:pt x="6750" y="320034"/>
                  </a:lnTo>
                  <a:lnTo>
                    <a:pt x="0" y="361600"/>
                  </a:lnTo>
                  <a:lnTo>
                    <a:pt x="6126" y="411236"/>
                  </a:lnTo>
                  <a:lnTo>
                    <a:pt x="21982" y="465486"/>
                  </a:lnTo>
                  <a:lnTo>
                    <a:pt x="30085" y="471417"/>
                  </a:lnTo>
                  <a:lnTo>
                    <a:pt x="54687" y="474887"/>
                  </a:lnTo>
                  <a:lnTo>
                    <a:pt x="65927" y="470665"/>
                  </a:lnTo>
                  <a:lnTo>
                    <a:pt x="84654" y="453495"/>
                  </a:lnTo>
                  <a:lnTo>
                    <a:pt x="102762" y="423111"/>
                  </a:lnTo>
                  <a:lnTo>
                    <a:pt x="119361" y="359695"/>
                  </a:lnTo>
                  <a:lnTo>
                    <a:pt x="130785" y="306615"/>
                  </a:lnTo>
                  <a:lnTo>
                    <a:pt x="133068" y="255978"/>
                  </a:lnTo>
                  <a:lnTo>
                    <a:pt x="133745" y="198471"/>
                  </a:lnTo>
                  <a:lnTo>
                    <a:pt x="128384" y="137118"/>
                  </a:lnTo>
                  <a:lnTo>
                    <a:pt x="119359" y="82924"/>
                  </a:lnTo>
                  <a:lnTo>
                    <a:pt x="111894" y="20880"/>
                  </a:lnTo>
                  <a:lnTo>
                    <a:pt x="102355" y="517"/>
                  </a:lnTo>
                  <a:lnTo>
                    <a:pt x="97705" y="0"/>
                  </a:lnTo>
                  <a:lnTo>
                    <a:pt x="93436" y="5505"/>
                  </a:lnTo>
                  <a:lnTo>
                    <a:pt x="86742" y="27219"/>
                  </a:lnTo>
                  <a:lnTo>
                    <a:pt x="82974" y="73498"/>
                  </a:lnTo>
                  <a:lnTo>
                    <a:pt x="83026" y="132314"/>
                  </a:lnTo>
                  <a:lnTo>
                    <a:pt x="87185" y="177555"/>
                  </a:lnTo>
                  <a:lnTo>
                    <a:pt x="92932" y="221839"/>
                  </a:lnTo>
                  <a:lnTo>
                    <a:pt x="102745" y="276873"/>
                  </a:lnTo>
                  <a:lnTo>
                    <a:pt x="122131" y="338088"/>
                  </a:lnTo>
                  <a:lnTo>
                    <a:pt x="140796" y="391643"/>
                  </a:lnTo>
                  <a:lnTo>
                    <a:pt x="144558" y="40255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363663" y="915332"/>
              <a:ext cx="203784" cy="560001"/>
            </a:xfrm>
            <a:custGeom>
              <a:avLst/>
              <a:gdLst/>
              <a:ahLst/>
              <a:cxnLst/>
              <a:rect l="0" t="0" r="0" b="0"/>
              <a:pathLst>
                <a:path w="203784" h="560001">
                  <a:moveTo>
                    <a:pt x="185477" y="137517"/>
                  </a:moveTo>
                  <a:lnTo>
                    <a:pt x="174298" y="148696"/>
                  </a:lnTo>
                  <a:lnTo>
                    <a:pt x="155626" y="198650"/>
                  </a:lnTo>
                  <a:lnTo>
                    <a:pt x="126808" y="258604"/>
                  </a:lnTo>
                  <a:lnTo>
                    <a:pt x="109157" y="321703"/>
                  </a:lnTo>
                  <a:lnTo>
                    <a:pt x="94406" y="376541"/>
                  </a:lnTo>
                  <a:lnTo>
                    <a:pt x="76705" y="437492"/>
                  </a:lnTo>
                  <a:lnTo>
                    <a:pt x="72225" y="499542"/>
                  </a:lnTo>
                  <a:lnTo>
                    <a:pt x="75871" y="529264"/>
                  </a:lnTo>
                  <a:lnTo>
                    <a:pt x="81991" y="540232"/>
                  </a:lnTo>
                  <a:lnTo>
                    <a:pt x="101269" y="555537"/>
                  </a:lnTo>
                  <a:lnTo>
                    <a:pt x="122315" y="560000"/>
                  </a:lnTo>
                  <a:lnTo>
                    <a:pt x="132840" y="559552"/>
                  </a:lnTo>
                  <a:lnTo>
                    <a:pt x="150774" y="552816"/>
                  </a:lnTo>
                  <a:lnTo>
                    <a:pt x="166544" y="540853"/>
                  </a:lnTo>
                  <a:lnTo>
                    <a:pt x="187406" y="514388"/>
                  </a:lnTo>
                  <a:lnTo>
                    <a:pt x="197253" y="494528"/>
                  </a:lnTo>
                  <a:lnTo>
                    <a:pt x="203783" y="452438"/>
                  </a:lnTo>
                  <a:lnTo>
                    <a:pt x="200130" y="402923"/>
                  </a:lnTo>
                  <a:lnTo>
                    <a:pt x="186049" y="356796"/>
                  </a:lnTo>
                  <a:lnTo>
                    <a:pt x="153094" y="301628"/>
                  </a:lnTo>
                  <a:lnTo>
                    <a:pt x="101271" y="243436"/>
                  </a:lnTo>
                  <a:lnTo>
                    <a:pt x="48700" y="189137"/>
                  </a:lnTo>
                  <a:lnTo>
                    <a:pt x="10477" y="137383"/>
                  </a:lnTo>
                  <a:lnTo>
                    <a:pt x="2413" y="113281"/>
                  </a:lnTo>
                  <a:lnTo>
                    <a:pt x="0" y="86971"/>
                  </a:lnTo>
                  <a:lnTo>
                    <a:pt x="2827" y="59680"/>
                  </a:lnTo>
                  <a:lnTo>
                    <a:pt x="11103" y="38192"/>
                  </a:lnTo>
                  <a:lnTo>
                    <a:pt x="23749" y="20843"/>
                  </a:lnTo>
                  <a:lnTo>
                    <a:pt x="41068" y="5334"/>
                  </a:lnTo>
                  <a:lnTo>
                    <a:pt x="66703" y="0"/>
                  </a:lnTo>
                  <a:lnTo>
                    <a:pt x="119642" y="6108"/>
                  </a:lnTo>
                  <a:lnTo>
                    <a:pt x="147512" y="20852"/>
                  </a:lnTo>
                  <a:lnTo>
                    <a:pt x="160025" y="36533"/>
                  </a:lnTo>
                  <a:lnTo>
                    <a:pt x="177590" y="80785"/>
                  </a:lnTo>
                  <a:lnTo>
                    <a:pt x="178852" y="97875"/>
                  </a:lnTo>
                  <a:lnTo>
                    <a:pt x="174948" y="11646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13429" y="1231251"/>
              <a:ext cx="209494" cy="244026"/>
            </a:xfrm>
            <a:custGeom>
              <a:avLst/>
              <a:gdLst/>
              <a:ahLst/>
              <a:cxnLst/>
              <a:rect l="0" t="0" r="0" b="0"/>
              <a:pathLst>
                <a:path w="209494" h="244026">
                  <a:moveTo>
                    <a:pt x="72623" y="169039"/>
                  </a:moveTo>
                  <a:lnTo>
                    <a:pt x="89391" y="157860"/>
                  </a:lnTo>
                  <a:lnTo>
                    <a:pt x="100742" y="143014"/>
                  </a:lnTo>
                  <a:lnTo>
                    <a:pt x="105407" y="134141"/>
                  </a:lnTo>
                  <a:lnTo>
                    <a:pt x="111972" y="93708"/>
                  </a:lnTo>
                  <a:lnTo>
                    <a:pt x="108328" y="55862"/>
                  </a:lnTo>
                  <a:lnTo>
                    <a:pt x="94251" y="22421"/>
                  </a:lnTo>
                  <a:lnTo>
                    <a:pt x="78725" y="7169"/>
                  </a:lnTo>
                  <a:lnTo>
                    <a:pt x="69672" y="1464"/>
                  </a:lnTo>
                  <a:lnTo>
                    <a:pt x="60127" y="0"/>
                  </a:lnTo>
                  <a:lnTo>
                    <a:pt x="40163" y="4613"/>
                  </a:lnTo>
                  <a:lnTo>
                    <a:pt x="32265" y="11459"/>
                  </a:lnTo>
                  <a:lnTo>
                    <a:pt x="11185" y="52947"/>
                  </a:lnTo>
                  <a:lnTo>
                    <a:pt x="4373" y="76498"/>
                  </a:lnTo>
                  <a:lnTo>
                    <a:pt x="0" y="136158"/>
                  </a:lnTo>
                  <a:lnTo>
                    <a:pt x="1742" y="164953"/>
                  </a:lnTo>
                  <a:lnTo>
                    <a:pt x="15876" y="205133"/>
                  </a:lnTo>
                  <a:lnTo>
                    <a:pt x="28294" y="224465"/>
                  </a:lnTo>
                  <a:lnTo>
                    <a:pt x="44732" y="237736"/>
                  </a:lnTo>
                  <a:lnTo>
                    <a:pt x="54029" y="242913"/>
                  </a:lnTo>
                  <a:lnTo>
                    <a:pt x="62567" y="244025"/>
                  </a:lnTo>
                  <a:lnTo>
                    <a:pt x="78292" y="239021"/>
                  </a:lnTo>
                  <a:lnTo>
                    <a:pt x="100299" y="223049"/>
                  </a:lnTo>
                  <a:lnTo>
                    <a:pt x="108320" y="203962"/>
                  </a:lnTo>
                  <a:lnTo>
                    <a:pt x="119058" y="147991"/>
                  </a:lnTo>
                  <a:lnTo>
                    <a:pt x="117837" y="103401"/>
                  </a:lnTo>
                  <a:lnTo>
                    <a:pt x="116804" y="98374"/>
                  </a:lnTo>
                  <a:lnTo>
                    <a:pt x="116115" y="99702"/>
                  </a:lnTo>
                  <a:lnTo>
                    <a:pt x="115656" y="105267"/>
                  </a:lnTo>
                  <a:lnTo>
                    <a:pt x="138536" y="168447"/>
                  </a:lnTo>
                  <a:lnTo>
                    <a:pt x="155194" y="194860"/>
                  </a:lnTo>
                  <a:lnTo>
                    <a:pt x="162765" y="199121"/>
                  </a:lnTo>
                  <a:lnTo>
                    <a:pt x="180536" y="200736"/>
                  </a:lnTo>
                  <a:lnTo>
                    <a:pt x="193894" y="197554"/>
                  </a:lnTo>
                  <a:lnTo>
                    <a:pt x="209493" y="19009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17206" y="1263038"/>
              <a:ext cx="132059" cy="179367"/>
            </a:xfrm>
            <a:custGeom>
              <a:avLst/>
              <a:gdLst/>
              <a:ahLst/>
              <a:cxnLst/>
              <a:rect l="0" t="0" r="0" b="0"/>
              <a:pathLst>
                <a:path w="132059" h="179367">
                  <a:moveTo>
                    <a:pt x="16244" y="53024"/>
                  </a:moveTo>
                  <a:lnTo>
                    <a:pt x="16244" y="107168"/>
                  </a:lnTo>
                  <a:lnTo>
                    <a:pt x="22311" y="160630"/>
                  </a:lnTo>
                  <a:lnTo>
                    <a:pt x="21458" y="159856"/>
                  </a:lnTo>
                  <a:lnTo>
                    <a:pt x="9696" y="122984"/>
                  </a:lnTo>
                  <a:lnTo>
                    <a:pt x="3382" y="72649"/>
                  </a:lnTo>
                  <a:lnTo>
                    <a:pt x="0" y="46538"/>
                  </a:lnTo>
                  <a:lnTo>
                    <a:pt x="2396" y="23235"/>
                  </a:lnTo>
                  <a:lnTo>
                    <a:pt x="7012" y="14447"/>
                  </a:lnTo>
                  <a:lnTo>
                    <a:pt x="21499" y="1564"/>
                  </a:lnTo>
                  <a:lnTo>
                    <a:pt x="30276" y="0"/>
                  </a:lnTo>
                  <a:lnTo>
                    <a:pt x="49387" y="4501"/>
                  </a:lnTo>
                  <a:lnTo>
                    <a:pt x="63340" y="17420"/>
                  </a:lnTo>
                  <a:lnTo>
                    <a:pt x="81830" y="54310"/>
                  </a:lnTo>
                  <a:lnTo>
                    <a:pt x="100328" y="117288"/>
                  </a:lnTo>
                  <a:lnTo>
                    <a:pt x="108598" y="142417"/>
                  </a:lnTo>
                  <a:lnTo>
                    <a:pt x="132058" y="17936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222964" y="130553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58617"/>
                  </a:lnTo>
                  <a:lnTo>
                    <a:pt x="8405" y="111621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201907" y="12107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9309330" y="1259326"/>
              <a:ext cx="218961" cy="216393"/>
            </a:xfrm>
            <a:custGeom>
              <a:avLst/>
              <a:gdLst/>
              <a:ahLst/>
              <a:cxnLst/>
              <a:rect l="0" t="0" r="0" b="0"/>
              <a:pathLst>
                <a:path w="218961" h="216393">
                  <a:moveTo>
                    <a:pt x="8390" y="130435"/>
                  </a:moveTo>
                  <a:lnTo>
                    <a:pt x="26348" y="191546"/>
                  </a:lnTo>
                  <a:lnTo>
                    <a:pt x="33140" y="213748"/>
                  </a:lnTo>
                  <a:lnTo>
                    <a:pt x="35418" y="216392"/>
                  </a:lnTo>
                  <a:lnTo>
                    <a:pt x="36937" y="213476"/>
                  </a:lnTo>
                  <a:lnTo>
                    <a:pt x="37950" y="206853"/>
                  </a:lnTo>
                  <a:lnTo>
                    <a:pt x="19923" y="146420"/>
                  </a:lnTo>
                  <a:lnTo>
                    <a:pt x="5078" y="85889"/>
                  </a:lnTo>
                  <a:lnTo>
                    <a:pt x="0" y="43017"/>
                  </a:lnTo>
                  <a:lnTo>
                    <a:pt x="2796" y="35892"/>
                  </a:lnTo>
                  <a:lnTo>
                    <a:pt x="8171" y="33481"/>
                  </a:lnTo>
                  <a:lnTo>
                    <a:pt x="15263" y="34214"/>
                  </a:lnTo>
                  <a:lnTo>
                    <a:pt x="22331" y="39381"/>
                  </a:lnTo>
                  <a:lnTo>
                    <a:pt x="57511" y="94167"/>
                  </a:lnTo>
                  <a:lnTo>
                    <a:pt x="78576" y="129048"/>
                  </a:lnTo>
                  <a:lnTo>
                    <a:pt x="83257" y="131850"/>
                  </a:lnTo>
                  <a:lnTo>
                    <a:pt x="86378" y="129039"/>
                  </a:lnTo>
                  <a:lnTo>
                    <a:pt x="89845" y="112267"/>
                  </a:lnTo>
                  <a:lnTo>
                    <a:pt x="88951" y="60079"/>
                  </a:lnTo>
                  <a:lnTo>
                    <a:pt x="86308" y="37165"/>
                  </a:lnTo>
                  <a:lnTo>
                    <a:pt x="89034" y="15282"/>
                  </a:lnTo>
                  <a:lnTo>
                    <a:pt x="94908" y="8043"/>
                  </a:lnTo>
                  <a:lnTo>
                    <a:pt x="113913" y="0"/>
                  </a:lnTo>
                  <a:lnTo>
                    <a:pt x="123192" y="2534"/>
                  </a:lnTo>
                  <a:lnTo>
                    <a:pt x="139742" y="17828"/>
                  </a:lnTo>
                  <a:lnTo>
                    <a:pt x="161025" y="57369"/>
                  </a:lnTo>
                  <a:lnTo>
                    <a:pt x="185710" y="120640"/>
                  </a:lnTo>
                  <a:lnTo>
                    <a:pt x="207750" y="178668"/>
                  </a:lnTo>
                  <a:lnTo>
                    <a:pt x="218960" y="20413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9578717" y="1304164"/>
              <a:ext cx="170672" cy="196257"/>
            </a:xfrm>
            <a:custGeom>
              <a:avLst/>
              <a:gdLst/>
              <a:ahLst/>
              <a:cxnLst/>
              <a:rect l="0" t="0" r="0" b="0"/>
              <a:pathLst>
                <a:path w="170672" h="196257">
                  <a:moveTo>
                    <a:pt x="75915" y="138240"/>
                  </a:moveTo>
                  <a:lnTo>
                    <a:pt x="87093" y="121472"/>
                  </a:lnTo>
                  <a:lnTo>
                    <a:pt x="94045" y="88688"/>
                  </a:lnTo>
                  <a:lnTo>
                    <a:pt x="96104" y="49338"/>
                  </a:lnTo>
                  <a:lnTo>
                    <a:pt x="90347" y="28148"/>
                  </a:lnTo>
                  <a:lnTo>
                    <a:pt x="85536" y="19222"/>
                  </a:lnTo>
                  <a:lnTo>
                    <a:pt x="70832" y="6184"/>
                  </a:lnTo>
                  <a:lnTo>
                    <a:pt x="61998" y="1070"/>
                  </a:lnTo>
                  <a:lnTo>
                    <a:pt x="53769" y="0"/>
                  </a:lnTo>
                  <a:lnTo>
                    <a:pt x="38386" y="5050"/>
                  </a:lnTo>
                  <a:lnTo>
                    <a:pt x="16572" y="26636"/>
                  </a:lnTo>
                  <a:lnTo>
                    <a:pt x="880" y="55259"/>
                  </a:lnTo>
                  <a:lnTo>
                    <a:pt x="0" y="97145"/>
                  </a:lnTo>
                  <a:lnTo>
                    <a:pt x="11354" y="146890"/>
                  </a:lnTo>
                  <a:lnTo>
                    <a:pt x="22265" y="168990"/>
                  </a:lnTo>
                  <a:lnTo>
                    <a:pt x="29619" y="175118"/>
                  </a:lnTo>
                  <a:lnTo>
                    <a:pt x="38032" y="178033"/>
                  </a:lnTo>
                  <a:lnTo>
                    <a:pt x="47151" y="178807"/>
                  </a:lnTo>
                  <a:lnTo>
                    <a:pt x="55569" y="175813"/>
                  </a:lnTo>
                  <a:lnTo>
                    <a:pt x="71162" y="163128"/>
                  </a:lnTo>
                  <a:lnTo>
                    <a:pt x="79652" y="142672"/>
                  </a:lnTo>
                  <a:lnTo>
                    <a:pt x="85549" y="87134"/>
                  </a:lnTo>
                  <a:lnTo>
                    <a:pt x="92506" y="113890"/>
                  </a:lnTo>
                  <a:lnTo>
                    <a:pt x="121167" y="169392"/>
                  </a:lnTo>
                  <a:lnTo>
                    <a:pt x="130343" y="190690"/>
                  </a:lnTo>
                  <a:lnTo>
                    <a:pt x="136766" y="195433"/>
                  </a:lnTo>
                  <a:lnTo>
                    <a:pt x="144559" y="196256"/>
                  </a:lnTo>
                  <a:lnTo>
                    <a:pt x="170671" y="190882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9743799" y="1137077"/>
              <a:ext cx="79290" cy="347442"/>
            </a:xfrm>
            <a:custGeom>
              <a:avLst/>
              <a:gdLst/>
              <a:ahLst/>
              <a:cxnLst/>
              <a:rect l="0" t="0" r="0" b="0"/>
              <a:pathLst>
                <a:path w="79290" h="347442">
                  <a:moveTo>
                    <a:pt x="5589" y="0"/>
                  </a:moveTo>
                  <a:lnTo>
                    <a:pt x="0" y="16768"/>
                  </a:lnTo>
                  <a:lnTo>
                    <a:pt x="4442" y="68346"/>
                  </a:lnTo>
                  <a:lnTo>
                    <a:pt x="16585" y="127234"/>
                  </a:lnTo>
                  <a:lnTo>
                    <a:pt x="26785" y="180419"/>
                  </a:lnTo>
                  <a:lnTo>
                    <a:pt x="40712" y="241009"/>
                  </a:lnTo>
                  <a:lnTo>
                    <a:pt x="58235" y="303789"/>
                  </a:lnTo>
                  <a:lnTo>
                    <a:pt x="68761" y="330217"/>
                  </a:lnTo>
                  <a:lnTo>
                    <a:pt x="79289" y="347441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9864685" y="1321001"/>
              <a:ext cx="146369" cy="220063"/>
            </a:xfrm>
            <a:custGeom>
              <a:avLst/>
              <a:gdLst/>
              <a:ahLst/>
              <a:cxnLst/>
              <a:rect l="0" t="0" r="0" b="0"/>
              <a:pathLst>
                <a:path w="146369" h="220063">
                  <a:moveTo>
                    <a:pt x="105802" y="5589"/>
                  </a:moveTo>
                  <a:lnTo>
                    <a:pt x="89034" y="0"/>
                  </a:lnTo>
                  <a:lnTo>
                    <a:pt x="56250" y="2113"/>
                  </a:lnTo>
                  <a:lnTo>
                    <a:pt x="36595" y="10284"/>
                  </a:lnTo>
                  <a:lnTo>
                    <a:pt x="4914" y="34593"/>
                  </a:lnTo>
                  <a:lnTo>
                    <a:pt x="1108" y="42472"/>
                  </a:lnTo>
                  <a:lnTo>
                    <a:pt x="0" y="60586"/>
                  </a:lnTo>
                  <a:lnTo>
                    <a:pt x="4852" y="67990"/>
                  </a:lnTo>
                  <a:lnTo>
                    <a:pt x="22720" y="79336"/>
                  </a:lnTo>
                  <a:lnTo>
                    <a:pt x="78385" y="97322"/>
                  </a:lnTo>
                  <a:lnTo>
                    <a:pt x="136550" y="128948"/>
                  </a:lnTo>
                  <a:lnTo>
                    <a:pt x="142678" y="138131"/>
                  </a:lnTo>
                  <a:lnTo>
                    <a:pt x="146368" y="160813"/>
                  </a:lnTo>
                  <a:lnTo>
                    <a:pt x="140989" y="180252"/>
                  </a:lnTo>
                  <a:lnTo>
                    <a:pt x="136278" y="188712"/>
                  </a:lnTo>
                  <a:lnTo>
                    <a:pt x="121686" y="201231"/>
                  </a:lnTo>
                  <a:lnTo>
                    <a:pt x="83724" y="218800"/>
                  </a:lnTo>
                  <a:lnTo>
                    <a:pt x="69473" y="220062"/>
                  </a:lnTo>
                  <a:lnTo>
                    <a:pt x="53160" y="21615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0117886" y="151610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5" name="Group 114"/>
          <p:cNvGrpSpPr/>
          <p:nvPr/>
        </p:nvGrpSpPr>
        <p:grpSpPr>
          <a:xfrm>
            <a:off x="1233844" y="2010943"/>
            <a:ext cx="5691324" cy="779109"/>
            <a:chOff x="1233844" y="2010943"/>
            <a:chExt cx="5691324" cy="779109"/>
          </a:xfrm>
        </p:grpSpPr>
        <p:sp>
          <p:nvSpPr>
            <p:cNvPr id="89" name="Freeform 88"/>
            <p:cNvSpPr/>
            <p:nvPr/>
          </p:nvSpPr>
          <p:spPr>
            <a:xfrm>
              <a:off x="1358465" y="2179399"/>
              <a:ext cx="10240" cy="252684"/>
            </a:xfrm>
            <a:custGeom>
              <a:avLst/>
              <a:gdLst/>
              <a:ahLst/>
              <a:cxnLst/>
              <a:rect l="0" t="0" r="0" b="0"/>
              <a:pathLst>
                <a:path w="10240" h="252684">
                  <a:moveTo>
                    <a:pt x="10239" y="0"/>
                  </a:moveTo>
                  <a:lnTo>
                    <a:pt x="1174" y="58616"/>
                  </a:lnTo>
                  <a:lnTo>
                    <a:pt x="0" y="121196"/>
                  </a:lnTo>
                  <a:lnTo>
                    <a:pt x="2887" y="183643"/>
                  </a:lnTo>
                  <a:lnTo>
                    <a:pt x="8061" y="219359"/>
                  </a:lnTo>
                  <a:lnTo>
                    <a:pt x="10239" y="2526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33844" y="2084642"/>
              <a:ext cx="362480" cy="427365"/>
            </a:xfrm>
            <a:custGeom>
              <a:avLst/>
              <a:gdLst/>
              <a:ahLst/>
              <a:cxnLst/>
              <a:rect l="0" t="0" r="0" b="0"/>
              <a:pathLst>
                <a:path w="362480" h="427365">
                  <a:moveTo>
                    <a:pt x="219088" y="0"/>
                  </a:moveTo>
                  <a:lnTo>
                    <a:pt x="160471" y="14654"/>
                  </a:lnTo>
                  <a:lnTo>
                    <a:pt x="113533" y="37773"/>
                  </a:lnTo>
                  <a:lnTo>
                    <a:pt x="76419" y="66174"/>
                  </a:lnTo>
                  <a:lnTo>
                    <a:pt x="34170" y="119531"/>
                  </a:lnTo>
                  <a:lnTo>
                    <a:pt x="12349" y="154089"/>
                  </a:lnTo>
                  <a:lnTo>
                    <a:pt x="2244" y="199554"/>
                  </a:lnTo>
                  <a:lnTo>
                    <a:pt x="0" y="258913"/>
                  </a:lnTo>
                  <a:lnTo>
                    <a:pt x="9609" y="315699"/>
                  </a:lnTo>
                  <a:lnTo>
                    <a:pt x="17192" y="341522"/>
                  </a:lnTo>
                  <a:lnTo>
                    <a:pt x="47803" y="390393"/>
                  </a:lnTo>
                  <a:lnTo>
                    <a:pt x="73970" y="415799"/>
                  </a:lnTo>
                  <a:lnTo>
                    <a:pt x="96880" y="424616"/>
                  </a:lnTo>
                  <a:lnTo>
                    <a:pt x="123829" y="427364"/>
                  </a:lnTo>
                  <a:lnTo>
                    <a:pt x="185670" y="419596"/>
                  </a:lnTo>
                  <a:lnTo>
                    <a:pt x="213595" y="411095"/>
                  </a:lnTo>
                  <a:lnTo>
                    <a:pt x="276596" y="367175"/>
                  </a:lnTo>
                  <a:lnTo>
                    <a:pt x="306578" y="330931"/>
                  </a:lnTo>
                  <a:lnTo>
                    <a:pt x="337669" y="268357"/>
                  </a:lnTo>
                  <a:lnTo>
                    <a:pt x="356908" y="218203"/>
                  </a:lnTo>
                  <a:lnTo>
                    <a:pt x="362479" y="173188"/>
                  </a:lnTo>
                  <a:lnTo>
                    <a:pt x="356071" y="130214"/>
                  </a:lnTo>
                  <a:lnTo>
                    <a:pt x="338704" y="89015"/>
                  </a:lnTo>
                  <a:lnTo>
                    <a:pt x="311852" y="55231"/>
                  </a:lnTo>
                  <a:lnTo>
                    <a:pt x="280499" y="31053"/>
                  </a:lnTo>
                  <a:lnTo>
                    <a:pt x="242093" y="17130"/>
                  </a:lnTo>
                  <a:lnTo>
                    <a:pt x="202248" y="13654"/>
                  </a:lnTo>
                  <a:lnTo>
                    <a:pt x="155917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810901" y="2116227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0433"/>
                  </a:lnTo>
                  <a:lnTo>
                    <a:pt x="0" y="105411"/>
                  </a:lnTo>
                  <a:lnTo>
                    <a:pt x="3120" y="163975"/>
                  </a:lnTo>
                  <a:lnTo>
                    <a:pt x="9065" y="215275"/>
                  </a:lnTo>
                  <a:lnTo>
                    <a:pt x="15684" y="267726"/>
                  </a:lnTo>
                  <a:lnTo>
                    <a:pt x="19465" y="322132"/>
                  </a:lnTo>
                  <a:lnTo>
                    <a:pt x="29181" y="378250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958300" y="2105699"/>
              <a:ext cx="42115" cy="368499"/>
            </a:xfrm>
            <a:custGeom>
              <a:avLst/>
              <a:gdLst/>
              <a:ahLst/>
              <a:cxnLst/>
              <a:rect l="0" t="0" r="0" b="0"/>
              <a:pathLst>
                <a:path w="42115" h="368499">
                  <a:moveTo>
                    <a:pt x="0" y="0"/>
                  </a:moveTo>
                  <a:lnTo>
                    <a:pt x="3120" y="52050"/>
                  </a:lnTo>
                  <a:lnTo>
                    <a:pt x="8333" y="111349"/>
                  </a:lnTo>
                  <a:lnTo>
                    <a:pt x="12998" y="168303"/>
                  </a:lnTo>
                  <a:lnTo>
                    <a:pt x="19465" y="224578"/>
                  </a:lnTo>
                  <a:lnTo>
                    <a:pt x="29181" y="286461"/>
                  </a:lnTo>
                  <a:lnTo>
                    <a:pt x="36700" y="340854"/>
                  </a:lnTo>
                  <a:lnTo>
                    <a:pt x="42114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789844" y="2358383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81452" y="0"/>
                  </a:lnTo>
                  <a:lnTo>
                    <a:pt x="25197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082138" y="2305741"/>
              <a:ext cx="114012" cy="189427"/>
            </a:xfrm>
            <a:custGeom>
              <a:avLst/>
              <a:gdLst/>
              <a:ahLst/>
              <a:cxnLst/>
              <a:rect l="0" t="0" r="0" b="0"/>
              <a:pathLst>
                <a:path w="114012" h="189427">
                  <a:moveTo>
                    <a:pt x="86732" y="0"/>
                  </a:moveTo>
                  <a:lnTo>
                    <a:pt x="44040" y="14572"/>
                  </a:lnTo>
                  <a:lnTo>
                    <a:pt x="33704" y="20243"/>
                  </a:lnTo>
                  <a:lnTo>
                    <a:pt x="19100" y="35903"/>
                  </a:lnTo>
                  <a:lnTo>
                    <a:pt x="193" y="74552"/>
                  </a:lnTo>
                  <a:lnTo>
                    <a:pt x="0" y="116715"/>
                  </a:lnTo>
                  <a:lnTo>
                    <a:pt x="7351" y="155075"/>
                  </a:lnTo>
                  <a:lnTo>
                    <a:pt x="19866" y="174597"/>
                  </a:lnTo>
                  <a:lnTo>
                    <a:pt x="28117" y="183078"/>
                  </a:lnTo>
                  <a:lnTo>
                    <a:pt x="37127" y="187563"/>
                  </a:lnTo>
                  <a:lnTo>
                    <a:pt x="56496" y="189426"/>
                  </a:lnTo>
                  <a:lnTo>
                    <a:pt x="73684" y="183235"/>
                  </a:lnTo>
                  <a:lnTo>
                    <a:pt x="81543" y="178308"/>
                  </a:lnTo>
                  <a:lnTo>
                    <a:pt x="103782" y="149018"/>
                  </a:lnTo>
                  <a:lnTo>
                    <a:pt x="114011" y="105114"/>
                  </a:lnTo>
                  <a:lnTo>
                    <a:pt x="110164" y="78303"/>
                  </a:lnTo>
                  <a:lnTo>
                    <a:pt x="83319" y="24002"/>
                  </a:lnTo>
                  <a:lnTo>
                    <a:pt x="6567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242570" y="2284683"/>
              <a:ext cx="259922" cy="186590"/>
            </a:xfrm>
            <a:custGeom>
              <a:avLst/>
              <a:gdLst/>
              <a:ahLst/>
              <a:cxnLst/>
              <a:rect l="0" t="0" r="0" b="0"/>
              <a:pathLst>
                <a:path w="259922" h="186590">
                  <a:moveTo>
                    <a:pt x="0" y="21058"/>
                  </a:moveTo>
                  <a:lnTo>
                    <a:pt x="5589" y="79674"/>
                  </a:lnTo>
                  <a:lnTo>
                    <a:pt x="17958" y="132678"/>
                  </a:lnTo>
                  <a:lnTo>
                    <a:pt x="24749" y="156065"/>
                  </a:lnTo>
                  <a:lnTo>
                    <a:pt x="37905" y="175037"/>
                  </a:lnTo>
                  <a:lnTo>
                    <a:pt x="46327" y="183372"/>
                  </a:lnTo>
                  <a:lnTo>
                    <a:pt x="55451" y="186589"/>
                  </a:lnTo>
                  <a:lnTo>
                    <a:pt x="74948" y="183924"/>
                  </a:lnTo>
                  <a:lnTo>
                    <a:pt x="100065" y="169270"/>
                  </a:lnTo>
                  <a:lnTo>
                    <a:pt x="111934" y="150491"/>
                  </a:lnTo>
                  <a:lnTo>
                    <a:pt x="119938" y="125377"/>
                  </a:lnTo>
                  <a:lnTo>
                    <a:pt x="123274" y="80693"/>
                  </a:lnTo>
                  <a:lnTo>
                    <a:pt x="119714" y="52375"/>
                  </a:lnTo>
                  <a:lnTo>
                    <a:pt x="140423" y="114733"/>
                  </a:lnTo>
                  <a:lnTo>
                    <a:pt x="153657" y="135221"/>
                  </a:lnTo>
                  <a:lnTo>
                    <a:pt x="180838" y="158739"/>
                  </a:lnTo>
                  <a:lnTo>
                    <a:pt x="200865" y="169207"/>
                  </a:lnTo>
                  <a:lnTo>
                    <a:pt x="211119" y="170126"/>
                  </a:lnTo>
                  <a:lnTo>
                    <a:pt x="231871" y="164909"/>
                  </a:lnTo>
                  <a:lnTo>
                    <a:pt x="246553" y="151672"/>
                  </a:lnTo>
                  <a:lnTo>
                    <a:pt x="252106" y="143229"/>
                  </a:lnTo>
                  <a:lnTo>
                    <a:pt x="259921" y="103400"/>
                  </a:lnTo>
                  <a:lnTo>
                    <a:pt x="254156" y="4104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47937" y="2279555"/>
              <a:ext cx="242157" cy="170468"/>
            </a:xfrm>
            <a:custGeom>
              <a:avLst/>
              <a:gdLst/>
              <a:ahLst/>
              <a:cxnLst/>
              <a:rect l="0" t="0" r="0" b="0"/>
              <a:pathLst>
                <a:path w="242157" h="170468">
                  <a:moveTo>
                    <a:pt x="0" y="47243"/>
                  </a:moveTo>
                  <a:lnTo>
                    <a:pt x="3120" y="104507"/>
                  </a:lnTo>
                  <a:lnTo>
                    <a:pt x="14655" y="165399"/>
                  </a:lnTo>
                  <a:lnTo>
                    <a:pt x="16789" y="170467"/>
                  </a:lnTo>
                  <a:lnTo>
                    <a:pt x="18212" y="169166"/>
                  </a:lnTo>
                  <a:lnTo>
                    <a:pt x="20495" y="127868"/>
                  </a:lnTo>
                  <a:lnTo>
                    <a:pt x="14880" y="64555"/>
                  </a:lnTo>
                  <a:lnTo>
                    <a:pt x="21047" y="22476"/>
                  </a:lnTo>
                  <a:lnTo>
                    <a:pt x="31191" y="2700"/>
                  </a:lnTo>
                  <a:lnTo>
                    <a:pt x="37172" y="0"/>
                  </a:lnTo>
                  <a:lnTo>
                    <a:pt x="43499" y="1710"/>
                  </a:lnTo>
                  <a:lnTo>
                    <a:pt x="50056" y="6359"/>
                  </a:lnTo>
                  <a:lnTo>
                    <a:pt x="84350" y="60244"/>
                  </a:lnTo>
                  <a:lnTo>
                    <a:pt x="108594" y="111692"/>
                  </a:lnTo>
                  <a:lnTo>
                    <a:pt x="108069" y="59482"/>
                  </a:lnTo>
                  <a:lnTo>
                    <a:pt x="122228" y="27862"/>
                  </a:lnTo>
                  <a:lnTo>
                    <a:pt x="134652" y="10943"/>
                  </a:lnTo>
                  <a:lnTo>
                    <a:pt x="142411" y="6665"/>
                  </a:lnTo>
                  <a:lnTo>
                    <a:pt x="160390" y="5032"/>
                  </a:lnTo>
                  <a:lnTo>
                    <a:pt x="176959" y="11324"/>
                  </a:lnTo>
                  <a:lnTo>
                    <a:pt x="184653" y="16278"/>
                  </a:lnTo>
                  <a:lnTo>
                    <a:pt x="196322" y="34261"/>
                  </a:lnTo>
                  <a:lnTo>
                    <a:pt x="224335" y="90203"/>
                  </a:lnTo>
                  <a:lnTo>
                    <a:pt x="238289" y="136620"/>
                  </a:lnTo>
                  <a:lnTo>
                    <a:pt x="242156" y="1630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081526" y="2252831"/>
              <a:ext cx="182309" cy="199543"/>
            </a:xfrm>
            <a:custGeom>
              <a:avLst/>
              <a:gdLst/>
              <a:ahLst/>
              <a:cxnLst/>
              <a:rect l="0" t="0" r="0" b="0"/>
              <a:pathLst>
                <a:path w="182309" h="199543">
                  <a:moveTo>
                    <a:pt x="87551" y="116080"/>
                  </a:moveTo>
                  <a:lnTo>
                    <a:pt x="94787" y="88525"/>
                  </a:lnTo>
                  <a:lnTo>
                    <a:pt x="94765" y="47734"/>
                  </a:lnTo>
                  <a:lnTo>
                    <a:pt x="86468" y="23703"/>
                  </a:lnTo>
                  <a:lnTo>
                    <a:pt x="71862" y="7563"/>
                  </a:lnTo>
                  <a:lnTo>
                    <a:pt x="63054" y="1622"/>
                  </a:lnTo>
                  <a:lnTo>
                    <a:pt x="54842" y="0"/>
                  </a:lnTo>
                  <a:lnTo>
                    <a:pt x="47028" y="1259"/>
                  </a:lnTo>
                  <a:lnTo>
                    <a:pt x="39479" y="4438"/>
                  </a:lnTo>
                  <a:lnTo>
                    <a:pt x="17676" y="25679"/>
                  </a:lnTo>
                  <a:lnTo>
                    <a:pt x="1987" y="65378"/>
                  </a:lnTo>
                  <a:lnTo>
                    <a:pt x="0" y="91206"/>
                  </a:lnTo>
                  <a:lnTo>
                    <a:pt x="8256" y="141973"/>
                  </a:lnTo>
                  <a:lnTo>
                    <a:pt x="23372" y="177565"/>
                  </a:lnTo>
                  <a:lnTo>
                    <a:pt x="39140" y="193320"/>
                  </a:lnTo>
                  <a:lnTo>
                    <a:pt x="48258" y="199159"/>
                  </a:lnTo>
                  <a:lnTo>
                    <a:pt x="56677" y="199542"/>
                  </a:lnTo>
                  <a:lnTo>
                    <a:pt x="64628" y="196288"/>
                  </a:lnTo>
                  <a:lnTo>
                    <a:pt x="78533" y="183314"/>
                  </a:lnTo>
                  <a:lnTo>
                    <a:pt x="100864" y="136286"/>
                  </a:lnTo>
                  <a:lnTo>
                    <a:pt x="107079" y="95808"/>
                  </a:lnTo>
                  <a:lnTo>
                    <a:pt x="118049" y="137731"/>
                  </a:lnTo>
                  <a:lnTo>
                    <a:pt x="147994" y="175358"/>
                  </a:lnTo>
                  <a:lnTo>
                    <a:pt x="154753" y="176656"/>
                  </a:lnTo>
                  <a:lnTo>
                    <a:pt x="161598" y="174012"/>
                  </a:lnTo>
                  <a:lnTo>
                    <a:pt x="182308" y="1581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263834" y="2239784"/>
              <a:ext cx="168457" cy="194192"/>
            </a:xfrm>
            <a:custGeom>
              <a:avLst/>
              <a:gdLst/>
              <a:ahLst/>
              <a:cxnLst/>
              <a:rect l="0" t="0" r="0" b="0"/>
              <a:pathLst>
                <a:path w="168457" h="194192">
                  <a:moveTo>
                    <a:pt x="0" y="34371"/>
                  </a:moveTo>
                  <a:lnTo>
                    <a:pt x="3120" y="91635"/>
                  </a:lnTo>
                  <a:lnTo>
                    <a:pt x="20243" y="152527"/>
                  </a:lnTo>
                  <a:lnTo>
                    <a:pt x="35411" y="194191"/>
                  </a:lnTo>
                  <a:lnTo>
                    <a:pt x="23579" y="136994"/>
                  </a:lnTo>
                  <a:lnTo>
                    <a:pt x="15323" y="77521"/>
                  </a:lnTo>
                  <a:lnTo>
                    <a:pt x="25660" y="18390"/>
                  </a:lnTo>
                  <a:lnTo>
                    <a:pt x="33484" y="9679"/>
                  </a:lnTo>
                  <a:lnTo>
                    <a:pt x="57776" y="0"/>
                  </a:lnTo>
                  <a:lnTo>
                    <a:pt x="68933" y="2098"/>
                  </a:lnTo>
                  <a:lnTo>
                    <a:pt x="87569" y="16908"/>
                  </a:lnTo>
                  <a:lnTo>
                    <a:pt x="125857" y="77883"/>
                  </a:lnTo>
                  <a:lnTo>
                    <a:pt x="148733" y="132913"/>
                  </a:lnTo>
                  <a:lnTo>
                    <a:pt x="168456" y="1817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63875" y="2295212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15641" y="17981"/>
                  </a:lnTo>
                  <a:lnTo>
                    <a:pt x="50336" y="73211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63875" y="2263626"/>
              <a:ext cx="157929" cy="526426"/>
            </a:xfrm>
            <a:custGeom>
              <a:avLst/>
              <a:gdLst/>
              <a:ahLst/>
              <a:cxnLst/>
              <a:rect l="0" t="0" r="0" b="0"/>
              <a:pathLst>
                <a:path w="157929" h="526426">
                  <a:moveTo>
                    <a:pt x="157928" y="0"/>
                  </a:moveTo>
                  <a:lnTo>
                    <a:pt x="123181" y="53875"/>
                  </a:lnTo>
                  <a:lnTo>
                    <a:pt x="98605" y="117092"/>
                  </a:lnTo>
                  <a:lnTo>
                    <a:pt x="80764" y="177536"/>
                  </a:lnTo>
                  <a:lnTo>
                    <a:pt x="67859" y="229218"/>
                  </a:lnTo>
                  <a:lnTo>
                    <a:pt x="60978" y="284487"/>
                  </a:lnTo>
                  <a:lnTo>
                    <a:pt x="48700" y="340465"/>
                  </a:lnTo>
                  <a:lnTo>
                    <a:pt x="31529" y="402284"/>
                  </a:lnTo>
                  <a:lnTo>
                    <a:pt x="17536" y="462259"/>
                  </a:lnTo>
                  <a:lnTo>
                    <a:pt x="3118" y="515549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865422" y="2010943"/>
              <a:ext cx="180579" cy="402796"/>
            </a:xfrm>
            <a:custGeom>
              <a:avLst/>
              <a:gdLst/>
              <a:ahLst/>
              <a:cxnLst/>
              <a:rect l="0" t="0" r="0" b="0"/>
              <a:pathLst>
                <a:path w="180579" h="402796">
                  <a:moveTo>
                    <a:pt x="9065" y="0"/>
                  </a:moveTo>
                  <a:lnTo>
                    <a:pt x="9065" y="57264"/>
                  </a:lnTo>
                  <a:lnTo>
                    <a:pt x="9065" y="109773"/>
                  </a:lnTo>
                  <a:lnTo>
                    <a:pt x="9065" y="166666"/>
                  </a:lnTo>
                  <a:lnTo>
                    <a:pt x="9065" y="223687"/>
                  </a:lnTo>
                  <a:lnTo>
                    <a:pt x="9065" y="281917"/>
                  </a:lnTo>
                  <a:lnTo>
                    <a:pt x="9065" y="333095"/>
                  </a:lnTo>
                  <a:lnTo>
                    <a:pt x="9065" y="392310"/>
                  </a:lnTo>
                  <a:lnTo>
                    <a:pt x="9065" y="397240"/>
                  </a:lnTo>
                  <a:lnTo>
                    <a:pt x="7895" y="382993"/>
                  </a:lnTo>
                  <a:lnTo>
                    <a:pt x="0" y="330458"/>
                  </a:lnTo>
                  <a:lnTo>
                    <a:pt x="10182" y="274277"/>
                  </a:lnTo>
                  <a:lnTo>
                    <a:pt x="13319" y="263570"/>
                  </a:lnTo>
                  <a:lnTo>
                    <a:pt x="26163" y="245434"/>
                  </a:lnTo>
                  <a:lnTo>
                    <a:pt x="44740" y="230744"/>
                  </a:lnTo>
                  <a:lnTo>
                    <a:pt x="68594" y="220316"/>
                  </a:lnTo>
                  <a:lnTo>
                    <a:pt x="91674" y="218021"/>
                  </a:lnTo>
                  <a:lnTo>
                    <a:pt x="112461" y="222070"/>
                  </a:lnTo>
                  <a:lnTo>
                    <a:pt x="129498" y="231669"/>
                  </a:lnTo>
                  <a:lnTo>
                    <a:pt x="152243" y="255816"/>
                  </a:lnTo>
                  <a:lnTo>
                    <a:pt x="180351" y="316129"/>
                  </a:lnTo>
                  <a:lnTo>
                    <a:pt x="180578" y="326566"/>
                  </a:lnTo>
                  <a:lnTo>
                    <a:pt x="174590" y="347521"/>
                  </a:lnTo>
                  <a:lnTo>
                    <a:pt x="158065" y="373460"/>
                  </a:lnTo>
                  <a:lnTo>
                    <a:pt x="141968" y="385521"/>
                  </a:lnTo>
                  <a:lnTo>
                    <a:pt x="97448" y="402795"/>
                  </a:lnTo>
                  <a:lnTo>
                    <a:pt x="74082" y="400898"/>
                  </a:lnTo>
                  <a:lnTo>
                    <a:pt x="1959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92015" y="2258037"/>
              <a:ext cx="137447" cy="174088"/>
            </a:xfrm>
            <a:custGeom>
              <a:avLst/>
              <a:gdLst/>
              <a:ahLst/>
              <a:cxnLst/>
              <a:rect l="0" t="0" r="0" b="0"/>
              <a:pathLst>
                <a:path w="137447" h="174088">
                  <a:moveTo>
                    <a:pt x="119384" y="5589"/>
                  </a:moveTo>
                  <a:lnTo>
                    <a:pt x="102616" y="0"/>
                  </a:lnTo>
                  <a:lnTo>
                    <a:pt x="85025" y="376"/>
                  </a:lnTo>
                  <a:lnTo>
                    <a:pt x="52271" y="10284"/>
                  </a:lnTo>
                  <a:lnTo>
                    <a:pt x="39547" y="15738"/>
                  </a:lnTo>
                  <a:lnTo>
                    <a:pt x="22290" y="31157"/>
                  </a:lnTo>
                  <a:lnTo>
                    <a:pt x="1678" y="69651"/>
                  </a:lnTo>
                  <a:lnTo>
                    <a:pt x="0" y="93333"/>
                  </a:lnTo>
                  <a:lnTo>
                    <a:pt x="1190" y="106199"/>
                  </a:lnTo>
                  <a:lnTo>
                    <a:pt x="11871" y="129854"/>
                  </a:lnTo>
                  <a:lnTo>
                    <a:pt x="37615" y="159782"/>
                  </a:lnTo>
                  <a:lnTo>
                    <a:pt x="47324" y="168046"/>
                  </a:lnTo>
                  <a:lnTo>
                    <a:pt x="58476" y="172385"/>
                  </a:lnTo>
                  <a:lnTo>
                    <a:pt x="83345" y="174087"/>
                  </a:lnTo>
                  <a:lnTo>
                    <a:pt x="94188" y="170564"/>
                  </a:lnTo>
                  <a:lnTo>
                    <a:pt x="112475" y="157290"/>
                  </a:lnTo>
                  <a:lnTo>
                    <a:pt x="130335" y="130087"/>
                  </a:lnTo>
                  <a:lnTo>
                    <a:pt x="137446" y="94210"/>
                  </a:lnTo>
                  <a:lnTo>
                    <a:pt x="133964" y="59534"/>
                  </a:lnTo>
                  <a:lnTo>
                    <a:pt x="119934" y="27032"/>
                  </a:lnTo>
                  <a:lnTo>
                    <a:pt x="104421" y="12000"/>
                  </a:lnTo>
                  <a:lnTo>
                    <a:pt x="88167" y="3759"/>
                  </a:lnTo>
                  <a:lnTo>
                    <a:pt x="82195" y="3199"/>
                  </a:lnTo>
                  <a:lnTo>
                    <a:pt x="66741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306155" y="2263626"/>
              <a:ext cx="136872" cy="168457"/>
            </a:xfrm>
            <a:custGeom>
              <a:avLst/>
              <a:gdLst/>
              <a:ahLst/>
              <a:cxnLst/>
              <a:rect l="0" t="0" r="0" b="0"/>
              <a:pathLst>
                <a:path w="136872" h="168457">
                  <a:moveTo>
                    <a:pt x="136871" y="0"/>
                  </a:moveTo>
                  <a:lnTo>
                    <a:pt x="98497" y="29309"/>
                  </a:lnTo>
                  <a:lnTo>
                    <a:pt x="54868" y="83120"/>
                  </a:lnTo>
                  <a:lnTo>
                    <a:pt x="19057" y="14418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274570" y="2242570"/>
              <a:ext cx="168457" cy="221099"/>
            </a:xfrm>
            <a:custGeom>
              <a:avLst/>
              <a:gdLst/>
              <a:ahLst/>
              <a:cxnLst/>
              <a:rect l="0" t="0" r="0" b="0"/>
              <a:pathLst>
                <a:path w="168457" h="221099">
                  <a:moveTo>
                    <a:pt x="0" y="0"/>
                  </a:moveTo>
                  <a:lnTo>
                    <a:pt x="34897" y="58616"/>
                  </a:lnTo>
                  <a:lnTo>
                    <a:pt x="73211" y="120427"/>
                  </a:lnTo>
                  <a:lnTo>
                    <a:pt x="115770" y="179389"/>
                  </a:lnTo>
                  <a:lnTo>
                    <a:pt x="131002" y="197881"/>
                  </a:lnTo>
                  <a:lnTo>
                    <a:pt x="168456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489632" y="2221533"/>
              <a:ext cx="163965" cy="192570"/>
            </a:xfrm>
            <a:custGeom>
              <a:avLst/>
              <a:gdLst/>
              <a:ahLst/>
              <a:cxnLst/>
              <a:rect l="0" t="0" r="0" b="0"/>
              <a:pathLst>
                <a:path w="163965" h="192570">
                  <a:moveTo>
                    <a:pt x="16565" y="94736"/>
                  </a:moveTo>
                  <a:lnTo>
                    <a:pt x="54042" y="86403"/>
                  </a:lnTo>
                  <a:lnTo>
                    <a:pt x="99877" y="79052"/>
                  </a:lnTo>
                  <a:lnTo>
                    <a:pt x="126518" y="64093"/>
                  </a:lnTo>
                  <a:lnTo>
                    <a:pt x="130811" y="55590"/>
                  </a:lnTo>
                  <a:lnTo>
                    <a:pt x="132461" y="33664"/>
                  </a:lnTo>
                  <a:lnTo>
                    <a:pt x="128924" y="23606"/>
                  </a:lnTo>
                  <a:lnTo>
                    <a:pt x="115635" y="6191"/>
                  </a:lnTo>
                  <a:lnTo>
                    <a:pt x="104839" y="1781"/>
                  </a:lnTo>
                  <a:lnTo>
                    <a:pt x="77245" y="0"/>
                  </a:lnTo>
                  <a:lnTo>
                    <a:pt x="51722" y="9347"/>
                  </a:lnTo>
                  <a:lnTo>
                    <a:pt x="20743" y="34341"/>
                  </a:lnTo>
                  <a:lnTo>
                    <a:pt x="12331" y="43944"/>
                  </a:lnTo>
                  <a:lnTo>
                    <a:pt x="2985" y="67093"/>
                  </a:lnTo>
                  <a:lnTo>
                    <a:pt x="0" y="91809"/>
                  </a:lnTo>
                  <a:lnTo>
                    <a:pt x="2574" y="114492"/>
                  </a:lnTo>
                  <a:lnTo>
                    <a:pt x="16189" y="146993"/>
                  </a:lnTo>
                  <a:lnTo>
                    <a:pt x="40630" y="173261"/>
                  </a:lnTo>
                  <a:lnTo>
                    <a:pt x="75688" y="190272"/>
                  </a:lnTo>
                  <a:lnTo>
                    <a:pt x="102113" y="192569"/>
                  </a:lnTo>
                  <a:lnTo>
                    <a:pt x="163964" y="1894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685181" y="2200455"/>
              <a:ext cx="147841" cy="200043"/>
            </a:xfrm>
            <a:custGeom>
              <a:avLst/>
              <a:gdLst/>
              <a:ahLst/>
              <a:cxnLst/>
              <a:rect l="0" t="0" r="0" b="0"/>
              <a:pathLst>
                <a:path w="147841" h="200043">
                  <a:moveTo>
                    <a:pt x="147399" y="0"/>
                  </a:moveTo>
                  <a:lnTo>
                    <a:pt x="104708" y="3120"/>
                  </a:lnTo>
                  <a:lnTo>
                    <a:pt x="85141" y="9576"/>
                  </a:lnTo>
                  <a:lnTo>
                    <a:pt x="38993" y="46157"/>
                  </a:lnTo>
                  <a:lnTo>
                    <a:pt x="24739" y="59899"/>
                  </a:lnTo>
                  <a:lnTo>
                    <a:pt x="22342" y="68009"/>
                  </a:lnTo>
                  <a:lnTo>
                    <a:pt x="25917" y="86378"/>
                  </a:lnTo>
                  <a:lnTo>
                    <a:pt x="32486" y="93851"/>
                  </a:lnTo>
                  <a:lnTo>
                    <a:pt x="52263" y="105273"/>
                  </a:lnTo>
                  <a:lnTo>
                    <a:pt x="113568" y="117545"/>
                  </a:lnTo>
                  <a:lnTo>
                    <a:pt x="124845" y="120478"/>
                  </a:lnTo>
                  <a:lnTo>
                    <a:pt x="133533" y="125942"/>
                  </a:lnTo>
                  <a:lnTo>
                    <a:pt x="146306" y="141372"/>
                  </a:lnTo>
                  <a:lnTo>
                    <a:pt x="147840" y="149231"/>
                  </a:lnTo>
                  <a:lnTo>
                    <a:pt x="146523" y="156809"/>
                  </a:lnTo>
                  <a:lnTo>
                    <a:pt x="143306" y="164201"/>
                  </a:lnTo>
                  <a:lnTo>
                    <a:pt x="130372" y="175534"/>
                  </a:lnTo>
                  <a:lnTo>
                    <a:pt x="93473" y="192341"/>
                  </a:lnTo>
                  <a:lnTo>
                    <a:pt x="33611" y="199028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071459" y="2252339"/>
              <a:ext cx="213848" cy="202425"/>
            </a:xfrm>
            <a:custGeom>
              <a:avLst/>
              <a:gdLst/>
              <a:ahLst/>
              <a:cxnLst/>
              <a:rect l="0" t="0" r="0" b="0"/>
              <a:pathLst>
                <a:path w="213848" h="202425">
                  <a:moveTo>
                    <a:pt x="150675" y="106044"/>
                  </a:moveTo>
                  <a:lnTo>
                    <a:pt x="147556" y="63352"/>
                  </a:lnTo>
                  <a:lnTo>
                    <a:pt x="136103" y="32173"/>
                  </a:lnTo>
                  <a:lnTo>
                    <a:pt x="130432" y="21702"/>
                  </a:lnTo>
                  <a:lnTo>
                    <a:pt x="111652" y="6947"/>
                  </a:lnTo>
                  <a:lnTo>
                    <a:pt x="100094" y="1375"/>
                  </a:lnTo>
                  <a:lnTo>
                    <a:pt x="88878" y="0"/>
                  </a:lnTo>
                  <a:lnTo>
                    <a:pt x="67058" y="4711"/>
                  </a:lnTo>
                  <a:lnTo>
                    <a:pt x="40632" y="20517"/>
                  </a:lnTo>
                  <a:lnTo>
                    <a:pt x="17984" y="51197"/>
                  </a:lnTo>
                  <a:lnTo>
                    <a:pt x="2045" y="84334"/>
                  </a:lnTo>
                  <a:lnTo>
                    <a:pt x="0" y="108873"/>
                  </a:lnTo>
                  <a:lnTo>
                    <a:pt x="8218" y="157166"/>
                  </a:lnTo>
                  <a:lnTo>
                    <a:pt x="23328" y="184232"/>
                  </a:lnTo>
                  <a:lnTo>
                    <a:pt x="39094" y="196556"/>
                  </a:lnTo>
                  <a:lnTo>
                    <a:pt x="48212" y="201480"/>
                  </a:lnTo>
                  <a:lnTo>
                    <a:pt x="58970" y="202424"/>
                  </a:lnTo>
                  <a:lnTo>
                    <a:pt x="83401" y="197233"/>
                  </a:lnTo>
                  <a:lnTo>
                    <a:pt x="92958" y="190233"/>
                  </a:lnTo>
                  <a:lnTo>
                    <a:pt x="111997" y="159195"/>
                  </a:lnTo>
                  <a:lnTo>
                    <a:pt x="123877" y="126082"/>
                  </a:lnTo>
                  <a:lnTo>
                    <a:pt x="126747" y="88325"/>
                  </a:lnTo>
                  <a:lnTo>
                    <a:pt x="123049" y="63749"/>
                  </a:lnTo>
                  <a:lnTo>
                    <a:pt x="134112" y="106944"/>
                  </a:lnTo>
                  <a:lnTo>
                    <a:pt x="149537" y="132307"/>
                  </a:lnTo>
                  <a:lnTo>
                    <a:pt x="165377" y="144233"/>
                  </a:lnTo>
                  <a:lnTo>
                    <a:pt x="174515" y="149051"/>
                  </a:lnTo>
                  <a:lnTo>
                    <a:pt x="182946" y="149923"/>
                  </a:lnTo>
                  <a:lnTo>
                    <a:pt x="213847" y="1376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282236" y="2242570"/>
              <a:ext cx="97827" cy="203472"/>
            </a:xfrm>
            <a:custGeom>
              <a:avLst/>
              <a:gdLst/>
              <a:ahLst/>
              <a:cxnLst/>
              <a:rect l="0" t="0" r="0" b="0"/>
              <a:pathLst>
                <a:path w="97827" h="203472">
                  <a:moveTo>
                    <a:pt x="24126" y="42113"/>
                  </a:moveTo>
                  <a:lnTo>
                    <a:pt x="29716" y="100730"/>
                  </a:lnTo>
                  <a:lnTo>
                    <a:pt x="45457" y="157327"/>
                  </a:lnTo>
                  <a:lnTo>
                    <a:pt x="59275" y="199922"/>
                  </a:lnTo>
                  <a:lnTo>
                    <a:pt x="59258" y="203471"/>
                  </a:lnTo>
                  <a:lnTo>
                    <a:pt x="56906" y="202328"/>
                  </a:lnTo>
                  <a:lnTo>
                    <a:pt x="49223" y="191699"/>
                  </a:lnTo>
                  <a:lnTo>
                    <a:pt x="20447" y="128902"/>
                  </a:lnTo>
                  <a:lnTo>
                    <a:pt x="0" y="74036"/>
                  </a:lnTo>
                  <a:lnTo>
                    <a:pt x="2095" y="52792"/>
                  </a:lnTo>
                  <a:lnTo>
                    <a:pt x="5929" y="42213"/>
                  </a:lnTo>
                  <a:lnTo>
                    <a:pt x="22668" y="24221"/>
                  </a:lnTo>
                  <a:lnTo>
                    <a:pt x="45705" y="10764"/>
                  </a:lnTo>
                  <a:lnTo>
                    <a:pt x="978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416258" y="2236291"/>
              <a:ext cx="151671" cy="167925"/>
            </a:xfrm>
            <a:custGeom>
              <a:avLst/>
              <a:gdLst/>
              <a:ahLst/>
              <a:cxnLst/>
              <a:rect l="0" t="0" r="0" b="0"/>
              <a:pathLst>
                <a:path w="151671" h="167925">
                  <a:moveTo>
                    <a:pt x="37503" y="48392"/>
                  </a:moveTo>
                  <a:lnTo>
                    <a:pt x="48682" y="65160"/>
                  </a:lnTo>
                  <a:lnTo>
                    <a:pt x="63529" y="76512"/>
                  </a:lnTo>
                  <a:lnTo>
                    <a:pt x="82995" y="84287"/>
                  </a:lnTo>
                  <a:lnTo>
                    <a:pt x="107245" y="87742"/>
                  </a:lnTo>
                  <a:lnTo>
                    <a:pt x="130501" y="83039"/>
                  </a:lnTo>
                  <a:lnTo>
                    <a:pt x="141615" y="78509"/>
                  </a:lnTo>
                  <a:lnTo>
                    <a:pt x="147856" y="71980"/>
                  </a:lnTo>
                  <a:lnTo>
                    <a:pt x="150846" y="64117"/>
                  </a:lnTo>
                  <a:lnTo>
                    <a:pt x="151670" y="55366"/>
                  </a:lnTo>
                  <a:lnTo>
                    <a:pt x="146346" y="39404"/>
                  </a:lnTo>
                  <a:lnTo>
                    <a:pt x="141650" y="31871"/>
                  </a:lnTo>
                  <a:lnTo>
                    <a:pt x="112685" y="10092"/>
                  </a:lnTo>
                  <a:lnTo>
                    <a:pt x="68878" y="0"/>
                  </a:lnTo>
                  <a:lnTo>
                    <a:pt x="45209" y="3878"/>
                  </a:lnTo>
                  <a:lnTo>
                    <a:pt x="35621" y="8188"/>
                  </a:lnTo>
                  <a:lnTo>
                    <a:pt x="18729" y="25454"/>
                  </a:lnTo>
                  <a:lnTo>
                    <a:pt x="5763" y="48726"/>
                  </a:lnTo>
                  <a:lnTo>
                    <a:pt x="0" y="74667"/>
                  </a:lnTo>
                  <a:lnTo>
                    <a:pt x="2345" y="115579"/>
                  </a:lnTo>
                  <a:lnTo>
                    <a:pt x="16037" y="151748"/>
                  </a:lnTo>
                  <a:lnTo>
                    <a:pt x="24363" y="159410"/>
                  </a:lnTo>
                  <a:lnTo>
                    <a:pt x="46091" y="167924"/>
                  </a:lnTo>
                  <a:lnTo>
                    <a:pt x="84631" y="167127"/>
                  </a:lnTo>
                  <a:lnTo>
                    <a:pt x="142788" y="1536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771279" y="2245507"/>
              <a:ext cx="273809" cy="165520"/>
            </a:xfrm>
            <a:custGeom>
              <a:avLst/>
              <a:gdLst/>
              <a:ahLst/>
              <a:cxnLst/>
              <a:rect l="0" t="0" r="0" b="0"/>
              <a:pathLst>
                <a:path w="273809" h="165520">
                  <a:moveTo>
                    <a:pt x="8866" y="18119"/>
                  </a:moveTo>
                  <a:lnTo>
                    <a:pt x="8866" y="76736"/>
                  </a:lnTo>
                  <a:lnTo>
                    <a:pt x="10036" y="129741"/>
                  </a:lnTo>
                  <a:lnTo>
                    <a:pt x="14455" y="153127"/>
                  </a:lnTo>
                  <a:lnTo>
                    <a:pt x="13762" y="157257"/>
                  </a:lnTo>
                  <a:lnTo>
                    <a:pt x="10960" y="156502"/>
                  </a:lnTo>
                  <a:lnTo>
                    <a:pt x="6752" y="152488"/>
                  </a:lnTo>
                  <a:lnTo>
                    <a:pt x="2077" y="135551"/>
                  </a:lnTo>
                  <a:lnTo>
                    <a:pt x="0" y="74268"/>
                  </a:lnTo>
                  <a:lnTo>
                    <a:pt x="4145" y="51263"/>
                  </a:lnTo>
                  <a:lnTo>
                    <a:pt x="9229" y="42555"/>
                  </a:lnTo>
                  <a:lnTo>
                    <a:pt x="24235" y="29760"/>
                  </a:lnTo>
                  <a:lnTo>
                    <a:pt x="34320" y="29389"/>
                  </a:lnTo>
                  <a:lnTo>
                    <a:pt x="58003" y="38336"/>
                  </a:lnTo>
                  <a:lnTo>
                    <a:pt x="86466" y="63104"/>
                  </a:lnTo>
                  <a:lnTo>
                    <a:pt x="124268" y="121587"/>
                  </a:lnTo>
                  <a:lnTo>
                    <a:pt x="131425" y="132722"/>
                  </a:lnTo>
                  <a:lnTo>
                    <a:pt x="137365" y="136635"/>
                  </a:lnTo>
                  <a:lnTo>
                    <a:pt x="142495" y="135734"/>
                  </a:lnTo>
                  <a:lnTo>
                    <a:pt x="153655" y="127715"/>
                  </a:lnTo>
                  <a:lnTo>
                    <a:pt x="209602" y="105927"/>
                  </a:lnTo>
                  <a:lnTo>
                    <a:pt x="239529" y="94180"/>
                  </a:lnTo>
                  <a:lnTo>
                    <a:pt x="256052" y="82729"/>
                  </a:lnTo>
                  <a:lnTo>
                    <a:pt x="268075" y="63603"/>
                  </a:lnTo>
                  <a:lnTo>
                    <a:pt x="272919" y="51951"/>
                  </a:lnTo>
                  <a:lnTo>
                    <a:pt x="273808" y="41844"/>
                  </a:lnTo>
                  <a:lnTo>
                    <a:pt x="268558" y="24374"/>
                  </a:lnTo>
                  <a:lnTo>
                    <a:pt x="255306" y="11931"/>
                  </a:lnTo>
                  <a:lnTo>
                    <a:pt x="236548" y="3671"/>
                  </a:lnTo>
                  <a:lnTo>
                    <a:pt x="212613" y="0"/>
                  </a:lnTo>
                  <a:lnTo>
                    <a:pt x="192617" y="4607"/>
                  </a:lnTo>
                  <a:lnTo>
                    <a:pt x="160716" y="26629"/>
                  </a:lnTo>
                  <a:lnTo>
                    <a:pt x="152394" y="46078"/>
                  </a:lnTo>
                  <a:lnTo>
                    <a:pt x="149865" y="69150"/>
                  </a:lnTo>
                  <a:lnTo>
                    <a:pt x="152641" y="91103"/>
                  </a:lnTo>
                  <a:lnTo>
                    <a:pt x="160893" y="109438"/>
                  </a:lnTo>
                  <a:lnTo>
                    <a:pt x="185255" y="140273"/>
                  </a:lnTo>
                  <a:lnTo>
                    <a:pt x="211258" y="156219"/>
                  </a:lnTo>
                  <a:lnTo>
                    <a:pt x="261550" y="165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082585" y="2238514"/>
              <a:ext cx="123038" cy="183041"/>
            </a:xfrm>
            <a:custGeom>
              <a:avLst/>
              <a:gdLst/>
              <a:ahLst/>
              <a:cxnLst/>
              <a:rect l="0" t="0" r="0" b="0"/>
              <a:pathLst>
                <a:path w="123038" h="183041">
                  <a:moveTo>
                    <a:pt x="2886" y="130397"/>
                  </a:moveTo>
                  <a:lnTo>
                    <a:pt x="56761" y="111269"/>
                  </a:lnTo>
                  <a:lnTo>
                    <a:pt x="108334" y="80594"/>
                  </a:lnTo>
                  <a:lnTo>
                    <a:pt x="115299" y="71459"/>
                  </a:lnTo>
                  <a:lnTo>
                    <a:pt x="123037" y="48830"/>
                  </a:lnTo>
                  <a:lnTo>
                    <a:pt x="120237" y="26295"/>
                  </a:lnTo>
                  <a:lnTo>
                    <a:pt x="116215" y="15372"/>
                  </a:lnTo>
                  <a:lnTo>
                    <a:pt x="108854" y="8091"/>
                  </a:lnTo>
                  <a:lnTo>
                    <a:pt x="88198" y="0"/>
                  </a:lnTo>
                  <a:lnTo>
                    <a:pt x="50261" y="1034"/>
                  </a:lnTo>
                  <a:lnTo>
                    <a:pt x="29401" y="12071"/>
                  </a:lnTo>
                  <a:lnTo>
                    <a:pt x="13501" y="28675"/>
                  </a:lnTo>
                  <a:lnTo>
                    <a:pt x="2534" y="47753"/>
                  </a:lnTo>
                  <a:lnTo>
                    <a:pt x="0" y="67930"/>
                  </a:lnTo>
                  <a:lnTo>
                    <a:pt x="7906" y="115069"/>
                  </a:lnTo>
                  <a:lnTo>
                    <a:pt x="22961" y="144443"/>
                  </a:lnTo>
                  <a:lnTo>
                    <a:pt x="53418" y="167964"/>
                  </a:lnTo>
                  <a:lnTo>
                    <a:pt x="87114" y="1830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259126" y="2058932"/>
              <a:ext cx="458056" cy="404616"/>
            </a:xfrm>
            <a:custGeom>
              <a:avLst/>
              <a:gdLst/>
              <a:ahLst/>
              <a:cxnLst/>
              <a:rect l="0" t="0" r="0" b="0"/>
              <a:pathLst>
                <a:path w="458056" h="404616">
                  <a:moveTo>
                    <a:pt x="89558" y="288922"/>
                  </a:moveTo>
                  <a:lnTo>
                    <a:pt x="95147" y="272155"/>
                  </a:lnTo>
                  <a:lnTo>
                    <a:pt x="94454" y="264876"/>
                  </a:lnTo>
                  <a:lnTo>
                    <a:pt x="87445" y="250549"/>
                  </a:lnTo>
                  <a:lnTo>
                    <a:pt x="73410" y="239502"/>
                  </a:lnTo>
                  <a:lnTo>
                    <a:pt x="64755" y="234919"/>
                  </a:lnTo>
                  <a:lnTo>
                    <a:pt x="45779" y="232945"/>
                  </a:lnTo>
                  <a:lnTo>
                    <a:pt x="35805" y="234057"/>
                  </a:lnTo>
                  <a:lnTo>
                    <a:pt x="26817" y="239477"/>
                  </a:lnTo>
                  <a:lnTo>
                    <a:pt x="10590" y="257978"/>
                  </a:lnTo>
                  <a:lnTo>
                    <a:pt x="1818" y="284918"/>
                  </a:lnTo>
                  <a:lnTo>
                    <a:pt x="0" y="326730"/>
                  </a:lnTo>
                  <a:lnTo>
                    <a:pt x="5300" y="350180"/>
                  </a:lnTo>
                  <a:lnTo>
                    <a:pt x="15455" y="372300"/>
                  </a:lnTo>
                  <a:lnTo>
                    <a:pt x="24948" y="378433"/>
                  </a:lnTo>
                  <a:lnTo>
                    <a:pt x="51094" y="382127"/>
                  </a:lnTo>
                  <a:lnTo>
                    <a:pt x="61575" y="379135"/>
                  </a:lnTo>
                  <a:lnTo>
                    <a:pt x="69733" y="373631"/>
                  </a:lnTo>
                  <a:lnTo>
                    <a:pt x="81916" y="358156"/>
                  </a:lnTo>
                  <a:lnTo>
                    <a:pt x="99270" y="313387"/>
                  </a:lnTo>
                  <a:lnTo>
                    <a:pt x="108374" y="254501"/>
                  </a:lnTo>
                  <a:lnTo>
                    <a:pt x="109950" y="200734"/>
                  </a:lnTo>
                  <a:lnTo>
                    <a:pt x="110418" y="140350"/>
                  </a:lnTo>
                  <a:lnTo>
                    <a:pt x="104967" y="83594"/>
                  </a:lnTo>
                  <a:lnTo>
                    <a:pt x="95943" y="35322"/>
                  </a:lnTo>
                  <a:lnTo>
                    <a:pt x="91475" y="29778"/>
                  </a:lnTo>
                  <a:lnTo>
                    <a:pt x="86156" y="30762"/>
                  </a:lnTo>
                  <a:lnTo>
                    <a:pt x="80271" y="36097"/>
                  </a:lnTo>
                  <a:lnTo>
                    <a:pt x="73732" y="57623"/>
                  </a:lnTo>
                  <a:lnTo>
                    <a:pt x="73171" y="108865"/>
                  </a:lnTo>
                  <a:lnTo>
                    <a:pt x="77595" y="151575"/>
                  </a:lnTo>
                  <a:lnTo>
                    <a:pt x="86663" y="211572"/>
                  </a:lnTo>
                  <a:lnTo>
                    <a:pt x="100208" y="271304"/>
                  </a:lnTo>
                  <a:lnTo>
                    <a:pt x="114148" y="327556"/>
                  </a:lnTo>
                  <a:lnTo>
                    <a:pt x="119990" y="334566"/>
                  </a:lnTo>
                  <a:lnTo>
                    <a:pt x="127393" y="338068"/>
                  </a:lnTo>
                  <a:lnTo>
                    <a:pt x="135838" y="339234"/>
                  </a:lnTo>
                  <a:lnTo>
                    <a:pt x="151461" y="334290"/>
                  </a:lnTo>
                  <a:lnTo>
                    <a:pt x="207377" y="292006"/>
                  </a:lnTo>
                  <a:lnTo>
                    <a:pt x="255158" y="262495"/>
                  </a:lnTo>
                  <a:lnTo>
                    <a:pt x="263129" y="253756"/>
                  </a:lnTo>
                  <a:lnTo>
                    <a:pt x="271986" y="231569"/>
                  </a:lnTo>
                  <a:lnTo>
                    <a:pt x="274348" y="219101"/>
                  </a:lnTo>
                  <a:lnTo>
                    <a:pt x="272412" y="208450"/>
                  </a:lnTo>
                  <a:lnTo>
                    <a:pt x="260903" y="190376"/>
                  </a:lnTo>
                  <a:lnTo>
                    <a:pt x="252921" y="185790"/>
                  </a:lnTo>
                  <a:lnTo>
                    <a:pt x="234693" y="183814"/>
                  </a:lnTo>
                  <a:lnTo>
                    <a:pt x="218013" y="189955"/>
                  </a:lnTo>
                  <a:lnTo>
                    <a:pt x="210290" y="194868"/>
                  </a:lnTo>
                  <a:lnTo>
                    <a:pt x="198589" y="215925"/>
                  </a:lnTo>
                  <a:lnTo>
                    <a:pt x="188544" y="257545"/>
                  </a:lnTo>
                  <a:lnTo>
                    <a:pt x="188687" y="296393"/>
                  </a:lnTo>
                  <a:lnTo>
                    <a:pt x="194447" y="319149"/>
                  </a:lnTo>
                  <a:lnTo>
                    <a:pt x="204805" y="340961"/>
                  </a:lnTo>
                  <a:lnTo>
                    <a:pt x="220327" y="356114"/>
                  </a:lnTo>
                  <a:lnTo>
                    <a:pt x="229380" y="361793"/>
                  </a:lnTo>
                  <a:lnTo>
                    <a:pt x="248796" y="364983"/>
                  </a:lnTo>
                  <a:lnTo>
                    <a:pt x="289858" y="357499"/>
                  </a:lnTo>
                  <a:lnTo>
                    <a:pt x="343728" y="323260"/>
                  </a:lnTo>
                  <a:lnTo>
                    <a:pt x="390889" y="281837"/>
                  </a:lnTo>
                  <a:lnTo>
                    <a:pt x="394560" y="272501"/>
                  </a:lnTo>
                  <a:lnTo>
                    <a:pt x="395520" y="249648"/>
                  </a:lnTo>
                  <a:lnTo>
                    <a:pt x="391799" y="240513"/>
                  </a:lnTo>
                  <a:lnTo>
                    <a:pt x="378305" y="227243"/>
                  </a:lnTo>
                  <a:lnTo>
                    <a:pt x="370963" y="225576"/>
                  </a:lnTo>
                  <a:lnTo>
                    <a:pt x="363729" y="226804"/>
                  </a:lnTo>
                  <a:lnTo>
                    <a:pt x="356567" y="229963"/>
                  </a:lnTo>
                  <a:lnTo>
                    <a:pt x="335308" y="251176"/>
                  </a:lnTo>
                  <a:lnTo>
                    <a:pt x="319780" y="285277"/>
                  </a:lnTo>
                  <a:lnTo>
                    <a:pt x="313359" y="330606"/>
                  </a:lnTo>
                  <a:lnTo>
                    <a:pt x="317047" y="369904"/>
                  </a:lnTo>
                  <a:lnTo>
                    <a:pt x="328704" y="389645"/>
                  </a:lnTo>
                  <a:lnTo>
                    <a:pt x="336726" y="398185"/>
                  </a:lnTo>
                  <a:lnTo>
                    <a:pt x="346753" y="402708"/>
                  </a:lnTo>
                  <a:lnTo>
                    <a:pt x="370373" y="404615"/>
                  </a:lnTo>
                  <a:lnTo>
                    <a:pt x="380884" y="399976"/>
                  </a:lnTo>
                  <a:lnTo>
                    <a:pt x="398800" y="382343"/>
                  </a:lnTo>
                  <a:lnTo>
                    <a:pt x="420960" y="326830"/>
                  </a:lnTo>
                  <a:lnTo>
                    <a:pt x="433484" y="270284"/>
                  </a:lnTo>
                  <a:lnTo>
                    <a:pt x="435957" y="219059"/>
                  </a:lnTo>
                  <a:lnTo>
                    <a:pt x="433570" y="168007"/>
                  </a:lnTo>
                  <a:lnTo>
                    <a:pt x="425454" y="108426"/>
                  </a:lnTo>
                  <a:lnTo>
                    <a:pt x="415640" y="52558"/>
                  </a:lnTo>
                  <a:lnTo>
                    <a:pt x="407619" y="23605"/>
                  </a:lnTo>
                  <a:lnTo>
                    <a:pt x="396254" y="2937"/>
                  </a:lnTo>
                  <a:lnTo>
                    <a:pt x="391118" y="0"/>
                  </a:lnTo>
                  <a:lnTo>
                    <a:pt x="386524" y="1551"/>
                  </a:lnTo>
                  <a:lnTo>
                    <a:pt x="382291" y="6094"/>
                  </a:lnTo>
                  <a:lnTo>
                    <a:pt x="376335" y="46024"/>
                  </a:lnTo>
                  <a:lnTo>
                    <a:pt x="380159" y="102309"/>
                  </a:lnTo>
                  <a:lnTo>
                    <a:pt x="383112" y="152261"/>
                  </a:lnTo>
                  <a:lnTo>
                    <a:pt x="391346" y="203826"/>
                  </a:lnTo>
                  <a:lnTo>
                    <a:pt x="400007" y="266134"/>
                  </a:lnTo>
                  <a:lnTo>
                    <a:pt x="416153" y="326519"/>
                  </a:lnTo>
                  <a:lnTo>
                    <a:pt x="424224" y="354765"/>
                  </a:lnTo>
                  <a:lnTo>
                    <a:pt x="440752" y="381481"/>
                  </a:lnTo>
                  <a:lnTo>
                    <a:pt x="458055" y="3942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90880" y="2113455"/>
              <a:ext cx="134288" cy="192287"/>
            </a:xfrm>
            <a:custGeom>
              <a:avLst/>
              <a:gdLst/>
              <a:ahLst/>
              <a:cxnLst/>
              <a:rect l="0" t="0" r="0" b="0"/>
              <a:pathLst>
                <a:path w="134288" h="192287">
                  <a:moveTo>
                    <a:pt x="0" y="13301"/>
                  </a:moveTo>
                  <a:lnTo>
                    <a:pt x="11179" y="2123"/>
                  </a:lnTo>
                  <a:lnTo>
                    <a:pt x="19151" y="0"/>
                  </a:lnTo>
                  <a:lnTo>
                    <a:pt x="40487" y="760"/>
                  </a:lnTo>
                  <a:lnTo>
                    <a:pt x="73218" y="13355"/>
                  </a:lnTo>
                  <a:lnTo>
                    <a:pt x="131240" y="52219"/>
                  </a:lnTo>
                  <a:lnTo>
                    <a:pt x="134287" y="59133"/>
                  </a:lnTo>
                  <a:lnTo>
                    <a:pt x="133978" y="66083"/>
                  </a:lnTo>
                  <a:lnTo>
                    <a:pt x="131433" y="73055"/>
                  </a:lnTo>
                  <a:lnTo>
                    <a:pt x="126227" y="76534"/>
                  </a:lnTo>
                  <a:lnTo>
                    <a:pt x="64360" y="76632"/>
                  </a:lnTo>
                  <a:lnTo>
                    <a:pt x="37573" y="76543"/>
                  </a:lnTo>
                  <a:lnTo>
                    <a:pt x="27389" y="80029"/>
                  </a:lnTo>
                  <a:lnTo>
                    <a:pt x="12953" y="93261"/>
                  </a:lnTo>
                  <a:lnTo>
                    <a:pt x="5757" y="113959"/>
                  </a:lnTo>
                  <a:lnTo>
                    <a:pt x="3838" y="126030"/>
                  </a:lnTo>
                  <a:lnTo>
                    <a:pt x="7945" y="148801"/>
                  </a:lnTo>
                  <a:lnTo>
                    <a:pt x="31586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832995" y="242155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2" name="Group 141"/>
          <p:cNvGrpSpPr/>
          <p:nvPr/>
        </p:nvGrpSpPr>
        <p:grpSpPr>
          <a:xfrm>
            <a:off x="1330717" y="2848051"/>
            <a:ext cx="4576378" cy="678996"/>
            <a:chOff x="1330717" y="2848051"/>
            <a:chExt cx="4576378" cy="678996"/>
          </a:xfrm>
        </p:grpSpPr>
        <p:sp>
          <p:nvSpPr>
            <p:cNvPr id="116" name="Freeform 115"/>
            <p:cNvSpPr/>
            <p:nvPr/>
          </p:nvSpPr>
          <p:spPr>
            <a:xfrm>
              <a:off x="1413364" y="3063612"/>
              <a:ext cx="218554" cy="363370"/>
            </a:xfrm>
            <a:custGeom>
              <a:avLst/>
              <a:gdLst/>
              <a:ahLst/>
              <a:cxnLst/>
              <a:rect l="0" t="0" r="0" b="0"/>
              <a:pathLst>
                <a:path w="218554" h="363370">
                  <a:moveTo>
                    <a:pt x="39568" y="21237"/>
                  </a:moveTo>
                  <a:lnTo>
                    <a:pt x="21610" y="75112"/>
                  </a:lnTo>
                  <a:lnTo>
                    <a:pt x="4419" y="126684"/>
                  </a:lnTo>
                  <a:lnTo>
                    <a:pt x="2097" y="128970"/>
                  </a:lnTo>
                  <a:lnTo>
                    <a:pt x="550" y="125815"/>
                  </a:lnTo>
                  <a:lnTo>
                    <a:pt x="0" y="111000"/>
                  </a:lnTo>
                  <a:lnTo>
                    <a:pt x="15533" y="52385"/>
                  </a:lnTo>
                  <a:lnTo>
                    <a:pt x="26858" y="22277"/>
                  </a:lnTo>
                  <a:lnTo>
                    <a:pt x="38208" y="5712"/>
                  </a:lnTo>
                  <a:lnTo>
                    <a:pt x="45681" y="1529"/>
                  </a:lnTo>
                  <a:lnTo>
                    <a:pt x="63342" y="0"/>
                  </a:lnTo>
                  <a:lnTo>
                    <a:pt x="79770" y="6339"/>
                  </a:lnTo>
                  <a:lnTo>
                    <a:pt x="87426" y="11305"/>
                  </a:lnTo>
                  <a:lnTo>
                    <a:pt x="99053" y="26182"/>
                  </a:lnTo>
                  <a:lnTo>
                    <a:pt x="127037" y="82936"/>
                  </a:lnTo>
                  <a:lnTo>
                    <a:pt x="147865" y="145768"/>
                  </a:lnTo>
                  <a:lnTo>
                    <a:pt x="152727" y="206146"/>
                  </a:lnTo>
                  <a:lnTo>
                    <a:pt x="143636" y="268159"/>
                  </a:lnTo>
                  <a:lnTo>
                    <a:pt x="124985" y="320486"/>
                  </a:lnTo>
                  <a:lnTo>
                    <a:pt x="105561" y="350759"/>
                  </a:lnTo>
                  <a:lnTo>
                    <a:pt x="96432" y="356732"/>
                  </a:lnTo>
                  <a:lnTo>
                    <a:pt x="73810" y="363369"/>
                  </a:lnTo>
                  <a:lnTo>
                    <a:pt x="63566" y="362799"/>
                  </a:lnTo>
                  <a:lnTo>
                    <a:pt x="45944" y="355926"/>
                  </a:lnTo>
                  <a:lnTo>
                    <a:pt x="22870" y="338903"/>
                  </a:lnTo>
                  <a:lnTo>
                    <a:pt x="6805" y="313452"/>
                  </a:lnTo>
                  <a:lnTo>
                    <a:pt x="6027" y="304955"/>
                  </a:lnTo>
                  <a:lnTo>
                    <a:pt x="11403" y="289274"/>
                  </a:lnTo>
                  <a:lnTo>
                    <a:pt x="27583" y="267292"/>
                  </a:lnTo>
                  <a:lnTo>
                    <a:pt x="46720" y="256157"/>
                  </a:lnTo>
                  <a:lnTo>
                    <a:pt x="58374" y="251550"/>
                  </a:lnTo>
                  <a:lnTo>
                    <a:pt x="83801" y="252670"/>
                  </a:lnTo>
                  <a:lnTo>
                    <a:pt x="143746" y="270386"/>
                  </a:lnTo>
                  <a:lnTo>
                    <a:pt x="186748" y="281325"/>
                  </a:lnTo>
                  <a:lnTo>
                    <a:pt x="218553" y="284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1330717" y="3011150"/>
              <a:ext cx="352324" cy="465774"/>
            </a:xfrm>
            <a:custGeom>
              <a:avLst/>
              <a:gdLst/>
              <a:ahLst/>
              <a:cxnLst/>
              <a:rect l="0" t="0" r="0" b="0"/>
              <a:pathLst>
                <a:path w="352324" h="465774">
                  <a:moveTo>
                    <a:pt x="248557" y="0"/>
                  </a:moveTo>
                  <a:lnTo>
                    <a:pt x="205866" y="3119"/>
                  </a:lnTo>
                  <a:lnTo>
                    <a:pt x="174687" y="14572"/>
                  </a:lnTo>
                  <a:lnTo>
                    <a:pt x="122193" y="48496"/>
                  </a:lnTo>
                  <a:lnTo>
                    <a:pt x="83216" y="96710"/>
                  </a:lnTo>
                  <a:lnTo>
                    <a:pt x="45416" y="150732"/>
                  </a:lnTo>
                  <a:lnTo>
                    <a:pt x="15554" y="209391"/>
                  </a:lnTo>
                  <a:lnTo>
                    <a:pt x="974" y="262026"/>
                  </a:lnTo>
                  <a:lnTo>
                    <a:pt x="0" y="321296"/>
                  </a:lnTo>
                  <a:lnTo>
                    <a:pt x="10726" y="373082"/>
                  </a:lnTo>
                  <a:lnTo>
                    <a:pt x="23532" y="394321"/>
                  </a:lnTo>
                  <a:lnTo>
                    <a:pt x="72348" y="446905"/>
                  </a:lnTo>
                  <a:lnTo>
                    <a:pt x="117824" y="465614"/>
                  </a:lnTo>
                  <a:lnTo>
                    <a:pt x="163678" y="465773"/>
                  </a:lnTo>
                  <a:lnTo>
                    <a:pt x="214763" y="454176"/>
                  </a:lnTo>
                  <a:lnTo>
                    <a:pt x="247903" y="435868"/>
                  </a:lnTo>
                  <a:lnTo>
                    <a:pt x="287422" y="398832"/>
                  </a:lnTo>
                  <a:lnTo>
                    <a:pt x="329380" y="345136"/>
                  </a:lnTo>
                  <a:lnTo>
                    <a:pt x="346150" y="299282"/>
                  </a:lnTo>
                  <a:lnTo>
                    <a:pt x="352323" y="243994"/>
                  </a:lnTo>
                  <a:lnTo>
                    <a:pt x="350423" y="181081"/>
                  </a:lnTo>
                  <a:lnTo>
                    <a:pt x="339181" y="140611"/>
                  </a:lnTo>
                  <a:lnTo>
                    <a:pt x="317912" y="106393"/>
                  </a:lnTo>
                  <a:lnTo>
                    <a:pt x="276278" y="62364"/>
                  </a:lnTo>
                  <a:lnTo>
                    <a:pt x="257368" y="51894"/>
                  </a:lnTo>
                  <a:lnTo>
                    <a:pt x="215813" y="45012"/>
                  </a:lnTo>
                  <a:lnTo>
                    <a:pt x="164329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874915" y="3084849"/>
              <a:ext cx="30744" cy="347442"/>
            </a:xfrm>
            <a:custGeom>
              <a:avLst/>
              <a:gdLst/>
              <a:ahLst/>
              <a:cxnLst/>
              <a:rect l="0" t="0" r="0" b="0"/>
              <a:pathLst>
                <a:path w="30744" h="347442">
                  <a:moveTo>
                    <a:pt x="20214" y="0"/>
                  </a:moveTo>
                  <a:lnTo>
                    <a:pt x="3426" y="62281"/>
                  </a:lnTo>
                  <a:lnTo>
                    <a:pt x="0" y="122570"/>
                  </a:lnTo>
                  <a:lnTo>
                    <a:pt x="4913" y="184609"/>
                  </a:lnTo>
                  <a:lnTo>
                    <a:pt x="17390" y="247749"/>
                  </a:lnTo>
                  <a:lnTo>
                    <a:pt x="25245" y="307862"/>
                  </a:lnTo>
                  <a:lnTo>
                    <a:pt x="3074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1989886" y="3074321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065" y="158394"/>
                  </a:lnTo>
                  <a:lnTo>
                    <a:pt x="15684" y="215647"/>
                  </a:lnTo>
                  <a:lnTo>
                    <a:pt x="27231" y="274311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1884601" y="3287086"/>
              <a:ext cx="115814" cy="8334"/>
            </a:xfrm>
            <a:custGeom>
              <a:avLst/>
              <a:gdLst/>
              <a:ahLst/>
              <a:cxnLst/>
              <a:rect l="0" t="0" r="0" b="0"/>
              <a:pathLst>
                <a:path w="115814" h="8334">
                  <a:moveTo>
                    <a:pt x="115813" y="8333"/>
                  </a:moveTo>
                  <a:lnTo>
                    <a:pt x="78335" y="0"/>
                  </a:lnTo>
                  <a:lnTo>
                    <a:pt x="43487" y="1575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2079529" y="3232248"/>
              <a:ext cx="114346" cy="157826"/>
            </a:xfrm>
            <a:custGeom>
              <a:avLst/>
              <a:gdLst/>
              <a:ahLst/>
              <a:cxnLst/>
              <a:rect l="0" t="0" r="0" b="0"/>
              <a:pathLst>
                <a:path w="114346" h="157826">
                  <a:moveTo>
                    <a:pt x="78813" y="10529"/>
                  </a:moveTo>
                  <a:lnTo>
                    <a:pt x="62045" y="4940"/>
                  </a:lnTo>
                  <a:lnTo>
                    <a:pt x="44454" y="8435"/>
                  </a:lnTo>
                  <a:lnTo>
                    <a:pt x="34850" y="12642"/>
                  </a:lnTo>
                  <a:lnTo>
                    <a:pt x="17940" y="29795"/>
                  </a:lnTo>
                  <a:lnTo>
                    <a:pt x="10155" y="40921"/>
                  </a:lnTo>
                  <a:lnTo>
                    <a:pt x="1505" y="68880"/>
                  </a:lnTo>
                  <a:lnTo>
                    <a:pt x="0" y="98464"/>
                  </a:lnTo>
                  <a:lnTo>
                    <a:pt x="7130" y="123311"/>
                  </a:lnTo>
                  <a:lnTo>
                    <a:pt x="21217" y="142932"/>
                  </a:lnTo>
                  <a:lnTo>
                    <a:pt x="29887" y="151440"/>
                  </a:lnTo>
                  <a:lnTo>
                    <a:pt x="39177" y="155942"/>
                  </a:lnTo>
                  <a:lnTo>
                    <a:pt x="58857" y="157825"/>
                  </a:lnTo>
                  <a:lnTo>
                    <a:pt x="76183" y="151643"/>
                  </a:lnTo>
                  <a:lnTo>
                    <a:pt x="84078" y="146719"/>
                  </a:lnTo>
                  <a:lnTo>
                    <a:pt x="95971" y="131889"/>
                  </a:lnTo>
                  <a:lnTo>
                    <a:pt x="113137" y="93773"/>
                  </a:lnTo>
                  <a:lnTo>
                    <a:pt x="114345" y="73263"/>
                  </a:lnTo>
                  <a:lnTo>
                    <a:pt x="109813" y="52448"/>
                  </a:lnTo>
                  <a:lnTo>
                    <a:pt x="78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2225975" y="3211191"/>
              <a:ext cx="240330" cy="156511"/>
            </a:xfrm>
            <a:custGeom>
              <a:avLst/>
              <a:gdLst/>
              <a:ahLst/>
              <a:cxnLst/>
              <a:rect l="0" t="0" r="0" b="0"/>
              <a:pathLst>
                <a:path w="240330" h="156511">
                  <a:moveTo>
                    <a:pt x="6066" y="21057"/>
                  </a:moveTo>
                  <a:lnTo>
                    <a:pt x="0" y="54679"/>
                  </a:lnTo>
                  <a:lnTo>
                    <a:pt x="10625" y="114464"/>
                  </a:lnTo>
                  <a:lnTo>
                    <a:pt x="26004" y="147000"/>
                  </a:lnTo>
                  <a:lnTo>
                    <a:pt x="34566" y="152982"/>
                  </a:lnTo>
                  <a:lnTo>
                    <a:pt x="56557" y="156510"/>
                  </a:lnTo>
                  <a:lnTo>
                    <a:pt x="65463" y="153473"/>
                  </a:lnTo>
                  <a:lnTo>
                    <a:pt x="78478" y="140740"/>
                  </a:lnTo>
                  <a:lnTo>
                    <a:pt x="103911" y="83643"/>
                  </a:lnTo>
                  <a:lnTo>
                    <a:pt x="104925" y="62911"/>
                  </a:lnTo>
                  <a:lnTo>
                    <a:pt x="103557" y="52470"/>
                  </a:lnTo>
                  <a:lnTo>
                    <a:pt x="102646" y="51357"/>
                  </a:lnTo>
                  <a:lnTo>
                    <a:pt x="101633" y="65720"/>
                  </a:lnTo>
                  <a:lnTo>
                    <a:pt x="107422" y="85361"/>
                  </a:lnTo>
                  <a:lnTo>
                    <a:pt x="123835" y="113030"/>
                  </a:lnTo>
                  <a:lnTo>
                    <a:pt x="137956" y="127445"/>
                  </a:lnTo>
                  <a:lnTo>
                    <a:pt x="155931" y="137751"/>
                  </a:lnTo>
                  <a:lnTo>
                    <a:pt x="178737" y="139992"/>
                  </a:lnTo>
                  <a:lnTo>
                    <a:pt x="202132" y="135918"/>
                  </a:lnTo>
                  <a:lnTo>
                    <a:pt x="220328" y="126309"/>
                  </a:lnTo>
                  <a:lnTo>
                    <a:pt x="233095" y="104881"/>
                  </a:lnTo>
                  <a:lnTo>
                    <a:pt x="240329" y="78199"/>
                  </a:lnTo>
                  <a:lnTo>
                    <a:pt x="237824" y="43447"/>
                  </a:lnTo>
                  <a:lnTo>
                    <a:pt x="22716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666058" y="3137871"/>
              <a:ext cx="229279" cy="169699"/>
            </a:xfrm>
            <a:custGeom>
              <a:avLst/>
              <a:gdLst/>
              <a:ahLst/>
              <a:cxnLst/>
              <a:rect l="0" t="0" r="0" b="0"/>
              <a:pathLst>
                <a:path w="229279" h="169699">
                  <a:moveTo>
                    <a:pt x="8180" y="104906"/>
                  </a:moveTo>
                  <a:lnTo>
                    <a:pt x="13769" y="166998"/>
                  </a:lnTo>
                  <a:lnTo>
                    <a:pt x="14246" y="169698"/>
                  </a:lnTo>
                  <a:lnTo>
                    <a:pt x="1631" y="116005"/>
                  </a:lnTo>
                  <a:lnTo>
                    <a:pt x="0" y="77129"/>
                  </a:lnTo>
                  <a:lnTo>
                    <a:pt x="3765" y="53956"/>
                  </a:lnTo>
                  <a:lnTo>
                    <a:pt x="8746" y="45203"/>
                  </a:lnTo>
                  <a:lnTo>
                    <a:pt x="23639" y="32358"/>
                  </a:lnTo>
                  <a:lnTo>
                    <a:pt x="31354" y="31974"/>
                  </a:lnTo>
                  <a:lnTo>
                    <a:pt x="38837" y="35227"/>
                  </a:lnTo>
                  <a:lnTo>
                    <a:pt x="60548" y="56574"/>
                  </a:lnTo>
                  <a:lnTo>
                    <a:pt x="78678" y="85126"/>
                  </a:lnTo>
                  <a:lnTo>
                    <a:pt x="95285" y="126215"/>
                  </a:lnTo>
                  <a:lnTo>
                    <a:pt x="97836" y="127301"/>
                  </a:lnTo>
                  <a:lnTo>
                    <a:pt x="100669" y="112910"/>
                  </a:lnTo>
                  <a:lnTo>
                    <a:pt x="102638" y="51007"/>
                  </a:lnTo>
                  <a:lnTo>
                    <a:pt x="105143" y="25969"/>
                  </a:lnTo>
                  <a:lnTo>
                    <a:pt x="114056" y="7041"/>
                  </a:lnTo>
                  <a:lnTo>
                    <a:pt x="120878" y="2228"/>
                  </a:lnTo>
                  <a:lnTo>
                    <a:pt x="128935" y="189"/>
                  </a:lnTo>
                  <a:lnTo>
                    <a:pt x="137817" y="0"/>
                  </a:lnTo>
                  <a:lnTo>
                    <a:pt x="153924" y="6029"/>
                  </a:lnTo>
                  <a:lnTo>
                    <a:pt x="183328" y="28963"/>
                  </a:lnTo>
                  <a:lnTo>
                    <a:pt x="199026" y="54718"/>
                  </a:lnTo>
                  <a:lnTo>
                    <a:pt x="222068" y="115650"/>
                  </a:lnTo>
                  <a:lnTo>
                    <a:pt x="229278" y="157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965826" y="3095972"/>
              <a:ext cx="266424" cy="197917"/>
            </a:xfrm>
            <a:custGeom>
              <a:avLst/>
              <a:gdLst/>
              <a:ahLst/>
              <a:cxnLst/>
              <a:rect l="0" t="0" r="0" b="0"/>
              <a:pathLst>
                <a:path w="266424" h="197917">
                  <a:moveTo>
                    <a:pt x="66381" y="157333"/>
                  </a:moveTo>
                  <a:lnTo>
                    <a:pt x="81035" y="113371"/>
                  </a:lnTo>
                  <a:lnTo>
                    <a:pt x="79952" y="77497"/>
                  </a:lnTo>
                  <a:lnTo>
                    <a:pt x="72023" y="57120"/>
                  </a:lnTo>
                  <a:lnTo>
                    <a:pt x="66633" y="48410"/>
                  </a:lnTo>
                  <a:lnTo>
                    <a:pt x="59530" y="43774"/>
                  </a:lnTo>
                  <a:lnTo>
                    <a:pt x="42279" y="41742"/>
                  </a:lnTo>
                  <a:lnTo>
                    <a:pt x="26034" y="47858"/>
                  </a:lnTo>
                  <a:lnTo>
                    <a:pt x="18426" y="52764"/>
                  </a:lnTo>
                  <a:lnTo>
                    <a:pt x="6853" y="67574"/>
                  </a:lnTo>
                  <a:lnTo>
                    <a:pt x="2129" y="76437"/>
                  </a:lnTo>
                  <a:lnTo>
                    <a:pt x="0" y="101882"/>
                  </a:lnTo>
                  <a:lnTo>
                    <a:pt x="8165" y="154699"/>
                  </a:lnTo>
                  <a:lnTo>
                    <a:pt x="17676" y="188138"/>
                  </a:lnTo>
                  <a:lnTo>
                    <a:pt x="23383" y="194248"/>
                  </a:lnTo>
                  <a:lnTo>
                    <a:pt x="30697" y="197151"/>
                  </a:lnTo>
                  <a:lnTo>
                    <a:pt x="39082" y="197916"/>
                  </a:lnTo>
                  <a:lnTo>
                    <a:pt x="54638" y="192528"/>
                  </a:lnTo>
                  <a:lnTo>
                    <a:pt x="62062" y="187815"/>
                  </a:lnTo>
                  <a:lnTo>
                    <a:pt x="73430" y="170101"/>
                  </a:lnTo>
                  <a:lnTo>
                    <a:pt x="78099" y="158826"/>
                  </a:lnTo>
                  <a:lnTo>
                    <a:pt x="79528" y="108062"/>
                  </a:lnTo>
                  <a:lnTo>
                    <a:pt x="80995" y="106938"/>
                  </a:lnTo>
                  <a:lnTo>
                    <a:pt x="85744" y="115048"/>
                  </a:lnTo>
                  <a:lnTo>
                    <a:pt x="101445" y="145731"/>
                  </a:lnTo>
                  <a:lnTo>
                    <a:pt x="107304" y="153108"/>
                  </a:lnTo>
                  <a:lnTo>
                    <a:pt x="113550" y="155686"/>
                  </a:lnTo>
                  <a:lnTo>
                    <a:pt x="120054" y="155065"/>
                  </a:lnTo>
                  <a:lnTo>
                    <a:pt x="126730" y="152312"/>
                  </a:lnTo>
                  <a:lnTo>
                    <a:pt x="137266" y="139894"/>
                  </a:lnTo>
                  <a:lnTo>
                    <a:pt x="141714" y="131669"/>
                  </a:lnTo>
                  <a:lnTo>
                    <a:pt x="147973" y="92147"/>
                  </a:lnTo>
                  <a:lnTo>
                    <a:pt x="144023" y="51390"/>
                  </a:lnTo>
                  <a:lnTo>
                    <a:pt x="146902" y="60335"/>
                  </a:lnTo>
                  <a:lnTo>
                    <a:pt x="153240" y="117235"/>
                  </a:lnTo>
                  <a:lnTo>
                    <a:pt x="166164" y="170250"/>
                  </a:lnTo>
                  <a:lnTo>
                    <a:pt x="164151" y="165414"/>
                  </a:lnTo>
                  <a:lnTo>
                    <a:pt x="154497" y="132543"/>
                  </a:lnTo>
                  <a:lnTo>
                    <a:pt x="148257" y="82203"/>
                  </a:lnTo>
                  <a:lnTo>
                    <a:pt x="144885" y="54922"/>
                  </a:lnTo>
                  <a:lnTo>
                    <a:pt x="147285" y="27199"/>
                  </a:lnTo>
                  <a:lnTo>
                    <a:pt x="151903" y="16765"/>
                  </a:lnTo>
                  <a:lnTo>
                    <a:pt x="166392" y="2052"/>
                  </a:lnTo>
                  <a:lnTo>
                    <a:pt x="173999" y="0"/>
                  </a:lnTo>
                  <a:lnTo>
                    <a:pt x="181410" y="972"/>
                  </a:lnTo>
                  <a:lnTo>
                    <a:pt x="195884" y="8291"/>
                  </a:lnTo>
                  <a:lnTo>
                    <a:pt x="210116" y="19342"/>
                  </a:lnTo>
                  <a:lnTo>
                    <a:pt x="225692" y="44307"/>
                  </a:lnTo>
                  <a:lnTo>
                    <a:pt x="245086" y="105982"/>
                  </a:lnTo>
                  <a:lnTo>
                    <a:pt x="266423" y="1678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3232248" y="3148020"/>
              <a:ext cx="84229" cy="42115"/>
            </a:xfrm>
            <a:custGeom>
              <a:avLst/>
              <a:gdLst/>
              <a:ahLst/>
              <a:cxnLst/>
              <a:rect l="0" t="0" r="0" b="0"/>
              <a:pathLst>
                <a:path w="84229" h="42115">
                  <a:moveTo>
                    <a:pt x="0" y="0"/>
                  </a:moveTo>
                  <a:lnTo>
                    <a:pt x="31283" y="9576"/>
                  </a:lnTo>
                  <a:lnTo>
                    <a:pt x="84228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3263834" y="3063792"/>
              <a:ext cx="105286" cy="463255"/>
            </a:xfrm>
            <a:custGeom>
              <a:avLst/>
              <a:gdLst/>
              <a:ahLst/>
              <a:cxnLst/>
              <a:rect l="0" t="0" r="0" b="0"/>
              <a:pathLst>
                <a:path w="105286" h="463255">
                  <a:moveTo>
                    <a:pt x="105285" y="0"/>
                  </a:moveTo>
                  <a:lnTo>
                    <a:pt x="86157" y="63451"/>
                  </a:lnTo>
                  <a:lnTo>
                    <a:pt x="65285" y="121545"/>
                  </a:lnTo>
                  <a:lnTo>
                    <a:pt x="45901" y="181862"/>
                  </a:lnTo>
                  <a:lnTo>
                    <a:pt x="35177" y="233260"/>
                  </a:lnTo>
                  <a:lnTo>
                    <a:pt x="24193" y="293734"/>
                  </a:lnTo>
                  <a:lnTo>
                    <a:pt x="16087" y="345151"/>
                  </a:lnTo>
                  <a:lnTo>
                    <a:pt x="12175" y="395115"/>
                  </a:lnTo>
                  <a:lnTo>
                    <a:pt x="2412" y="451855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640080" y="2863751"/>
              <a:ext cx="196089" cy="366056"/>
            </a:xfrm>
            <a:custGeom>
              <a:avLst/>
              <a:gdLst/>
              <a:ahLst/>
              <a:cxnLst/>
              <a:rect l="0" t="0" r="0" b="0"/>
              <a:pathLst>
                <a:path w="196089" h="366056">
                  <a:moveTo>
                    <a:pt x="13308" y="0"/>
                  </a:moveTo>
                  <a:lnTo>
                    <a:pt x="4975" y="48931"/>
                  </a:lnTo>
                  <a:lnTo>
                    <a:pt x="6550" y="90537"/>
                  </a:lnTo>
                  <a:lnTo>
                    <a:pt x="11973" y="147215"/>
                  </a:lnTo>
                  <a:lnTo>
                    <a:pt x="12913" y="197517"/>
                  </a:lnTo>
                  <a:lnTo>
                    <a:pt x="13191" y="249466"/>
                  </a:lnTo>
                  <a:lnTo>
                    <a:pt x="13274" y="301903"/>
                  </a:lnTo>
                  <a:lnTo>
                    <a:pt x="10945" y="311233"/>
                  </a:lnTo>
                  <a:lnTo>
                    <a:pt x="7053" y="315114"/>
                  </a:lnTo>
                  <a:lnTo>
                    <a:pt x="2119" y="315361"/>
                  </a:lnTo>
                  <a:lnTo>
                    <a:pt x="0" y="312016"/>
                  </a:lnTo>
                  <a:lnTo>
                    <a:pt x="764" y="298941"/>
                  </a:lnTo>
                  <a:lnTo>
                    <a:pt x="13967" y="243510"/>
                  </a:lnTo>
                  <a:lnTo>
                    <a:pt x="17257" y="232530"/>
                  </a:lnTo>
                  <a:lnTo>
                    <a:pt x="30271" y="214091"/>
                  </a:lnTo>
                  <a:lnTo>
                    <a:pt x="38655" y="205898"/>
                  </a:lnTo>
                  <a:lnTo>
                    <a:pt x="60448" y="196795"/>
                  </a:lnTo>
                  <a:lnTo>
                    <a:pt x="84562" y="193919"/>
                  </a:lnTo>
                  <a:lnTo>
                    <a:pt x="106978" y="196541"/>
                  </a:lnTo>
                  <a:lnTo>
                    <a:pt x="125519" y="204724"/>
                  </a:lnTo>
                  <a:lnTo>
                    <a:pt x="162075" y="234632"/>
                  </a:lnTo>
                  <a:lnTo>
                    <a:pt x="181520" y="264103"/>
                  </a:lnTo>
                  <a:lnTo>
                    <a:pt x="194690" y="295062"/>
                  </a:lnTo>
                  <a:lnTo>
                    <a:pt x="196088" y="315972"/>
                  </a:lnTo>
                  <a:lnTo>
                    <a:pt x="194823" y="326462"/>
                  </a:lnTo>
                  <a:lnTo>
                    <a:pt x="190470" y="334624"/>
                  </a:lnTo>
                  <a:lnTo>
                    <a:pt x="176275" y="346814"/>
                  </a:lnTo>
                  <a:lnTo>
                    <a:pt x="148552" y="360253"/>
                  </a:lnTo>
                  <a:lnTo>
                    <a:pt x="112522" y="366055"/>
                  </a:lnTo>
                  <a:lnTo>
                    <a:pt x="77800" y="362184"/>
                  </a:lnTo>
                  <a:lnTo>
                    <a:pt x="2383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866355" y="3016089"/>
              <a:ext cx="135400" cy="198079"/>
            </a:xfrm>
            <a:custGeom>
              <a:avLst/>
              <a:gdLst/>
              <a:ahLst/>
              <a:cxnLst/>
              <a:rect l="0" t="0" r="0" b="0"/>
              <a:pathLst>
                <a:path w="135400" h="198079">
                  <a:moveTo>
                    <a:pt x="81831" y="5589"/>
                  </a:moveTo>
                  <a:lnTo>
                    <a:pt x="65063" y="0"/>
                  </a:lnTo>
                  <a:lnTo>
                    <a:pt x="47473" y="3495"/>
                  </a:lnTo>
                  <a:lnTo>
                    <a:pt x="37869" y="7703"/>
                  </a:lnTo>
                  <a:lnTo>
                    <a:pt x="24078" y="24856"/>
                  </a:lnTo>
                  <a:lnTo>
                    <a:pt x="5692" y="68407"/>
                  </a:lnTo>
                  <a:lnTo>
                    <a:pt x="0" y="111420"/>
                  </a:lnTo>
                  <a:lnTo>
                    <a:pt x="4907" y="138023"/>
                  </a:lnTo>
                  <a:lnTo>
                    <a:pt x="20824" y="169611"/>
                  </a:lnTo>
                  <a:lnTo>
                    <a:pt x="34830" y="184943"/>
                  </a:lnTo>
                  <a:lnTo>
                    <a:pt x="52753" y="195656"/>
                  </a:lnTo>
                  <a:lnTo>
                    <a:pt x="72417" y="198078"/>
                  </a:lnTo>
                  <a:lnTo>
                    <a:pt x="91685" y="194085"/>
                  </a:lnTo>
                  <a:lnTo>
                    <a:pt x="108047" y="184512"/>
                  </a:lnTo>
                  <a:lnTo>
                    <a:pt x="130413" y="154790"/>
                  </a:lnTo>
                  <a:lnTo>
                    <a:pt x="135399" y="126493"/>
                  </a:lnTo>
                  <a:lnTo>
                    <a:pt x="129067" y="71846"/>
                  </a:lnTo>
                  <a:lnTo>
                    <a:pt x="116863" y="52194"/>
                  </a:lnTo>
                  <a:lnTo>
                    <a:pt x="108695" y="43678"/>
                  </a:lnTo>
                  <a:lnTo>
                    <a:pt x="90261" y="34216"/>
                  </a:lnTo>
                  <a:lnTo>
                    <a:pt x="60774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4042943" y="3053264"/>
              <a:ext cx="126343" cy="157928"/>
            </a:xfrm>
            <a:custGeom>
              <a:avLst/>
              <a:gdLst/>
              <a:ahLst/>
              <a:cxnLst/>
              <a:rect l="0" t="0" r="0" b="0"/>
              <a:pathLst>
                <a:path w="126343" h="157928">
                  <a:moveTo>
                    <a:pt x="126342" y="0"/>
                  </a:moveTo>
                  <a:lnTo>
                    <a:pt x="109574" y="11178"/>
                  </a:lnTo>
                  <a:lnTo>
                    <a:pt x="98222" y="26025"/>
                  </a:lnTo>
                  <a:lnTo>
                    <a:pt x="55738" y="85982"/>
                  </a:lnTo>
                  <a:lnTo>
                    <a:pt x="9334" y="14728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4011357" y="3042735"/>
              <a:ext cx="157929" cy="200043"/>
            </a:xfrm>
            <a:custGeom>
              <a:avLst/>
              <a:gdLst/>
              <a:ahLst/>
              <a:cxnLst/>
              <a:rect l="0" t="0" r="0" b="0"/>
              <a:pathLst>
                <a:path w="157929" h="200043">
                  <a:moveTo>
                    <a:pt x="0" y="0"/>
                  </a:moveTo>
                  <a:lnTo>
                    <a:pt x="16811" y="19151"/>
                  </a:lnTo>
                  <a:lnTo>
                    <a:pt x="56396" y="76671"/>
                  </a:lnTo>
                  <a:lnTo>
                    <a:pt x="105523" y="137132"/>
                  </a:lnTo>
                  <a:lnTo>
                    <a:pt x="157928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4208075" y="3037643"/>
              <a:ext cx="126929" cy="176399"/>
            </a:xfrm>
            <a:custGeom>
              <a:avLst/>
              <a:gdLst/>
              <a:ahLst/>
              <a:cxnLst/>
              <a:rect l="0" t="0" r="0" b="0"/>
              <a:pathLst>
                <a:path w="126929" h="176399">
                  <a:moveTo>
                    <a:pt x="13852" y="78792"/>
                  </a:moveTo>
                  <a:lnTo>
                    <a:pt x="74962" y="60833"/>
                  </a:lnTo>
                  <a:lnTo>
                    <a:pt x="106828" y="49424"/>
                  </a:lnTo>
                  <a:lnTo>
                    <a:pt x="123805" y="38054"/>
                  </a:lnTo>
                  <a:lnTo>
                    <a:pt x="126928" y="30576"/>
                  </a:lnTo>
                  <a:lnTo>
                    <a:pt x="126671" y="22082"/>
                  </a:lnTo>
                  <a:lnTo>
                    <a:pt x="124160" y="12909"/>
                  </a:lnTo>
                  <a:lnTo>
                    <a:pt x="116636" y="6794"/>
                  </a:lnTo>
                  <a:lnTo>
                    <a:pt x="92679" y="0"/>
                  </a:lnTo>
                  <a:lnTo>
                    <a:pt x="71893" y="3219"/>
                  </a:lnTo>
                  <a:lnTo>
                    <a:pt x="47037" y="18185"/>
                  </a:lnTo>
                  <a:lnTo>
                    <a:pt x="24854" y="40557"/>
                  </a:lnTo>
                  <a:lnTo>
                    <a:pt x="11723" y="60629"/>
                  </a:lnTo>
                  <a:lnTo>
                    <a:pt x="1988" y="85147"/>
                  </a:lnTo>
                  <a:lnTo>
                    <a:pt x="0" y="111642"/>
                  </a:lnTo>
                  <a:lnTo>
                    <a:pt x="4186" y="136676"/>
                  </a:lnTo>
                  <a:lnTo>
                    <a:pt x="13845" y="155601"/>
                  </a:lnTo>
                  <a:lnTo>
                    <a:pt x="29057" y="168691"/>
                  </a:lnTo>
                  <a:lnTo>
                    <a:pt x="38027" y="173820"/>
                  </a:lnTo>
                  <a:lnTo>
                    <a:pt x="60471" y="176398"/>
                  </a:lnTo>
                  <a:lnTo>
                    <a:pt x="119137" y="1735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4348269" y="3000621"/>
              <a:ext cx="147542" cy="210571"/>
            </a:xfrm>
            <a:custGeom>
              <a:avLst/>
              <a:gdLst/>
              <a:ahLst/>
              <a:cxnLst/>
              <a:rect l="0" t="0" r="0" b="0"/>
              <a:pathLst>
                <a:path w="147542" h="210571">
                  <a:moveTo>
                    <a:pt x="126342" y="0"/>
                  </a:moveTo>
                  <a:lnTo>
                    <a:pt x="102296" y="9576"/>
                  </a:lnTo>
                  <a:lnTo>
                    <a:pt x="66749" y="39404"/>
                  </a:lnTo>
                  <a:lnTo>
                    <a:pt x="51233" y="65488"/>
                  </a:lnTo>
                  <a:lnTo>
                    <a:pt x="50533" y="74074"/>
                  </a:lnTo>
                  <a:lnTo>
                    <a:pt x="55994" y="89854"/>
                  </a:lnTo>
                  <a:lnTo>
                    <a:pt x="63066" y="94998"/>
                  </a:lnTo>
                  <a:lnTo>
                    <a:pt x="125009" y="113958"/>
                  </a:lnTo>
                  <a:lnTo>
                    <a:pt x="141737" y="125127"/>
                  </a:lnTo>
                  <a:lnTo>
                    <a:pt x="145964" y="133721"/>
                  </a:lnTo>
                  <a:lnTo>
                    <a:pt x="147541" y="155748"/>
                  </a:lnTo>
                  <a:lnTo>
                    <a:pt x="143985" y="165833"/>
                  </a:lnTo>
                  <a:lnTo>
                    <a:pt x="130674" y="183278"/>
                  </a:lnTo>
                  <a:lnTo>
                    <a:pt x="97860" y="200664"/>
                  </a:lnTo>
                  <a:lnTo>
                    <a:pt x="46020" y="20861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4686713" y="3000424"/>
              <a:ext cx="240624" cy="193178"/>
            </a:xfrm>
            <a:custGeom>
              <a:avLst/>
              <a:gdLst/>
              <a:ahLst/>
              <a:cxnLst/>
              <a:rect l="0" t="0" r="0" b="0"/>
              <a:pathLst>
                <a:path w="240624" h="193178">
                  <a:moveTo>
                    <a:pt x="114281" y="84425"/>
                  </a:moveTo>
                  <a:lnTo>
                    <a:pt x="114281" y="62069"/>
                  </a:lnTo>
                  <a:lnTo>
                    <a:pt x="103103" y="31398"/>
                  </a:lnTo>
                  <a:lnTo>
                    <a:pt x="84973" y="5673"/>
                  </a:lnTo>
                  <a:lnTo>
                    <a:pt x="77195" y="1508"/>
                  </a:lnTo>
                  <a:lnTo>
                    <a:pt x="59194" y="0"/>
                  </a:lnTo>
                  <a:lnTo>
                    <a:pt x="42615" y="6349"/>
                  </a:lnTo>
                  <a:lnTo>
                    <a:pt x="34918" y="11317"/>
                  </a:lnTo>
                  <a:lnTo>
                    <a:pt x="23247" y="26197"/>
                  </a:lnTo>
                  <a:lnTo>
                    <a:pt x="6222" y="64344"/>
                  </a:lnTo>
                  <a:lnTo>
                    <a:pt x="0" y="121316"/>
                  </a:lnTo>
                  <a:lnTo>
                    <a:pt x="1262" y="162297"/>
                  </a:lnTo>
                  <a:lnTo>
                    <a:pt x="9848" y="181816"/>
                  </a:lnTo>
                  <a:lnTo>
                    <a:pt x="17753" y="186787"/>
                  </a:lnTo>
                  <a:lnTo>
                    <a:pt x="39015" y="189191"/>
                  </a:lnTo>
                  <a:lnTo>
                    <a:pt x="48896" y="185855"/>
                  </a:lnTo>
                  <a:lnTo>
                    <a:pt x="66114" y="172789"/>
                  </a:lnTo>
                  <a:lnTo>
                    <a:pt x="83372" y="145702"/>
                  </a:lnTo>
                  <a:lnTo>
                    <a:pt x="90305" y="109860"/>
                  </a:lnTo>
                  <a:lnTo>
                    <a:pt x="92448" y="107231"/>
                  </a:lnTo>
                  <a:lnTo>
                    <a:pt x="95047" y="111328"/>
                  </a:lnTo>
                  <a:lnTo>
                    <a:pt x="117561" y="174380"/>
                  </a:lnTo>
                  <a:lnTo>
                    <a:pt x="123487" y="183000"/>
                  </a:lnTo>
                  <a:lnTo>
                    <a:pt x="130947" y="187576"/>
                  </a:lnTo>
                  <a:lnTo>
                    <a:pt x="148594" y="189542"/>
                  </a:lnTo>
                  <a:lnTo>
                    <a:pt x="155874" y="186088"/>
                  </a:lnTo>
                  <a:lnTo>
                    <a:pt x="167082" y="172893"/>
                  </a:lnTo>
                  <a:lnTo>
                    <a:pt x="174380" y="140144"/>
                  </a:lnTo>
                  <a:lnTo>
                    <a:pt x="178015" y="95345"/>
                  </a:lnTo>
                  <a:lnTo>
                    <a:pt x="180167" y="95215"/>
                  </a:lnTo>
                  <a:lnTo>
                    <a:pt x="182772" y="98637"/>
                  </a:lnTo>
                  <a:lnTo>
                    <a:pt x="202178" y="157909"/>
                  </a:lnTo>
                  <a:lnTo>
                    <a:pt x="213749" y="193177"/>
                  </a:lnTo>
                  <a:lnTo>
                    <a:pt x="189047" y="130381"/>
                  </a:lnTo>
                  <a:lnTo>
                    <a:pt x="175299" y="96092"/>
                  </a:lnTo>
                  <a:lnTo>
                    <a:pt x="173766" y="71283"/>
                  </a:lnTo>
                  <a:lnTo>
                    <a:pt x="174994" y="58117"/>
                  </a:lnTo>
                  <a:lnTo>
                    <a:pt x="179323" y="48169"/>
                  </a:lnTo>
                  <a:lnTo>
                    <a:pt x="193492" y="33996"/>
                  </a:lnTo>
                  <a:lnTo>
                    <a:pt x="211487" y="26917"/>
                  </a:lnTo>
                  <a:lnTo>
                    <a:pt x="240623" y="21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973578" y="3055973"/>
              <a:ext cx="121881" cy="149282"/>
            </a:xfrm>
            <a:custGeom>
              <a:avLst/>
              <a:gdLst/>
              <a:ahLst/>
              <a:cxnLst/>
              <a:rect l="0" t="0" r="0" b="0"/>
              <a:pathLst>
                <a:path w="121881" h="149282">
                  <a:moveTo>
                    <a:pt x="16929" y="39405"/>
                  </a:moveTo>
                  <a:lnTo>
                    <a:pt x="28108" y="50583"/>
                  </a:lnTo>
                  <a:lnTo>
                    <a:pt x="46074" y="56071"/>
                  </a:lnTo>
                  <a:lnTo>
                    <a:pt x="95736" y="59595"/>
                  </a:lnTo>
                  <a:lnTo>
                    <a:pt x="105732" y="56374"/>
                  </a:lnTo>
                  <a:lnTo>
                    <a:pt x="113566" y="50718"/>
                  </a:lnTo>
                  <a:lnTo>
                    <a:pt x="119958" y="43437"/>
                  </a:lnTo>
                  <a:lnTo>
                    <a:pt x="121880" y="36244"/>
                  </a:lnTo>
                  <a:lnTo>
                    <a:pt x="120822" y="29109"/>
                  </a:lnTo>
                  <a:lnTo>
                    <a:pt x="117776" y="22012"/>
                  </a:lnTo>
                  <a:lnTo>
                    <a:pt x="105034" y="11008"/>
                  </a:lnTo>
                  <a:lnTo>
                    <a:pt x="86503" y="3387"/>
                  </a:lnTo>
                  <a:lnTo>
                    <a:pt x="62669" y="0"/>
                  </a:lnTo>
                  <a:lnTo>
                    <a:pt x="42717" y="4734"/>
                  </a:lnTo>
                  <a:lnTo>
                    <a:pt x="26051" y="15807"/>
                  </a:lnTo>
                  <a:lnTo>
                    <a:pt x="10845" y="32427"/>
                  </a:lnTo>
                  <a:lnTo>
                    <a:pt x="2527" y="54631"/>
                  </a:lnTo>
                  <a:lnTo>
                    <a:pt x="0" y="78927"/>
                  </a:lnTo>
                  <a:lnTo>
                    <a:pt x="2776" y="101424"/>
                  </a:lnTo>
                  <a:lnTo>
                    <a:pt x="16505" y="133820"/>
                  </a:lnTo>
                  <a:lnTo>
                    <a:pt x="24835" y="140953"/>
                  </a:lnTo>
                  <a:lnTo>
                    <a:pt x="46569" y="148878"/>
                  </a:lnTo>
                  <a:lnTo>
                    <a:pt x="68708" y="149281"/>
                  </a:lnTo>
                  <a:lnTo>
                    <a:pt x="86735" y="145561"/>
                  </a:lnTo>
                  <a:lnTo>
                    <a:pt x="91543" y="142931"/>
                  </a:lnTo>
                  <a:lnTo>
                    <a:pt x="101157" y="1341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5291239" y="2848051"/>
              <a:ext cx="120409" cy="331556"/>
            </a:xfrm>
            <a:custGeom>
              <a:avLst/>
              <a:gdLst/>
              <a:ahLst/>
              <a:cxnLst/>
              <a:rect l="0" t="0" r="0" b="0"/>
              <a:pathLst>
                <a:path w="120409" h="331556">
                  <a:moveTo>
                    <a:pt x="78294" y="331555"/>
                  </a:moveTo>
                  <a:lnTo>
                    <a:pt x="60336" y="276510"/>
                  </a:lnTo>
                  <a:lnTo>
                    <a:pt x="43508" y="221983"/>
                  </a:lnTo>
                  <a:lnTo>
                    <a:pt x="23590" y="160822"/>
                  </a:lnTo>
                  <a:lnTo>
                    <a:pt x="4786" y="97895"/>
                  </a:lnTo>
                  <a:lnTo>
                    <a:pt x="0" y="70948"/>
                  </a:lnTo>
                  <a:lnTo>
                    <a:pt x="1773" y="43374"/>
                  </a:lnTo>
                  <a:lnTo>
                    <a:pt x="9580" y="21760"/>
                  </a:lnTo>
                  <a:lnTo>
                    <a:pt x="14937" y="12721"/>
                  </a:lnTo>
                  <a:lnTo>
                    <a:pt x="23188" y="6695"/>
                  </a:lnTo>
                  <a:lnTo>
                    <a:pt x="44834" y="0"/>
                  </a:lnTo>
                  <a:lnTo>
                    <a:pt x="66933" y="3263"/>
                  </a:lnTo>
                  <a:lnTo>
                    <a:pt x="120408" y="15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5253720" y="3063792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88782" y="1"/>
                  </a:lnTo>
                  <a:lnTo>
                    <a:pt x="32185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5429686" y="3011150"/>
              <a:ext cx="116410" cy="171570"/>
            </a:xfrm>
            <a:custGeom>
              <a:avLst/>
              <a:gdLst/>
              <a:ahLst/>
              <a:cxnLst/>
              <a:rect l="0" t="0" r="0" b="0"/>
              <a:pathLst>
                <a:path w="116410" h="171570">
                  <a:moveTo>
                    <a:pt x="13547" y="52642"/>
                  </a:moveTo>
                  <a:lnTo>
                    <a:pt x="2368" y="69410"/>
                  </a:lnTo>
                  <a:lnTo>
                    <a:pt x="0" y="87001"/>
                  </a:lnTo>
                  <a:lnTo>
                    <a:pt x="8011" y="126890"/>
                  </a:lnTo>
                  <a:lnTo>
                    <a:pt x="23085" y="152501"/>
                  </a:lnTo>
                  <a:lnTo>
                    <a:pt x="38843" y="164484"/>
                  </a:lnTo>
                  <a:lnTo>
                    <a:pt x="47959" y="169318"/>
                  </a:lnTo>
                  <a:lnTo>
                    <a:pt x="67445" y="171569"/>
                  </a:lnTo>
                  <a:lnTo>
                    <a:pt x="77555" y="170531"/>
                  </a:lnTo>
                  <a:lnTo>
                    <a:pt x="85465" y="166330"/>
                  </a:lnTo>
                  <a:lnTo>
                    <a:pt x="97373" y="152303"/>
                  </a:lnTo>
                  <a:lnTo>
                    <a:pt x="110654" y="119086"/>
                  </a:lnTo>
                  <a:lnTo>
                    <a:pt x="116409" y="74019"/>
                  </a:lnTo>
                  <a:lnTo>
                    <a:pt x="111516" y="46935"/>
                  </a:lnTo>
                  <a:lnTo>
                    <a:pt x="9777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601811" y="2895336"/>
              <a:ext cx="20407" cy="315856"/>
            </a:xfrm>
            <a:custGeom>
              <a:avLst/>
              <a:gdLst/>
              <a:ahLst/>
              <a:cxnLst/>
              <a:rect l="0" t="0" r="0" b="0"/>
              <a:pathLst>
                <a:path w="20407" h="315856">
                  <a:moveTo>
                    <a:pt x="9878" y="0"/>
                  </a:moveTo>
                  <a:lnTo>
                    <a:pt x="1545" y="57264"/>
                  </a:lnTo>
                  <a:lnTo>
                    <a:pt x="0" y="109774"/>
                  </a:lnTo>
                  <a:lnTo>
                    <a:pt x="2662" y="160428"/>
                  </a:lnTo>
                  <a:lnTo>
                    <a:pt x="8452" y="220163"/>
                  </a:lnTo>
                  <a:lnTo>
                    <a:pt x="16832" y="277543"/>
                  </a:lnTo>
                  <a:lnTo>
                    <a:pt x="2040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695917" y="2916393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0" y="226468"/>
                  </a:lnTo>
                  <a:lnTo>
                    <a:pt x="8333" y="283374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801202" y="2916393"/>
              <a:ext cx="105893" cy="178986"/>
            </a:xfrm>
            <a:custGeom>
              <a:avLst/>
              <a:gdLst/>
              <a:ahLst/>
              <a:cxnLst/>
              <a:rect l="0" t="0" r="0" b="0"/>
              <a:pathLst>
                <a:path w="105893" h="178986">
                  <a:moveTo>
                    <a:pt x="0" y="0"/>
                  </a:moveTo>
                  <a:lnTo>
                    <a:pt x="42692" y="3120"/>
                  </a:lnTo>
                  <a:lnTo>
                    <a:pt x="62258" y="9576"/>
                  </a:lnTo>
                  <a:lnTo>
                    <a:pt x="101193" y="39404"/>
                  </a:lnTo>
                  <a:lnTo>
                    <a:pt x="104897" y="47326"/>
                  </a:lnTo>
                  <a:lnTo>
                    <a:pt x="105892" y="65488"/>
                  </a:lnTo>
                  <a:lnTo>
                    <a:pt x="102180" y="72905"/>
                  </a:lnTo>
                  <a:lnTo>
                    <a:pt x="88697" y="84265"/>
                  </a:lnTo>
                  <a:lnTo>
                    <a:pt x="36643" y="114079"/>
                  </a:lnTo>
                  <a:lnTo>
                    <a:pt x="27984" y="133370"/>
                  </a:lnTo>
                  <a:lnTo>
                    <a:pt x="25305" y="154032"/>
                  </a:lnTo>
                  <a:lnTo>
                    <a:pt x="31585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822259" y="3253305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1343415" y="3727088"/>
            <a:ext cx="6253106" cy="779110"/>
            <a:chOff x="1343415" y="3727088"/>
            <a:chExt cx="6253106" cy="779110"/>
          </a:xfrm>
        </p:grpSpPr>
        <p:sp>
          <p:nvSpPr>
            <p:cNvPr id="143" name="Freeform 142"/>
            <p:cNvSpPr/>
            <p:nvPr/>
          </p:nvSpPr>
          <p:spPr>
            <a:xfrm>
              <a:off x="1444660" y="3958715"/>
              <a:ext cx="219733" cy="353985"/>
            </a:xfrm>
            <a:custGeom>
              <a:avLst/>
              <a:gdLst/>
              <a:ahLst/>
              <a:cxnLst/>
              <a:rect l="0" t="0" r="0" b="0"/>
              <a:pathLst>
                <a:path w="219733" h="353985">
                  <a:moveTo>
                    <a:pt x="29329" y="0"/>
                  </a:moveTo>
                  <a:lnTo>
                    <a:pt x="12541" y="63450"/>
                  </a:lnTo>
                  <a:lnTo>
                    <a:pt x="5996" y="121544"/>
                  </a:lnTo>
                  <a:lnTo>
                    <a:pt x="3245" y="133672"/>
                  </a:lnTo>
                  <a:lnTo>
                    <a:pt x="1411" y="137078"/>
                  </a:lnTo>
                  <a:lnTo>
                    <a:pt x="189" y="134669"/>
                  </a:lnTo>
                  <a:lnTo>
                    <a:pt x="0" y="119514"/>
                  </a:lnTo>
                  <a:lnTo>
                    <a:pt x="12541" y="63889"/>
                  </a:lnTo>
                  <a:lnTo>
                    <a:pt x="28124" y="37387"/>
                  </a:lnTo>
                  <a:lnTo>
                    <a:pt x="44002" y="25195"/>
                  </a:lnTo>
                  <a:lnTo>
                    <a:pt x="53149" y="20306"/>
                  </a:lnTo>
                  <a:lnTo>
                    <a:pt x="75790" y="17993"/>
                  </a:lnTo>
                  <a:lnTo>
                    <a:pt x="99112" y="22035"/>
                  </a:lnTo>
                  <a:lnTo>
                    <a:pt x="117275" y="31630"/>
                  </a:lnTo>
                  <a:lnTo>
                    <a:pt x="130028" y="46813"/>
                  </a:lnTo>
                  <a:lnTo>
                    <a:pt x="135066" y="55775"/>
                  </a:lnTo>
                  <a:lnTo>
                    <a:pt x="137545" y="78211"/>
                  </a:lnTo>
                  <a:lnTo>
                    <a:pt x="135193" y="130742"/>
                  </a:lnTo>
                  <a:lnTo>
                    <a:pt x="128632" y="152084"/>
                  </a:lnTo>
                  <a:lnTo>
                    <a:pt x="105357" y="184849"/>
                  </a:lnTo>
                  <a:lnTo>
                    <a:pt x="103411" y="186404"/>
                  </a:lnTo>
                  <a:lnTo>
                    <a:pt x="107488" y="178772"/>
                  </a:lnTo>
                  <a:lnTo>
                    <a:pt x="114190" y="175333"/>
                  </a:lnTo>
                  <a:lnTo>
                    <a:pt x="134116" y="171513"/>
                  </a:lnTo>
                  <a:lnTo>
                    <a:pt x="155450" y="176053"/>
                  </a:lnTo>
                  <a:lnTo>
                    <a:pt x="175460" y="187040"/>
                  </a:lnTo>
                  <a:lnTo>
                    <a:pt x="199879" y="214126"/>
                  </a:lnTo>
                  <a:lnTo>
                    <a:pt x="214703" y="238276"/>
                  </a:lnTo>
                  <a:lnTo>
                    <a:pt x="219732" y="261488"/>
                  </a:lnTo>
                  <a:lnTo>
                    <a:pt x="219436" y="272591"/>
                  </a:lnTo>
                  <a:lnTo>
                    <a:pt x="212867" y="291167"/>
                  </a:lnTo>
                  <a:lnTo>
                    <a:pt x="169359" y="343718"/>
                  </a:lnTo>
                  <a:lnTo>
                    <a:pt x="146157" y="351635"/>
                  </a:lnTo>
                  <a:lnTo>
                    <a:pt x="118687" y="353984"/>
                  </a:lnTo>
                  <a:lnTo>
                    <a:pt x="71443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343415" y="3832373"/>
              <a:ext cx="443861" cy="553701"/>
            </a:xfrm>
            <a:custGeom>
              <a:avLst/>
              <a:gdLst/>
              <a:ahLst/>
              <a:cxnLst/>
              <a:rect l="0" t="0" r="0" b="0"/>
              <a:pathLst>
                <a:path w="443861" h="553701">
                  <a:moveTo>
                    <a:pt x="235859" y="0"/>
                  </a:moveTo>
                  <a:lnTo>
                    <a:pt x="177242" y="5589"/>
                  </a:lnTo>
                  <a:lnTo>
                    <a:pt x="142452" y="14654"/>
                  </a:lnTo>
                  <a:lnTo>
                    <a:pt x="109917" y="35927"/>
                  </a:lnTo>
                  <a:lnTo>
                    <a:pt x="68652" y="75727"/>
                  </a:lnTo>
                  <a:lnTo>
                    <a:pt x="36758" y="130555"/>
                  </a:lnTo>
                  <a:lnTo>
                    <a:pt x="18159" y="180233"/>
                  </a:lnTo>
                  <a:lnTo>
                    <a:pt x="5239" y="231997"/>
                  </a:lnTo>
                  <a:lnTo>
                    <a:pt x="0" y="266886"/>
                  </a:lnTo>
                  <a:lnTo>
                    <a:pt x="3628" y="319413"/>
                  </a:lnTo>
                  <a:lnTo>
                    <a:pt x="13282" y="370851"/>
                  </a:lnTo>
                  <a:lnTo>
                    <a:pt x="33792" y="427627"/>
                  </a:lnTo>
                  <a:lnTo>
                    <a:pt x="48866" y="458937"/>
                  </a:lnTo>
                  <a:lnTo>
                    <a:pt x="84113" y="505016"/>
                  </a:lnTo>
                  <a:lnTo>
                    <a:pt x="145888" y="543464"/>
                  </a:lnTo>
                  <a:lnTo>
                    <a:pt x="192694" y="553700"/>
                  </a:lnTo>
                  <a:lnTo>
                    <a:pt x="238017" y="551144"/>
                  </a:lnTo>
                  <a:lnTo>
                    <a:pt x="294084" y="531394"/>
                  </a:lnTo>
                  <a:lnTo>
                    <a:pt x="345432" y="498079"/>
                  </a:lnTo>
                  <a:lnTo>
                    <a:pt x="395967" y="438477"/>
                  </a:lnTo>
                  <a:lnTo>
                    <a:pt x="423305" y="383475"/>
                  </a:lnTo>
                  <a:lnTo>
                    <a:pt x="437758" y="331991"/>
                  </a:lnTo>
                  <a:lnTo>
                    <a:pt x="443860" y="277872"/>
                  </a:lnTo>
                  <a:lnTo>
                    <a:pt x="430280" y="214419"/>
                  </a:lnTo>
                  <a:lnTo>
                    <a:pt x="416428" y="165177"/>
                  </a:lnTo>
                  <a:lnTo>
                    <a:pt x="377141" y="102918"/>
                  </a:lnTo>
                  <a:lnTo>
                    <a:pt x="349860" y="72998"/>
                  </a:lnTo>
                  <a:lnTo>
                    <a:pt x="313961" y="53084"/>
                  </a:lnTo>
                  <a:lnTo>
                    <a:pt x="252673" y="44281"/>
                  </a:lnTo>
                  <a:lnTo>
                    <a:pt x="212115" y="43926"/>
                  </a:lnTo>
                  <a:lnTo>
                    <a:pt x="183217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61593" y="3906072"/>
              <a:ext cx="38822" cy="410613"/>
            </a:xfrm>
            <a:custGeom>
              <a:avLst/>
              <a:gdLst/>
              <a:ahLst/>
              <a:cxnLst/>
              <a:rect l="0" t="0" r="0" b="0"/>
              <a:pathLst>
                <a:path w="38822" h="410613">
                  <a:moveTo>
                    <a:pt x="7236" y="0"/>
                  </a:moveTo>
                  <a:lnTo>
                    <a:pt x="0" y="27556"/>
                  </a:lnTo>
                  <a:lnTo>
                    <a:pt x="477" y="90018"/>
                  </a:lnTo>
                  <a:lnTo>
                    <a:pt x="5233" y="142876"/>
                  </a:lnTo>
                  <a:lnTo>
                    <a:pt x="6642" y="194412"/>
                  </a:lnTo>
                  <a:lnTo>
                    <a:pt x="7060" y="247896"/>
                  </a:lnTo>
                  <a:lnTo>
                    <a:pt x="12790" y="302301"/>
                  </a:lnTo>
                  <a:lnTo>
                    <a:pt x="25187" y="361314"/>
                  </a:lnTo>
                  <a:lnTo>
                    <a:pt x="38821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2087935" y="3885015"/>
              <a:ext cx="28293" cy="368499"/>
            </a:xfrm>
            <a:custGeom>
              <a:avLst/>
              <a:gdLst/>
              <a:ahLst/>
              <a:cxnLst/>
              <a:rect l="0" t="0" r="0" b="0"/>
              <a:pathLst>
                <a:path w="28293" h="368499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5233" y="135568"/>
                  </a:lnTo>
                  <a:lnTo>
                    <a:pt x="6346" y="179576"/>
                  </a:lnTo>
                  <a:lnTo>
                    <a:pt x="6840" y="226430"/>
                  </a:lnTo>
                  <a:lnTo>
                    <a:pt x="12708" y="276491"/>
                  </a:lnTo>
                  <a:lnTo>
                    <a:pt x="17935" y="330913"/>
                  </a:lnTo>
                  <a:lnTo>
                    <a:pt x="28292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1979357" y="4152690"/>
              <a:ext cx="105286" cy="6067"/>
            </a:xfrm>
            <a:custGeom>
              <a:avLst/>
              <a:gdLst/>
              <a:ahLst/>
              <a:cxnLst/>
              <a:rect l="0" t="0" r="0" b="0"/>
              <a:pathLst>
                <a:path w="105286" h="6067">
                  <a:moveTo>
                    <a:pt x="105285" y="6066"/>
                  </a:moveTo>
                  <a:lnTo>
                    <a:pt x="72833" y="0"/>
                  </a:lnTo>
                  <a:lnTo>
                    <a:pt x="31415" y="4521"/>
                  </a:lnTo>
                  <a:lnTo>
                    <a:pt x="0" y="60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213395" y="4116642"/>
              <a:ext cx="99752" cy="174092"/>
            </a:xfrm>
            <a:custGeom>
              <a:avLst/>
              <a:gdLst/>
              <a:ahLst/>
              <a:cxnLst/>
              <a:rect l="0" t="0" r="0" b="0"/>
              <a:pathLst>
                <a:path w="99752" h="174092">
                  <a:moveTo>
                    <a:pt x="60760" y="10529"/>
                  </a:moveTo>
                  <a:lnTo>
                    <a:pt x="38403" y="16118"/>
                  </a:lnTo>
                  <a:lnTo>
                    <a:pt x="30648" y="21274"/>
                  </a:lnTo>
                  <a:lnTo>
                    <a:pt x="18911" y="36361"/>
                  </a:lnTo>
                  <a:lnTo>
                    <a:pt x="5726" y="64586"/>
                  </a:lnTo>
                  <a:lnTo>
                    <a:pt x="0" y="100765"/>
                  </a:lnTo>
                  <a:lnTo>
                    <a:pt x="3893" y="135532"/>
                  </a:lnTo>
                  <a:lnTo>
                    <a:pt x="12479" y="154213"/>
                  </a:lnTo>
                  <a:lnTo>
                    <a:pt x="18044" y="162470"/>
                  </a:lnTo>
                  <a:lnTo>
                    <a:pt x="26434" y="167975"/>
                  </a:lnTo>
                  <a:lnTo>
                    <a:pt x="48234" y="174091"/>
                  </a:lnTo>
                  <a:lnTo>
                    <a:pt x="58258" y="172213"/>
                  </a:lnTo>
                  <a:lnTo>
                    <a:pt x="75636" y="160767"/>
                  </a:lnTo>
                  <a:lnTo>
                    <a:pt x="88038" y="140862"/>
                  </a:lnTo>
                  <a:lnTo>
                    <a:pt x="96280" y="116418"/>
                  </a:lnTo>
                  <a:lnTo>
                    <a:pt x="99751" y="77518"/>
                  </a:lnTo>
                  <a:lnTo>
                    <a:pt x="96417" y="54340"/>
                  </a:lnTo>
                  <a:lnTo>
                    <a:pt x="87916" y="35459"/>
                  </a:lnTo>
                  <a:lnTo>
                    <a:pt x="76339" y="20439"/>
                  </a:lnTo>
                  <a:lnTo>
                    <a:pt x="5023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337326" y="4032414"/>
              <a:ext cx="207726" cy="241270"/>
            </a:xfrm>
            <a:custGeom>
              <a:avLst/>
              <a:gdLst/>
              <a:ahLst/>
              <a:cxnLst/>
              <a:rect l="0" t="0" r="0" b="0"/>
              <a:pathLst>
                <a:path w="207726" h="241270">
                  <a:moveTo>
                    <a:pt x="0" y="73700"/>
                  </a:moveTo>
                  <a:lnTo>
                    <a:pt x="3120" y="122630"/>
                  </a:lnTo>
                  <a:lnTo>
                    <a:pt x="14654" y="181761"/>
                  </a:lnTo>
                  <a:lnTo>
                    <a:pt x="24749" y="218802"/>
                  </a:lnTo>
                  <a:lnTo>
                    <a:pt x="30537" y="227756"/>
                  </a:lnTo>
                  <a:lnTo>
                    <a:pt x="46327" y="240825"/>
                  </a:lnTo>
                  <a:lnTo>
                    <a:pt x="54282" y="241269"/>
                  </a:lnTo>
                  <a:lnTo>
                    <a:pt x="61924" y="238055"/>
                  </a:lnTo>
                  <a:lnTo>
                    <a:pt x="75485" y="225125"/>
                  </a:lnTo>
                  <a:lnTo>
                    <a:pt x="85411" y="207681"/>
                  </a:lnTo>
                  <a:lnTo>
                    <a:pt x="92910" y="159480"/>
                  </a:lnTo>
                  <a:lnTo>
                    <a:pt x="93936" y="132491"/>
                  </a:lnTo>
                  <a:lnTo>
                    <a:pt x="95379" y="128102"/>
                  </a:lnTo>
                  <a:lnTo>
                    <a:pt x="97512" y="129855"/>
                  </a:lnTo>
                  <a:lnTo>
                    <a:pt x="115006" y="169135"/>
                  </a:lnTo>
                  <a:lnTo>
                    <a:pt x="130663" y="184746"/>
                  </a:lnTo>
                  <a:lnTo>
                    <a:pt x="159208" y="201099"/>
                  </a:lnTo>
                  <a:lnTo>
                    <a:pt x="168140" y="199577"/>
                  </a:lnTo>
                  <a:lnTo>
                    <a:pt x="184303" y="185407"/>
                  </a:lnTo>
                  <a:lnTo>
                    <a:pt x="200967" y="156711"/>
                  </a:lnTo>
                  <a:lnTo>
                    <a:pt x="207725" y="120392"/>
                  </a:lnTo>
                  <a:lnTo>
                    <a:pt x="201602" y="58963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747937" y="4022624"/>
              <a:ext cx="221100" cy="201292"/>
            </a:xfrm>
            <a:custGeom>
              <a:avLst/>
              <a:gdLst/>
              <a:ahLst/>
              <a:cxnLst/>
              <a:rect l="0" t="0" r="0" b="0"/>
              <a:pathLst>
                <a:path w="221100" h="201292">
                  <a:moveTo>
                    <a:pt x="0" y="62433"/>
                  </a:moveTo>
                  <a:lnTo>
                    <a:pt x="3120" y="116577"/>
                  </a:lnTo>
                  <a:lnTo>
                    <a:pt x="17959" y="177058"/>
                  </a:lnTo>
                  <a:lnTo>
                    <a:pt x="24749" y="198775"/>
                  </a:lnTo>
                  <a:lnTo>
                    <a:pt x="24689" y="201291"/>
                  </a:lnTo>
                  <a:lnTo>
                    <a:pt x="18382" y="191608"/>
                  </a:lnTo>
                  <a:lnTo>
                    <a:pt x="8444" y="131075"/>
                  </a:lnTo>
                  <a:lnTo>
                    <a:pt x="4923" y="101129"/>
                  </a:lnTo>
                  <a:lnTo>
                    <a:pt x="7258" y="76122"/>
                  </a:lnTo>
                  <a:lnTo>
                    <a:pt x="15314" y="56428"/>
                  </a:lnTo>
                  <a:lnTo>
                    <a:pt x="20738" y="47901"/>
                  </a:lnTo>
                  <a:lnTo>
                    <a:pt x="27863" y="44556"/>
                  </a:lnTo>
                  <a:lnTo>
                    <a:pt x="36123" y="44666"/>
                  </a:lnTo>
                  <a:lnTo>
                    <a:pt x="53490" y="51027"/>
                  </a:lnTo>
                  <a:lnTo>
                    <a:pt x="69007" y="61653"/>
                  </a:lnTo>
                  <a:lnTo>
                    <a:pt x="80583" y="77294"/>
                  </a:lnTo>
                  <a:lnTo>
                    <a:pt x="98956" y="119155"/>
                  </a:lnTo>
                  <a:lnTo>
                    <a:pt x="97691" y="105756"/>
                  </a:lnTo>
                  <a:lnTo>
                    <a:pt x="106558" y="56779"/>
                  </a:lnTo>
                  <a:lnTo>
                    <a:pt x="114040" y="28334"/>
                  </a:lnTo>
                  <a:lnTo>
                    <a:pt x="125164" y="7894"/>
                  </a:lnTo>
                  <a:lnTo>
                    <a:pt x="133746" y="2677"/>
                  </a:lnTo>
                  <a:lnTo>
                    <a:pt x="155759" y="0"/>
                  </a:lnTo>
                  <a:lnTo>
                    <a:pt x="165841" y="3263"/>
                  </a:lnTo>
                  <a:lnTo>
                    <a:pt x="183282" y="16248"/>
                  </a:lnTo>
                  <a:lnTo>
                    <a:pt x="200665" y="43289"/>
                  </a:lnTo>
                  <a:lnTo>
                    <a:pt x="212385" y="102604"/>
                  </a:lnTo>
                  <a:lnTo>
                    <a:pt x="218517" y="135557"/>
                  </a:lnTo>
                  <a:lnTo>
                    <a:pt x="221099" y="16771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3025982" y="4008673"/>
              <a:ext cx="195739" cy="172829"/>
            </a:xfrm>
            <a:custGeom>
              <a:avLst/>
              <a:gdLst/>
              <a:ahLst/>
              <a:cxnLst/>
              <a:rect l="0" t="0" r="0" b="0"/>
              <a:pathLst>
                <a:path w="195739" h="172829">
                  <a:moveTo>
                    <a:pt x="111510" y="65855"/>
                  </a:moveTo>
                  <a:lnTo>
                    <a:pt x="91267" y="21892"/>
                  </a:lnTo>
                  <a:lnTo>
                    <a:pt x="75607" y="8102"/>
                  </a:lnTo>
                  <a:lnTo>
                    <a:pt x="66517" y="2786"/>
                  </a:lnTo>
                  <a:lnTo>
                    <a:pt x="47060" y="0"/>
                  </a:lnTo>
                  <a:lnTo>
                    <a:pt x="36957" y="895"/>
                  </a:lnTo>
                  <a:lnTo>
                    <a:pt x="27883" y="6171"/>
                  </a:lnTo>
                  <a:lnTo>
                    <a:pt x="11561" y="24511"/>
                  </a:lnTo>
                  <a:lnTo>
                    <a:pt x="2747" y="48259"/>
                  </a:lnTo>
                  <a:lnTo>
                    <a:pt x="0" y="73243"/>
                  </a:lnTo>
                  <a:lnTo>
                    <a:pt x="10763" y="128613"/>
                  </a:lnTo>
                  <a:lnTo>
                    <a:pt x="26157" y="154900"/>
                  </a:lnTo>
                  <a:lnTo>
                    <a:pt x="41990" y="167042"/>
                  </a:lnTo>
                  <a:lnTo>
                    <a:pt x="51125" y="171917"/>
                  </a:lnTo>
                  <a:lnTo>
                    <a:pt x="59555" y="172828"/>
                  </a:lnTo>
                  <a:lnTo>
                    <a:pt x="75161" y="167601"/>
                  </a:lnTo>
                  <a:lnTo>
                    <a:pt x="86776" y="151240"/>
                  </a:lnTo>
                  <a:lnTo>
                    <a:pt x="94668" y="127201"/>
                  </a:lnTo>
                  <a:lnTo>
                    <a:pt x="97941" y="81952"/>
                  </a:lnTo>
                  <a:lnTo>
                    <a:pt x="89159" y="27267"/>
                  </a:lnTo>
                  <a:lnTo>
                    <a:pt x="85199" y="13610"/>
                  </a:lnTo>
                  <a:lnTo>
                    <a:pt x="90716" y="36467"/>
                  </a:lnTo>
                  <a:lnTo>
                    <a:pt x="119488" y="92791"/>
                  </a:lnTo>
                  <a:lnTo>
                    <a:pt x="139870" y="122059"/>
                  </a:lnTo>
                  <a:lnTo>
                    <a:pt x="166316" y="139960"/>
                  </a:lnTo>
                  <a:lnTo>
                    <a:pt x="195738" y="15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3221720" y="3980624"/>
              <a:ext cx="126343" cy="178133"/>
            </a:xfrm>
            <a:custGeom>
              <a:avLst/>
              <a:gdLst/>
              <a:ahLst/>
              <a:cxnLst/>
              <a:rect l="0" t="0" r="0" b="0"/>
              <a:pathLst>
                <a:path w="126343" h="178133">
                  <a:moveTo>
                    <a:pt x="0" y="41262"/>
                  </a:moveTo>
                  <a:lnTo>
                    <a:pt x="3119" y="83953"/>
                  </a:lnTo>
                  <a:lnTo>
                    <a:pt x="25194" y="143330"/>
                  </a:lnTo>
                  <a:lnTo>
                    <a:pt x="34241" y="168990"/>
                  </a:lnTo>
                  <a:lnTo>
                    <a:pt x="28476" y="159641"/>
                  </a:lnTo>
                  <a:lnTo>
                    <a:pt x="15287" y="115511"/>
                  </a:lnTo>
                  <a:lnTo>
                    <a:pt x="11468" y="58615"/>
                  </a:lnTo>
                  <a:lnTo>
                    <a:pt x="13286" y="29087"/>
                  </a:lnTo>
                  <a:lnTo>
                    <a:pt x="21892" y="8165"/>
                  </a:lnTo>
                  <a:lnTo>
                    <a:pt x="28633" y="2819"/>
                  </a:lnTo>
                  <a:lnTo>
                    <a:pt x="36636" y="426"/>
                  </a:lnTo>
                  <a:lnTo>
                    <a:pt x="45481" y="0"/>
                  </a:lnTo>
                  <a:lnTo>
                    <a:pt x="53717" y="3225"/>
                  </a:lnTo>
                  <a:lnTo>
                    <a:pt x="69108" y="16168"/>
                  </a:lnTo>
                  <a:lnTo>
                    <a:pt x="85337" y="43185"/>
                  </a:lnTo>
                  <a:lnTo>
                    <a:pt x="104969" y="105610"/>
                  </a:lnTo>
                  <a:lnTo>
                    <a:pt x="123194" y="167953"/>
                  </a:lnTo>
                  <a:lnTo>
                    <a:pt x="126342" y="1781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3400704" y="4011357"/>
              <a:ext cx="73701" cy="157929"/>
            </a:xfrm>
            <a:custGeom>
              <a:avLst/>
              <a:gdLst/>
              <a:ahLst/>
              <a:cxnLst/>
              <a:rect l="0" t="0" r="0" b="0"/>
              <a:pathLst>
                <a:path w="73701" h="157929">
                  <a:moveTo>
                    <a:pt x="0" y="0"/>
                  </a:moveTo>
                  <a:lnTo>
                    <a:pt x="14573" y="42692"/>
                  </a:lnTo>
                  <a:lnTo>
                    <a:pt x="37751" y="102069"/>
                  </a:lnTo>
                  <a:lnTo>
                    <a:pt x="50050" y="133578"/>
                  </a:lnTo>
                  <a:lnTo>
                    <a:pt x="7370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3411233" y="3979772"/>
              <a:ext cx="126343" cy="526426"/>
            </a:xfrm>
            <a:custGeom>
              <a:avLst/>
              <a:gdLst/>
              <a:ahLst/>
              <a:cxnLst/>
              <a:rect l="0" t="0" r="0" b="0"/>
              <a:pathLst>
                <a:path w="126343" h="526426">
                  <a:moveTo>
                    <a:pt x="126342" y="0"/>
                  </a:moveTo>
                  <a:lnTo>
                    <a:pt x="102623" y="58616"/>
                  </a:lnTo>
                  <a:lnTo>
                    <a:pt x="80669" y="118856"/>
                  </a:lnTo>
                  <a:lnTo>
                    <a:pt x="63854" y="170097"/>
                  </a:lnTo>
                  <a:lnTo>
                    <a:pt x="45713" y="231626"/>
                  </a:lnTo>
                  <a:lnTo>
                    <a:pt x="34723" y="284962"/>
                  </a:lnTo>
                  <a:lnTo>
                    <a:pt x="26616" y="346147"/>
                  </a:lnTo>
                  <a:lnTo>
                    <a:pt x="14919" y="407323"/>
                  </a:lnTo>
                  <a:lnTo>
                    <a:pt x="8276" y="468280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3748145" y="3853078"/>
              <a:ext cx="169055" cy="232167"/>
            </a:xfrm>
            <a:custGeom>
              <a:avLst/>
              <a:gdLst/>
              <a:ahLst/>
              <a:cxnLst/>
              <a:rect l="0" t="0" r="0" b="0"/>
              <a:pathLst>
                <a:path w="169055" h="232167">
                  <a:moveTo>
                    <a:pt x="0" y="126694"/>
                  </a:moveTo>
                  <a:lnTo>
                    <a:pt x="42691" y="123574"/>
                  </a:lnTo>
                  <a:lnTo>
                    <a:pt x="94832" y="107566"/>
                  </a:lnTo>
                  <a:lnTo>
                    <a:pt x="141819" y="76891"/>
                  </a:lnTo>
                  <a:lnTo>
                    <a:pt x="164333" y="56305"/>
                  </a:lnTo>
                  <a:lnTo>
                    <a:pt x="168047" y="48183"/>
                  </a:lnTo>
                  <a:lnTo>
                    <a:pt x="169054" y="29799"/>
                  </a:lnTo>
                  <a:lnTo>
                    <a:pt x="162482" y="13049"/>
                  </a:lnTo>
                  <a:lnTo>
                    <a:pt x="157454" y="5307"/>
                  </a:lnTo>
                  <a:lnTo>
                    <a:pt x="149423" y="1316"/>
                  </a:lnTo>
                  <a:lnTo>
                    <a:pt x="128021" y="0"/>
                  </a:lnTo>
                  <a:lnTo>
                    <a:pt x="95254" y="11426"/>
                  </a:lnTo>
                  <a:lnTo>
                    <a:pt x="53910" y="37417"/>
                  </a:lnTo>
                  <a:lnTo>
                    <a:pt x="37218" y="55430"/>
                  </a:lnTo>
                  <a:lnTo>
                    <a:pt x="20256" y="90890"/>
                  </a:lnTo>
                  <a:lnTo>
                    <a:pt x="13411" y="131033"/>
                  </a:lnTo>
                  <a:lnTo>
                    <a:pt x="16972" y="172563"/>
                  </a:lnTo>
                  <a:lnTo>
                    <a:pt x="25480" y="194264"/>
                  </a:lnTo>
                  <a:lnTo>
                    <a:pt x="50006" y="227258"/>
                  </a:lnTo>
                  <a:lnTo>
                    <a:pt x="59074" y="231171"/>
                  </a:lnTo>
                  <a:lnTo>
                    <a:pt x="104129" y="232166"/>
                  </a:lnTo>
                  <a:lnTo>
                    <a:pt x="136870" y="2319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3958715" y="3916601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136870" y="0"/>
                  </a:moveTo>
                  <a:lnTo>
                    <a:pt x="94208" y="48901"/>
                  </a:lnTo>
                  <a:lnTo>
                    <a:pt x="52353" y="112028"/>
                  </a:lnTo>
                  <a:lnTo>
                    <a:pt x="14462" y="167957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3895544" y="3906072"/>
              <a:ext cx="178985" cy="252685"/>
            </a:xfrm>
            <a:custGeom>
              <a:avLst/>
              <a:gdLst/>
              <a:ahLst/>
              <a:cxnLst/>
              <a:rect l="0" t="0" r="0" b="0"/>
              <a:pathLst>
                <a:path w="178985" h="252685">
                  <a:moveTo>
                    <a:pt x="0" y="0"/>
                  </a:moveTo>
                  <a:lnTo>
                    <a:pt x="16767" y="11179"/>
                  </a:lnTo>
                  <a:lnTo>
                    <a:pt x="55659" y="65568"/>
                  </a:lnTo>
                  <a:lnTo>
                    <a:pt x="89763" y="119796"/>
                  </a:lnTo>
                  <a:lnTo>
                    <a:pt x="126146" y="172909"/>
                  </a:lnTo>
                  <a:lnTo>
                    <a:pt x="165319" y="230170"/>
                  </a:lnTo>
                  <a:lnTo>
                    <a:pt x="178984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4200870" y="3727088"/>
              <a:ext cx="1" cy="389555"/>
            </a:xfrm>
            <a:custGeom>
              <a:avLst/>
              <a:gdLst/>
              <a:ahLst/>
              <a:cxnLst/>
              <a:rect l="0" t="0" r="0" b="0"/>
              <a:pathLst>
                <a:path w="1" h="38955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2269"/>
                  </a:lnTo>
                  <a:lnTo>
                    <a:pt x="0" y="232757"/>
                  </a:lnTo>
                  <a:lnTo>
                    <a:pt x="0" y="295132"/>
                  </a:lnTo>
                  <a:lnTo>
                    <a:pt x="0" y="346890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4074528" y="3832373"/>
              <a:ext cx="178986" cy="84229"/>
            </a:xfrm>
            <a:custGeom>
              <a:avLst/>
              <a:gdLst/>
              <a:ahLst/>
              <a:cxnLst/>
              <a:rect l="0" t="0" r="0" b="0"/>
              <a:pathLst>
                <a:path w="178986" h="84229">
                  <a:moveTo>
                    <a:pt x="178985" y="0"/>
                  </a:moveTo>
                  <a:lnTo>
                    <a:pt x="123940" y="19128"/>
                  </a:lnTo>
                  <a:lnTo>
                    <a:pt x="64472" y="44214"/>
                  </a:lnTo>
                  <a:lnTo>
                    <a:pt x="16939" y="7131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4274570" y="3874487"/>
              <a:ext cx="94757" cy="226465"/>
            </a:xfrm>
            <a:custGeom>
              <a:avLst/>
              <a:gdLst/>
              <a:ahLst/>
              <a:cxnLst/>
              <a:rect l="0" t="0" r="0" b="0"/>
              <a:pathLst>
                <a:path w="94757" h="226465">
                  <a:moveTo>
                    <a:pt x="0" y="105285"/>
                  </a:moveTo>
                  <a:lnTo>
                    <a:pt x="2339" y="138907"/>
                  </a:lnTo>
                  <a:lnTo>
                    <a:pt x="23719" y="198692"/>
                  </a:lnTo>
                  <a:lnTo>
                    <a:pt x="40433" y="225637"/>
                  </a:lnTo>
                  <a:lnTo>
                    <a:pt x="43333" y="226464"/>
                  </a:lnTo>
                  <a:lnTo>
                    <a:pt x="44096" y="222336"/>
                  </a:lnTo>
                  <a:lnTo>
                    <a:pt x="32800" y="169355"/>
                  </a:lnTo>
                  <a:lnTo>
                    <a:pt x="8334" y="107021"/>
                  </a:lnTo>
                  <a:lnTo>
                    <a:pt x="2469" y="68625"/>
                  </a:lnTo>
                  <a:lnTo>
                    <a:pt x="7336" y="47657"/>
                  </a:lnTo>
                  <a:lnTo>
                    <a:pt x="11910" y="38790"/>
                  </a:lnTo>
                  <a:lnTo>
                    <a:pt x="26350" y="25819"/>
                  </a:lnTo>
                  <a:lnTo>
                    <a:pt x="72056" y="530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4408923" y="3937187"/>
              <a:ext cx="160445" cy="155412"/>
            </a:xfrm>
            <a:custGeom>
              <a:avLst/>
              <a:gdLst/>
              <a:ahLst/>
              <a:cxnLst/>
              <a:rect l="0" t="0" r="0" b="0"/>
              <a:pathLst>
                <a:path w="160445" h="155412">
                  <a:moveTo>
                    <a:pt x="107802" y="116284"/>
                  </a:moveTo>
                  <a:lnTo>
                    <a:pt x="102213" y="57667"/>
                  </a:lnTo>
                  <a:lnTo>
                    <a:pt x="87559" y="22877"/>
                  </a:lnTo>
                  <a:lnTo>
                    <a:pt x="71899" y="7309"/>
                  </a:lnTo>
                  <a:lnTo>
                    <a:pt x="62810" y="1521"/>
                  </a:lnTo>
                  <a:lnTo>
                    <a:pt x="53241" y="0"/>
                  </a:lnTo>
                  <a:lnTo>
                    <a:pt x="33250" y="4551"/>
                  </a:lnTo>
                  <a:lnTo>
                    <a:pt x="25345" y="10210"/>
                  </a:lnTo>
                  <a:lnTo>
                    <a:pt x="13443" y="25856"/>
                  </a:lnTo>
                  <a:lnTo>
                    <a:pt x="165" y="65574"/>
                  </a:lnTo>
                  <a:lnTo>
                    <a:pt x="0" y="103209"/>
                  </a:lnTo>
                  <a:lnTo>
                    <a:pt x="7360" y="142176"/>
                  </a:lnTo>
                  <a:lnTo>
                    <a:pt x="13935" y="149923"/>
                  </a:lnTo>
                  <a:lnTo>
                    <a:pt x="22997" y="153918"/>
                  </a:lnTo>
                  <a:lnTo>
                    <a:pt x="33718" y="155411"/>
                  </a:lnTo>
                  <a:lnTo>
                    <a:pt x="42035" y="152897"/>
                  </a:lnTo>
                  <a:lnTo>
                    <a:pt x="48750" y="147712"/>
                  </a:lnTo>
                  <a:lnTo>
                    <a:pt x="63789" y="123646"/>
                  </a:lnTo>
                  <a:lnTo>
                    <a:pt x="79351" y="78484"/>
                  </a:lnTo>
                  <a:lnTo>
                    <a:pt x="85285" y="35031"/>
                  </a:lnTo>
                  <a:lnTo>
                    <a:pt x="92142" y="75486"/>
                  </a:lnTo>
                  <a:lnTo>
                    <a:pt x="113071" y="115374"/>
                  </a:lnTo>
                  <a:lnTo>
                    <a:pt x="126131" y="131867"/>
                  </a:lnTo>
                  <a:lnTo>
                    <a:pt x="139735" y="140757"/>
                  </a:lnTo>
                  <a:lnTo>
                    <a:pt x="160444" y="147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4770673" y="3914866"/>
              <a:ext cx="261949" cy="219798"/>
            </a:xfrm>
            <a:custGeom>
              <a:avLst/>
              <a:gdLst/>
              <a:ahLst/>
              <a:cxnLst/>
              <a:rect l="0" t="0" r="0" b="0"/>
              <a:pathLst>
                <a:path w="261949" h="219798">
                  <a:moveTo>
                    <a:pt x="104021" y="96491"/>
                  </a:moveTo>
                  <a:lnTo>
                    <a:pt x="100901" y="53799"/>
                  </a:lnTo>
                  <a:lnTo>
                    <a:pt x="94445" y="34233"/>
                  </a:lnTo>
                  <a:lnTo>
                    <a:pt x="83777" y="17738"/>
                  </a:lnTo>
                  <a:lnTo>
                    <a:pt x="68118" y="5728"/>
                  </a:lnTo>
                  <a:lnTo>
                    <a:pt x="59029" y="888"/>
                  </a:lnTo>
                  <a:lnTo>
                    <a:pt x="50629" y="0"/>
                  </a:lnTo>
                  <a:lnTo>
                    <a:pt x="35058" y="5253"/>
                  </a:lnTo>
                  <a:lnTo>
                    <a:pt x="13138" y="26954"/>
                  </a:lnTo>
                  <a:lnTo>
                    <a:pt x="5137" y="48818"/>
                  </a:lnTo>
                  <a:lnTo>
                    <a:pt x="0" y="106571"/>
                  </a:lnTo>
                  <a:lnTo>
                    <a:pt x="7391" y="164729"/>
                  </a:lnTo>
                  <a:lnTo>
                    <a:pt x="17938" y="198988"/>
                  </a:lnTo>
                  <a:lnTo>
                    <a:pt x="29107" y="216525"/>
                  </a:lnTo>
                  <a:lnTo>
                    <a:pt x="35361" y="219797"/>
                  </a:lnTo>
                  <a:lnTo>
                    <a:pt x="41870" y="219639"/>
                  </a:lnTo>
                  <a:lnTo>
                    <a:pt x="48549" y="217194"/>
                  </a:lnTo>
                  <a:lnTo>
                    <a:pt x="69128" y="196986"/>
                  </a:lnTo>
                  <a:lnTo>
                    <a:pt x="84453" y="168771"/>
                  </a:lnTo>
                  <a:lnTo>
                    <a:pt x="91707" y="112155"/>
                  </a:lnTo>
                  <a:lnTo>
                    <a:pt x="92963" y="79425"/>
                  </a:lnTo>
                  <a:lnTo>
                    <a:pt x="99012" y="124587"/>
                  </a:lnTo>
                  <a:lnTo>
                    <a:pt x="113715" y="158628"/>
                  </a:lnTo>
                  <a:lnTo>
                    <a:pt x="119842" y="163652"/>
                  </a:lnTo>
                  <a:lnTo>
                    <a:pt x="126267" y="164662"/>
                  </a:lnTo>
                  <a:lnTo>
                    <a:pt x="132890" y="162995"/>
                  </a:lnTo>
                  <a:lnTo>
                    <a:pt x="138475" y="158375"/>
                  </a:lnTo>
                  <a:lnTo>
                    <a:pt x="147800" y="143882"/>
                  </a:lnTo>
                  <a:lnTo>
                    <a:pt x="154912" y="97577"/>
                  </a:lnTo>
                  <a:lnTo>
                    <a:pt x="157314" y="65358"/>
                  </a:lnTo>
                  <a:lnTo>
                    <a:pt x="159437" y="65207"/>
                  </a:lnTo>
                  <a:lnTo>
                    <a:pt x="162022" y="68616"/>
                  </a:lnTo>
                  <a:lnTo>
                    <a:pt x="166512" y="120348"/>
                  </a:lnTo>
                  <a:lnTo>
                    <a:pt x="166738" y="133453"/>
                  </a:lnTo>
                  <a:lnTo>
                    <a:pt x="164550" y="139850"/>
                  </a:lnTo>
                  <a:lnTo>
                    <a:pt x="160751" y="141774"/>
                  </a:lnTo>
                  <a:lnTo>
                    <a:pt x="155879" y="140718"/>
                  </a:lnTo>
                  <a:lnTo>
                    <a:pt x="151461" y="135334"/>
                  </a:lnTo>
                  <a:lnTo>
                    <a:pt x="143433" y="116875"/>
                  </a:lnTo>
                  <a:lnTo>
                    <a:pt x="137153" y="66895"/>
                  </a:lnTo>
                  <a:lnTo>
                    <a:pt x="138404" y="28191"/>
                  </a:lnTo>
                  <a:lnTo>
                    <a:pt x="146988" y="9204"/>
                  </a:lnTo>
                  <a:lnTo>
                    <a:pt x="154893" y="4374"/>
                  </a:lnTo>
                  <a:lnTo>
                    <a:pt x="176154" y="2128"/>
                  </a:lnTo>
                  <a:lnTo>
                    <a:pt x="194961" y="8148"/>
                  </a:lnTo>
                  <a:lnTo>
                    <a:pt x="211119" y="19793"/>
                  </a:lnTo>
                  <a:lnTo>
                    <a:pt x="226099" y="36667"/>
                  </a:lnTo>
                  <a:lnTo>
                    <a:pt x="250396" y="94737"/>
                  </a:lnTo>
                  <a:lnTo>
                    <a:pt x="258526" y="127557"/>
                  </a:lnTo>
                  <a:lnTo>
                    <a:pt x="261948" y="15966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5116849" y="3979772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8333" y="48931"/>
                  </a:lnTo>
                  <a:lnTo>
                    <a:pt x="17475" y="110429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5106320" y="384290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5195300" y="3961575"/>
              <a:ext cx="174234" cy="155068"/>
            </a:xfrm>
            <a:custGeom>
              <a:avLst/>
              <a:gdLst/>
              <a:ahLst/>
              <a:cxnLst/>
              <a:rect l="0" t="0" r="0" b="0"/>
              <a:pathLst>
                <a:path w="174234" h="155068">
                  <a:moveTo>
                    <a:pt x="16305" y="70839"/>
                  </a:moveTo>
                  <a:lnTo>
                    <a:pt x="16305" y="129456"/>
                  </a:lnTo>
                  <a:lnTo>
                    <a:pt x="15136" y="134483"/>
                  </a:lnTo>
                  <a:lnTo>
                    <a:pt x="13186" y="134326"/>
                  </a:lnTo>
                  <a:lnTo>
                    <a:pt x="10716" y="130711"/>
                  </a:lnTo>
                  <a:lnTo>
                    <a:pt x="3308" y="78622"/>
                  </a:lnTo>
                  <a:lnTo>
                    <a:pt x="0" y="53241"/>
                  </a:lnTo>
                  <a:lnTo>
                    <a:pt x="2430" y="30263"/>
                  </a:lnTo>
                  <a:lnTo>
                    <a:pt x="10529" y="11471"/>
                  </a:lnTo>
                  <a:lnTo>
                    <a:pt x="15964" y="3184"/>
                  </a:lnTo>
                  <a:lnTo>
                    <a:pt x="21927" y="0"/>
                  </a:lnTo>
                  <a:lnTo>
                    <a:pt x="28242" y="216"/>
                  </a:lnTo>
                  <a:lnTo>
                    <a:pt x="34792" y="2700"/>
                  </a:lnTo>
                  <a:lnTo>
                    <a:pt x="45189" y="14819"/>
                  </a:lnTo>
                  <a:lnTo>
                    <a:pt x="77044" y="74586"/>
                  </a:lnTo>
                  <a:lnTo>
                    <a:pt x="83075" y="91222"/>
                  </a:lnTo>
                  <a:lnTo>
                    <a:pt x="82286" y="40793"/>
                  </a:lnTo>
                  <a:lnTo>
                    <a:pt x="90864" y="18881"/>
                  </a:lnTo>
                  <a:lnTo>
                    <a:pt x="96427" y="13974"/>
                  </a:lnTo>
                  <a:lnTo>
                    <a:pt x="102475" y="13042"/>
                  </a:lnTo>
                  <a:lnTo>
                    <a:pt x="108847" y="14760"/>
                  </a:lnTo>
                  <a:lnTo>
                    <a:pt x="122166" y="26028"/>
                  </a:lnTo>
                  <a:lnTo>
                    <a:pt x="134714" y="43904"/>
                  </a:lnTo>
                  <a:lnTo>
                    <a:pt x="156103" y="101420"/>
                  </a:lnTo>
                  <a:lnTo>
                    <a:pt x="174233" y="155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5418322" y="3959250"/>
              <a:ext cx="161782" cy="167922"/>
            </a:xfrm>
            <a:custGeom>
              <a:avLst/>
              <a:gdLst/>
              <a:ahLst/>
              <a:cxnLst/>
              <a:rect l="0" t="0" r="0" b="0"/>
              <a:pathLst>
                <a:path w="161782" h="167922">
                  <a:moveTo>
                    <a:pt x="77553" y="73164"/>
                  </a:moveTo>
                  <a:lnTo>
                    <a:pt x="62981" y="30473"/>
                  </a:lnTo>
                  <a:lnTo>
                    <a:pt x="57310" y="20137"/>
                  </a:lnTo>
                  <a:lnTo>
                    <a:pt x="41650" y="5533"/>
                  </a:lnTo>
                  <a:lnTo>
                    <a:pt x="32561" y="0"/>
                  </a:lnTo>
                  <a:lnTo>
                    <a:pt x="25332" y="992"/>
                  </a:lnTo>
                  <a:lnTo>
                    <a:pt x="19342" y="6332"/>
                  </a:lnTo>
                  <a:lnTo>
                    <a:pt x="1324" y="42935"/>
                  </a:lnTo>
                  <a:lnTo>
                    <a:pt x="0" y="66358"/>
                  </a:lnTo>
                  <a:lnTo>
                    <a:pt x="11752" y="124910"/>
                  </a:lnTo>
                  <a:lnTo>
                    <a:pt x="18282" y="146466"/>
                  </a:lnTo>
                  <a:lnTo>
                    <a:pt x="24002" y="152447"/>
                  </a:lnTo>
                  <a:lnTo>
                    <a:pt x="31324" y="155265"/>
                  </a:lnTo>
                  <a:lnTo>
                    <a:pt x="39715" y="155974"/>
                  </a:lnTo>
                  <a:lnTo>
                    <a:pt x="46478" y="152937"/>
                  </a:lnTo>
                  <a:lnTo>
                    <a:pt x="57113" y="140204"/>
                  </a:lnTo>
                  <a:lnTo>
                    <a:pt x="69677" y="113305"/>
                  </a:lnTo>
                  <a:lnTo>
                    <a:pt x="76516" y="50923"/>
                  </a:lnTo>
                  <a:lnTo>
                    <a:pt x="77092" y="32864"/>
                  </a:lnTo>
                  <a:lnTo>
                    <a:pt x="83082" y="71005"/>
                  </a:lnTo>
                  <a:lnTo>
                    <a:pt x="110329" y="125522"/>
                  </a:lnTo>
                  <a:lnTo>
                    <a:pt x="124876" y="144397"/>
                  </a:lnTo>
                  <a:lnTo>
                    <a:pt x="161781" y="16792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5580103" y="3727088"/>
              <a:ext cx="31587" cy="400084"/>
            </a:xfrm>
            <a:custGeom>
              <a:avLst/>
              <a:gdLst/>
              <a:ahLst/>
              <a:cxnLst/>
              <a:rect l="0" t="0" r="0" b="0"/>
              <a:pathLst>
                <a:path w="31587" h="400084">
                  <a:moveTo>
                    <a:pt x="0" y="0"/>
                  </a:moveTo>
                  <a:lnTo>
                    <a:pt x="0" y="60383"/>
                  </a:lnTo>
                  <a:lnTo>
                    <a:pt x="3120" y="121227"/>
                  </a:lnTo>
                  <a:lnTo>
                    <a:pt x="11453" y="181758"/>
                  </a:lnTo>
                  <a:lnTo>
                    <a:pt x="19161" y="244133"/>
                  </a:lnTo>
                  <a:lnTo>
                    <a:pt x="20495" y="298503"/>
                  </a:lnTo>
                  <a:lnTo>
                    <a:pt x="28182" y="35454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676503" y="3874487"/>
              <a:ext cx="130450" cy="326384"/>
            </a:xfrm>
            <a:custGeom>
              <a:avLst/>
              <a:gdLst/>
              <a:ahLst/>
              <a:cxnLst/>
              <a:rect l="0" t="0" r="0" b="0"/>
              <a:pathLst>
                <a:path w="130450" h="326384">
                  <a:moveTo>
                    <a:pt x="114170" y="0"/>
                  </a:moveTo>
                  <a:lnTo>
                    <a:pt x="63145" y="14572"/>
                  </a:lnTo>
                  <a:lnTo>
                    <a:pt x="42359" y="27533"/>
                  </a:lnTo>
                  <a:lnTo>
                    <a:pt x="2577" y="68963"/>
                  </a:lnTo>
                  <a:lnTo>
                    <a:pt x="0" y="77561"/>
                  </a:lnTo>
                  <a:lnTo>
                    <a:pt x="3377" y="96472"/>
                  </a:lnTo>
                  <a:lnTo>
                    <a:pt x="9892" y="102919"/>
                  </a:lnTo>
                  <a:lnTo>
                    <a:pt x="71991" y="124256"/>
                  </a:lnTo>
                  <a:lnTo>
                    <a:pt x="119101" y="155067"/>
                  </a:lnTo>
                  <a:lnTo>
                    <a:pt x="128060" y="174984"/>
                  </a:lnTo>
                  <a:lnTo>
                    <a:pt x="130449" y="186846"/>
                  </a:lnTo>
                  <a:lnTo>
                    <a:pt x="126865" y="209384"/>
                  </a:lnTo>
                  <a:lnTo>
                    <a:pt x="111692" y="238684"/>
                  </a:lnTo>
                  <a:lnTo>
                    <a:pt x="55827" y="300150"/>
                  </a:lnTo>
                  <a:lnTo>
                    <a:pt x="19414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6033111" y="3916601"/>
              <a:ext cx="252403" cy="262296"/>
            </a:xfrm>
            <a:custGeom>
              <a:avLst/>
              <a:gdLst/>
              <a:ahLst/>
              <a:cxnLst/>
              <a:rect l="0" t="0" r="0" b="0"/>
              <a:pathLst>
                <a:path w="252403" h="262296">
                  <a:moveTo>
                    <a:pt x="73417" y="126342"/>
                  </a:moveTo>
                  <a:lnTo>
                    <a:pt x="79006" y="109574"/>
                  </a:lnTo>
                  <a:lnTo>
                    <a:pt x="76893" y="76790"/>
                  </a:lnTo>
                  <a:lnTo>
                    <a:pt x="68858" y="43029"/>
                  </a:lnTo>
                  <a:lnTo>
                    <a:pt x="62189" y="35705"/>
                  </a:lnTo>
                  <a:lnTo>
                    <a:pt x="42301" y="27567"/>
                  </a:lnTo>
                  <a:lnTo>
                    <a:pt x="32786" y="30076"/>
                  </a:lnTo>
                  <a:lnTo>
                    <a:pt x="15975" y="45343"/>
                  </a:lnTo>
                  <a:lnTo>
                    <a:pt x="6943" y="67725"/>
                  </a:lnTo>
                  <a:lnTo>
                    <a:pt x="1145" y="125812"/>
                  </a:lnTo>
                  <a:lnTo>
                    <a:pt x="0" y="186375"/>
                  </a:lnTo>
                  <a:lnTo>
                    <a:pt x="2141" y="232777"/>
                  </a:lnTo>
                  <a:lnTo>
                    <a:pt x="10934" y="253975"/>
                  </a:lnTo>
                  <a:lnTo>
                    <a:pt x="18894" y="259394"/>
                  </a:lnTo>
                  <a:lnTo>
                    <a:pt x="40216" y="262295"/>
                  </a:lnTo>
                  <a:lnTo>
                    <a:pt x="59052" y="256565"/>
                  </a:lnTo>
                  <a:lnTo>
                    <a:pt x="67349" y="251762"/>
                  </a:lnTo>
                  <a:lnTo>
                    <a:pt x="79689" y="237066"/>
                  </a:lnTo>
                  <a:lnTo>
                    <a:pt x="97143" y="193447"/>
                  </a:lnTo>
                  <a:lnTo>
                    <a:pt x="98390" y="170204"/>
                  </a:lnTo>
                  <a:lnTo>
                    <a:pt x="94990" y="116996"/>
                  </a:lnTo>
                  <a:lnTo>
                    <a:pt x="94704" y="124918"/>
                  </a:lnTo>
                  <a:lnTo>
                    <a:pt x="109148" y="179783"/>
                  </a:lnTo>
                  <a:lnTo>
                    <a:pt x="124818" y="205217"/>
                  </a:lnTo>
                  <a:lnTo>
                    <a:pt x="132251" y="208172"/>
                  </a:lnTo>
                  <a:lnTo>
                    <a:pt x="140716" y="207801"/>
                  </a:lnTo>
                  <a:lnTo>
                    <a:pt x="149868" y="205214"/>
                  </a:lnTo>
                  <a:lnTo>
                    <a:pt x="155970" y="198810"/>
                  </a:lnTo>
                  <a:lnTo>
                    <a:pt x="162750" y="179217"/>
                  </a:lnTo>
                  <a:lnTo>
                    <a:pt x="166567" y="141879"/>
                  </a:lnTo>
                  <a:lnTo>
                    <a:pt x="170612" y="134360"/>
                  </a:lnTo>
                  <a:lnTo>
                    <a:pt x="176818" y="130517"/>
                  </a:lnTo>
                  <a:lnTo>
                    <a:pt x="184465" y="129125"/>
                  </a:lnTo>
                  <a:lnTo>
                    <a:pt x="190733" y="132877"/>
                  </a:lnTo>
                  <a:lnTo>
                    <a:pt x="200817" y="149523"/>
                  </a:lnTo>
                  <a:lnTo>
                    <a:pt x="220493" y="203440"/>
                  </a:lnTo>
                  <a:lnTo>
                    <a:pt x="225352" y="221439"/>
                  </a:lnTo>
                  <a:lnTo>
                    <a:pt x="225010" y="221325"/>
                  </a:lnTo>
                  <a:lnTo>
                    <a:pt x="206408" y="161647"/>
                  </a:lnTo>
                  <a:lnTo>
                    <a:pt x="189182" y="105775"/>
                  </a:lnTo>
                  <a:lnTo>
                    <a:pt x="184530" y="83275"/>
                  </a:lnTo>
                  <a:lnTo>
                    <a:pt x="186362" y="57678"/>
                  </a:lnTo>
                  <a:lnTo>
                    <a:pt x="199559" y="22549"/>
                  </a:lnTo>
                  <a:lnTo>
                    <a:pt x="207814" y="15033"/>
                  </a:lnTo>
                  <a:lnTo>
                    <a:pt x="2524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6312235" y="3956099"/>
              <a:ext cx="152263" cy="185312"/>
            </a:xfrm>
            <a:custGeom>
              <a:avLst/>
              <a:gdLst/>
              <a:ahLst/>
              <a:cxnLst/>
              <a:rect l="0" t="0" r="0" b="0"/>
              <a:pathLst>
                <a:path w="152263" h="185312">
                  <a:moveTo>
                    <a:pt x="36449" y="76315"/>
                  </a:moveTo>
                  <a:lnTo>
                    <a:pt x="53216" y="81904"/>
                  </a:lnTo>
                  <a:lnTo>
                    <a:pt x="70807" y="81529"/>
                  </a:lnTo>
                  <a:lnTo>
                    <a:pt x="110696" y="71756"/>
                  </a:lnTo>
                  <a:lnTo>
                    <a:pt x="118702" y="66257"/>
                  </a:lnTo>
                  <a:lnTo>
                    <a:pt x="130717" y="50788"/>
                  </a:lnTo>
                  <a:lnTo>
                    <a:pt x="133718" y="32214"/>
                  </a:lnTo>
                  <a:lnTo>
                    <a:pt x="132880" y="22348"/>
                  </a:lnTo>
                  <a:lnTo>
                    <a:pt x="128812" y="14601"/>
                  </a:lnTo>
                  <a:lnTo>
                    <a:pt x="114934" y="2873"/>
                  </a:lnTo>
                  <a:lnTo>
                    <a:pt x="90829" y="0"/>
                  </a:lnTo>
                  <a:lnTo>
                    <a:pt x="62957" y="3793"/>
                  </a:lnTo>
                  <a:lnTo>
                    <a:pt x="38872" y="13278"/>
                  </a:lnTo>
                  <a:lnTo>
                    <a:pt x="11170" y="37361"/>
                  </a:lnTo>
                  <a:lnTo>
                    <a:pt x="1817" y="62901"/>
                  </a:lnTo>
                  <a:lnTo>
                    <a:pt x="0" y="91410"/>
                  </a:lnTo>
                  <a:lnTo>
                    <a:pt x="12131" y="127191"/>
                  </a:lnTo>
                  <a:lnTo>
                    <a:pt x="24081" y="149230"/>
                  </a:lnTo>
                  <a:lnTo>
                    <a:pt x="40310" y="164484"/>
                  </a:lnTo>
                  <a:lnTo>
                    <a:pt x="79326" y="183809"/>
                  </a:lnTo>
                  <a:lnTo>
                    <a:pt x="99959" y="185311"/>
                  </a:lnTo>
                  <a:lnTo>
                    <a:pt x="152262" y="1710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6738431" y="3821844"/>
              <a:ext cx="31393" cy="336913"/>
            </a:xfrm>
            <a:custGeom>
              <a:avLst/>
              <a:gdLst/>
              <a:ahLst/>
              <a:cxnLst/>
              <a:rect l="0" t="0" r="0" b="0"/>
              <a:pathLst>
                <a:path w="31393" h="336913">
                  <a:moveTo>
                    <a:pt x="10336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9115"/>
                  </a:lnTo>
                  <a:lnTo>
                    <a:pt x="2983" y="201720"/>
                  </a:lnTo>
                  <a:lnTo>
                    <a:pt x="8884" y="262114"/>
                  </a:lnTo>
                  <a:lnTo>
                    <a:pt x="18455" y="311219"/>
                  </a:lnTo>
                  <a:lnTo>
                    <a:pt x="31392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6611896" y="3969243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8600" y="14654"/>
                  </a:lnTo>
                  <a:lnTo>
                    <a:pt x="128389" y="28198"/>
                  </a:lnTo>
                  <a:lnTo>
                    <a:pt x="65059" y="45640"/>
                  </a:lnTo>
                  <a:lnTo>
                    <a:pt x="17017" y="6005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6847986" y="3769202"/>
              <a:ext cx="406149" cy="397175"/>
            </a:xfrm>
            <a:custGeom>
              <a:avLst/>
              <a:gdLst/>
              <a:ahLst/>
              <a:cxnLst/>
              <a:rect l="0" t="0" r="0" b="0"/>
              <a:pathLst>
                <a:path w="406149" h="397175">
                  <a:moveTo>
                    <a:pt x="6066" y="0"/>
                  </a:moveTo>
                  <a:lnTo>
                    <a:pt x="0" y="35961"/>
                  </a:lnTo>
                  <a:lnTo>
                    <a:pt x="4918" y="89814"/>
                  </a:lnTo>
                  <a:lnTo>
                    <a:pt x="10624" y="133893"/>
                  </a:lnTo>
                  <a:lnTo>
                    <a:pt x="13941" y="177661"/>
                  </a:lnTo>
                  <a:lnTo>
                    <a:pt x="18928" y="232405"/>
                  </a:lnTo>
                  <a:lnTo>
                    <a:pt x="24695" y="280210"/>
                  </a:lnTo>
                  <a:lnTo>
                    <a:pt x="29523" y="332589"/>
                  </a:lnTo>
                  <a:lnTo>
                    <a:pt x="36046" y="392210"/>
                  </a:lnTo>
                  <a:lnTo>
                    <a:pt x="35411" y="397174"/>
                  </a:lnTo>
                  <a:lnTo>
                    <a:pt x="33818" y="395804"/>
                  </a:lnTo>
                  <a:lnTo>
                    <a:pt x="31587" y="390211"/>
                  </a:lnTo>
                  <a:lnTo>
                    <a:pt x="36410" y="341547"/>
                  </a:lnTo>
                  <a:lnTo>
                    <a:pt x="51988" y="284880"/>
                  </a:lnTo>
                  <a:lnTo>
                    <a:pt x="67895" y="258454"/>
                  </a:lnTo>
                  <a:lnTo>
                    <a:pt x="74191" y="255361"/>
                  </a:lnTo>
                  <a:lnTo>
                    <a:pt x="80729" y="255638"/>
                  </a:lnTo>
                  <a:lnTo>
                    <a:pt x="87427" y="258163"/>
                  </a:lnTo>
                  <a:lnTo>
                    <a:pt x="108031" y="278484"/>
                  </a:lnTo>
                  <a:lnTo>
                    <a:pt x="131508" y="335341"/>
                  </a:lnTo>
                  <a:lnTo>
                    <a:pt x="147497" y="382328"/>
                  </a:lnTo>
                  <a:lnTo>
                    <a:pt x="145743" y="376984"/>
                  </a:lnTo>
                  <a:lnTo>
                    <a:pt x="149357" y="354244"/>
                  </a:lnTo>
                  <a:lnTo>
                    <a:pt x="160997" y="338376"/>
                  </a:lnTo>
                  <a:lnTo>
                    <a:pt x="177869" y="324694"/>
                  </a:lnTo>
                  <a:lnTo>
                    <a:pt x="236816" y="297605"/>
                  </a:lnTo>
                  <a:lnTo>
                    <a:pt x="260959" y="278342"/>
                  </a:lnTo>
                  <a:lnTo>
                    <a:pt x="275720" y="260578"/>
                  </a:lnTo>
                  <a:lnTo>
                    <a:pt x="279422" y="250928"/>
                  </a:lnTo>
                  <a:lnTo>
                    <a:pt x="280416" y="230846"/>
                  </a:lnTo>
                  <a:lnTo>
                    <a:pt x="273838" y="213342"/>
                  </a:lnTo>
                  <a:lnTo>
                    <a:pt x="268809" y="205399"/>
                  </a:lnTo>
                  <a:lnTo>
                    <a:pt x="260776" y="201274"/>
                  </a:lnTo>
                  <a:lnTo>
                    <a:pt x="239373" y="199809"/>
                  </a:lnTo>
                  <a:lnTo>
                    <a:pt x="206605" y="211151"/>
                  </a:lnTo>
                  <a:lnTo>
                    <a:pt x="191510" y="226036"/>
                  </a:lnTo>
                  <a:lnTo>
                    <a:pt x="176436" y="257266"/>
                  </a:lnTo>
                  <a:lnTo>
                    <a:pt x="170693" y="281627"/>
                  </a:lnTo>
                  <a:lnTo>
                    <a:pt x="176537" y="325861"/>
                  </a:lnTo>
                  <a:lnTo>
                    <a:pt x="183606" y="346039"/>
                  </a:lnTo>
                  <a:lnTo>
                    <a:pt x="194547" y="362805"/>
                  </a:lnTo>
                  <a:lnTo>
                    <a:pt x="210328" y="374936"/>
                  </a:lnTo>
                  <a:lnTo>
                    <a:pt x="219450" y="379809"/>
                  </a:lnTo>
                  <a:lnTo>
                    <a:pt x="242063" y="382103"/>
                  </a:lnTo>
                  <a:lnTo>
                    <a:pt x="289119" y="374045"/>
                  </a:lnTo>
                  <a:lnTo>
                    <a:pt x="315971" y="358963"/>
                  </a:lnTo>
                  <a:lnTo>
                    <a:pt x="328245" y="343202"/>
                  </a:lnTo>
                  <a:lnTo>
                    <a:pt x="333156" y="334087"/>
                  </a:lnTo>
                  <a:lnTo>
                    <a:pt x="337600" y="331519"/>
                  </a:lnTo>
                  <a:lnTo>
                    <a:pt x="341732" y="333316"/>
                  </a:lnTo>
                  <a:lnTo>
                    <a:pt x="349443" y="344672"/>
                  </a:lnTo>
                  <a:lnTo>
                    <a:pt x="358021" y="363777"/>
                  </a:lnTo>
                  <a:lnTo>
                    <a:pt x="344481" y="322950"/>
                  </a:lnTo>
                  <a:lnTo>
                    <a:pt x="323951" y="269250"/>
                  </a:lnTo>
                  <a:lnTo>
                    <a:pt x="318144" y="238989"/>
                  </a:lnTo>
                  <a:lnTo>
                    <a:pt x="319462" y="213842"/>
                  </a:lnTo>
                  <a:lnTo>
                    <a:pt x="330186" y="194087"/>
                  </a:lnTo>
                  <a:lnTo>
                    <a:pt x="337959" y="185543"/>
                  </a:lnTo>
                  <a:lnTo>
                    <a:pt x="359074" y="176050"/>
                  </a:lnTo>
                  <a:lnTo>
                    <a:pt x="40614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7292048" y="3985760"/>
              <a:ext cx="121784" cy="197146"/>
            </a:xfrm>
            <a:custGeom>
              <a:avLst/>
              <a:gdLst/>
              <a:ahLst/>
              <a:cxnLst/>
              <a:rect l="0" t="0" r="0" b="0"/>
              <a:pathLst>
                <a:path w="121784" h="197146">
                  <a:moveTo>
                    <a:pt x="14729" y="67711"/>
                  </a:moveTo>
                  <a:lnTo>
                    <a:pt x="25907" y="84479"/>
                  </a:lnTo>
                  <a:lnTo>
                    <a:pt x="32709" y="88248"/>
                  </a:lnTo>
                  <a:lnTo>
                    <a:pt x="49627" y="89317"/>
                  </a:lnTo>
                  <a:lnTo>
                    <a:pt x="78881" y="83342"/>
                  </a:lnTo>
                  <a:lnTo>
                    <a:pt x="104187" y="68573"/>
                  </a:lnTo>
                  <a:lnTo>
                    <a:pt x="116099" y="52886"/>
                  </a:lnTo>
                  <a:lnTo>
                    <a:pt x="120914" y="43790"/>
                  </a:lnTo>
                  <a:lnTo>
                    <a:pt x="121783" y="34216"/>
                  </a:lnTo>
                  <a:lnTo>
                    <a:pt x="116511" y="14220"/>
                  </a:lnTo>
                  <a:lnTo>
                    <a:pt x="109490" y="7484"/>
                  </a:lnTo>
                  <a:lnTo>
                    <a:pt x="89210" y="0"/>
                  </a:lnTo>
                  <a:lnTo>
                    <a:pt x="79591" y="343"/>
                  </a:lnTo>
                  <a:lnTo>
                    <a:pt x="62664" y="6964"/>
                  </a:lnTo>
                  <a:lnTo>
                    <a:pt x="39981" y="29435"/>
                  </a:lnTo>
                  <a:lnTo>
                    <a:pt x="15744" y="78745"/>
                  </a:lnTo>
                  <a:lnTo>
                    <a:pt x="892" y="120454"/>
                  </a:lnTo>
                  <a:lnTo>
                    <a:pt x="0" y="141455"/>
                  </a:lnTo>
                  <a:lnTo>
                    <a:pt x="4674" y="161318"/>
                  </a:lnTo>
                  <a:lnTo>
                    <a:pt x="14550" y="177944"/>
                  </a:lnTo>
                  <a:lnTo>
                    <a:pt x="29857" y="190013"/>
                  </a:lnTo>
                  <a:lnTo>
                    <a:pt x="38852" y="194870"/>
                  </a:lnTo>
                  <a:lnTo>
                    <a:pt x="58205" y="197145"/>
                  </a:lnTo>
                  <a:lnTo>
                    <a:pt x="85712" y="191850"/>
                  </a:lnTo>
                  <a:lnTo>
                    <a:pt x="109486" y="183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7475233" y="3853430"/>
              <a:ext cx="121288" cy="221099"/>
            </a:xfrm>
            <a:custGeom>
              <a:avLst/>
              <a:gdLst/>
              <a:ahLst/>
              <a:cxnLst/>
              <a:rect l="0" t="0" r="0" b="0"/>
              <a:pathLst>
                <a:path w="121288" h="221099">
                  <a:moveTo>
                    <a:pt x="0" y="0"/>
                  </a:moveTo>
                  <a:lnTo>
                    <a:pt x="22357" y="0"/>
                  </a:lnTo>
                  <a:lnTo>
                    <a:pt x="84342" y="23719"/>
                  </a:lnTo>
                  <a:lnTo>
                    <a:pt x="115847" y="40433"/>
                  </a:lnTo>
                  <a:lnTo>
                    <a:pt x="120515" y="46842"/>
                  </a:lnTo>
                  <a:lnTo>
                    <a:pt x="121287" y="53455"/>
                  </a:lnTo>
                  <a:lnTo>
                    <a:pt x="119463" y="60203"/>
                  </a:lnTo>
                  <a:lnTo>
                    <a:pt x="114737" y="65872"/>
                  </a:lnTo>
                  <a:lnTo>
                    <a:pt x="64492" y="100443"/>
                  </a:lnTo>
                  <a:lnTo>
                    <a:pt x="52840" y="118341"/>
                  </a:lnTo>
                  <a:lnTo>
                    <a:pt x="50000" y="137993"/>
                  </a:lnTo>
                  <a:lnTo>
                    <a:pt x="57710" y="179206"/>
                  </a:lnTo>
                  <a:lnTo>
                    <a:pt x="73700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7559461" y="4253513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10528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32444" y="811023"/>
            <a:ext cx="1983164" cy="758053"/>
            <a:chOff x="632444" y="811023"/>
            <a:chExt cx="1983164" cy="758053"/>
          </a:xfrm>
        </p:grpSpPr>
        <p:sp>
          <p:nvSpPr>
            <p:cNvPr id="2" name="Freeform 1"/>
            <p:cNvSpPr/>
            <p:nvPr/>
          </p:nvSpPr>
          <p:spPr>
            <a:xfrm>
              <a:off x="632444" y="939680"/>
              <a:ext cx="217511" cy="589268"/>
            </a:xfrm>
            <a:custGeom>
              <a:avLst/>
              <a:gdLst/>
              <a:ahLst/>
              <a:cxnLst/>
              <a:rect l="0" t="0" r="0" b="0"/>
              <a:pathLst>
                <a:path w="217511" h="589268">
                  <a:moveTo>
                    <a:pt x="203847" y="134555"/>
                  </a:moveTo>
                  <a:lnTo>
                    <a:pt x="161186" y="188670"/>
                  </a:lnTo>
                  <a:lnTo>
                    <a:pt x="126566" y="241204"/>
                  </a:lnTo>
                  <a:lnTo>
                    <a:pt x="98548" y="293445"/>
                  </a:lnTo>
                  <a:lnTo>
                    <a:pt x="70484" y="348825"/>
                  </a:lnTo>
                  <a:lnTo>
                    <a:pt x="49645" y="410890"/>
                  </a:lnTo>
                  <a:lnTo>
                    <a:pt x="30451" y="462491"/>
                  </a:lnTo>
                  <a:lnTo>
                    <a:pt x="25967" y="522987"/>
                  </a:lnTo>
                  <a:lnTo>
                    <a:pt x="31593" y="550517"/>
                  </a:lnTo>
                  <a:lnTo>
                    <a:pt x="36369" y="562771"/>
                  </a:lnTo>
                  <a:lnTo>
                    <a:pt x="51034" y="579507"/>
                  </a:lnTo>
                  <a:lnTo>
                    <a:pt x="59857" y="585608"/>
                  </a:lnTo>
                  <a:lnTo>
                    <a:pt x="82140" y="589267"/>
                  </a:lnTo>
                  <a:lnTo>
                    <a:pt x="105301" y="585824"/>
                  </a:lnTo>
                  <a:lnTo>
                    <a:pt x="131495" y="570731"/>
                  </a:lnTo>
                  <a:lnTo>
                    <a:pt x="161306" y="541551"/>
                  </a:lnTo>
                  <a:lnTo>
                    <a:pt x="179544" y="512510"/>
                  </a:lnTo>
                  <a:lnTo>
                    <a:pt x="199910" y="459628"/>
                  </a:lnTo>
                  <a:lnTo>
                    <a:pt x="211172" y="404224"/>
                  </a:lnTo>
                  <a:lnTo>
                    <a:pt x="208154" y="342891"/>
                  </a:lnTo>
                  <a:lnTo>
                    <a:pt x="199522" y="320346"/>
                  </a:lnTo>
                  <a:lnTo>
                    <a:pt x="161354" y="263690"/>
                  </a:lnTo>
                  <a:lnTo>
                    <a:pt x="104397" y="204854"/>
                  </a:lnTo>
                  <a:lnTo>
                    <a:pt x="43450" y="155619"/>
                  </a:lnTo>
                  <a:lnTo>
                    <a:pt x="26105" y="140407"/>
                  </a:lnTo>
                  <a:lnTo>
                    <a:pt x="5438" y="102046"/>
                  </a:lnTo>
                  <a:lnTo>
                    <a:pt x="1384" y="91826"/>
                  </a:lnTo>
                  <a:lnTo>
                    <a:pt x="0" y="71111"/>
                  </a:lnTo>
                  <a:lnTo>
                    <a:pt x="4454" y="51375"/>
                  </a:lnTo>
                  <a:lnTo>
                    <a:pt x="14233" y="34805"/>
                  </a:lnTo>
                  <a:lnTo>
                    <a:pt x="29497" y="22762"/>
                  </a:lnTo>
                  <a:lnTo>
                    <a:pt x="67892" y="5498"/>
                  </a:lnTo>
                  <a:lnTo>
                    <a:pt x="104423" y="0"/>
                  </a:lnTo>
                  <a:lnTo>
                    <a:pt x="128073" y="4953"/>
                  </a:lnTo>
                  <a:lnTo>
                    <a:pt x="171852" y="27196"/>
                  </a:lnTo>
                  <a:lnTo>
                    <a:pt x="186897" y="43556"/>
                  </a:lnTo>
                  <a:lnTo>
                    <a:pt x="213812" y="103300"/>
                  </a:lnTo>
                  <a:lnTo>
                    <a:pt x="217510" y="113718"/>
                  </a:lnTo>
                  <a:lnTo>
                    <a:pt x="215597" y="171383"/>
                  </a:lnTo>
                  <a:lnTo>
                    <a:pt x="214376" y="197726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95627" y="811023"/>
              <a:ext cx="1719981" cy="758053"/>
            </a:xfrm>
            <a:custGeom>
              <a:avLst/>
              <a:gdLst/>
              <a:ahLst/>
              <a:cxnLst/>
              <a:rect l="0" t="0" r="0" b="0"/>
              <a:pathLst>
                <a:path w="1719981" h="758053">
                  <a:moveTo>
                    <a:pt x="56478" y="758052"/>
                  </a:moveTo>
                  <a:lnTo>
                    <a:pt x="105976" y="702964"/>
                  </a:lnTo>
                  <a:lnTo>
                    <a:pt x="133103" y="642024"/>
                  </a:lnTo>
                  <a:lnTo>
                    <a:pt x="163757" y="579048"/>
                  </a:lnTo>
                  <a:lnTo>
                    <a:pt x="171776" y="528544"/>
                  </a:lnTo>
                  <a:lnTo>
                    <a:pt x="186723" y="465150"/>
                  </a:lnTo>
                  <a:lnTo>
                    <a:pt x="192040" y="413109"/>
                  </a:lnTo>
                  <a:lnTo>
                    <a:pt x="193090" y="357769"/>
                  </a:lnTo>
                  <a:lnTo>
                    <a:pt x="193297" y="296188"/>
                  </a:lnTo>
                  <a:lnTo>
                    <a:pt x="184933" y="243340"/>
                  </a:lnTo>
                  <a:lnTo>
                    <a:pt x="168598" y="180758"/>
                  </a:lnTo>
                  <a:lnTo>
                    <a:pt x="152610" y="153514"/>
                  </a:lnTo>
                  <a:lnTo>
                    <a:pt x="104316" y="94692"/>
                  </a:lnTo>
                  <a:lnTo>
                    <a:pt x="52763" y="50605"/>
                  </a:lnTo>
                  <a:lnTo>
                    <a:pt x="3346" y="28732"/>
                  </a:lnTo>
                  <a:lnTo>
                    <a:pt x="0" y="25004"/>
                  </a:lnTo>
                  <a:lnTo>
                    <a:pt x="1278" y="21348"/>
                  </a:lnTo>
                  <a:lnTo>
                    <a:pt x="5640" y="17742"/>
                  </a:lnTo>
                  <a:lnTo>
                    <a:pt x="34136" y="12666"/>
                  </a:lnTo>
                  <a:lnTo>
                    <a:pt x="94092" y="18186"/>
                  </a:lnTo>
                  <a:lnTo>
                    <a:pt x="144962" y="20206"/>
                  </a:lnTo>
                  <a:lnTo>
                    <a:pt x="195909" y="19635"/>
                  </a:lnTo>
                  <a:lnTo>
                    <a:pt x="255639" y="12674"/>
                  </a:lnTo>
                  <a:lnTo>
                    <a:pt x="312497" y="16541"/>
                  </a:lnTo>
                  <a:lnTo>
                    <a:pt x="368789" y="20165"/>
                  </a:lnTo>
                  <a:lnTo>
                    <a:pt x="428088" y="20881"/>
                  </a:lnTo>
                  <a:lnTo>
                    <a:pt x="490191" y="21022"/>
                  </a:lnTo>
                  <a:lnTo>
                    <a:pt x="548688" y="12644"/>
                  </a:lnTo>
                  <a:lnTo>
                    <a:pt x="597072" y="4266"/>
                  </a:lnTo>
                  <a:lnTo>
                    <a:pt x="659054" y="843"/>
                  </a:lnTo>
                  <a:lnTo>
                    <a:pt x="721687" y="166"/>
                  </a:lnTo>
                  <a:lnTo>
                    <a:pt x="770513" y="49"/>
                  </a:lnTo>
                  <a:lnTo>
                    <a:pt x="832178" y="10"/>
                  </a:lnTo>
                  <a:lnTo>
                    <a:pt x="881110" y="3"/>
                  </a:lnTo>
                  <a:lnTo>
                    <a:pt x="943278" y="0"/>
                  </a:lnTo>
                  <a:lnTo>
                    <a:pt x="1005948" y="0"/>
                  </a:lnTo>
                  <a:lnTo>
                    <a:pt x="1054780" y="0"/>
                  </a:lnTo>
                  <a:lnTo>
                    <a:pt x="1106293" y="0"/>
                  </a:lnTo>
                  <a:lnTo>
                    <a:pt x="1158601" y="0"/>
                  </a:lnTo>
                  <a:lnTo>
                    <a:pt x="1211145" y="0"/>
                  </a:lnTo>
                  <a:lnTo>
                    <a:pt x="1274066" y="7235"/>
                  </a:lnTo>
                  <a:lnTo>
                    <a:pt x="1324385" y="9553"/>
                  </a:lnTo>
                  <a:lnTo>
                    <a:pt x="1375170" y="10239"/>
                  </a:lnTo>
                  <a:lnTo>
                    <a:pt x="1431725" y="13591"/>
                  </a:lnTo>
                  <a:lnTo>
                    <a:pt x="1482627" y="19582"/>
                  </a:lnTo>
                  <a:lnTo>
                    <a:pt x="1529421" y="20620"/>
                  </a:lnTo>
                  <a:lnTo>
                    <a:pt x="1580330" y="20927"/>
                  </a:lnTo>
                  <a:lnTo>
                    <a:pt x="1641529" y="21031"/>
                  </a:lnTo>
                  <a:lnTo>
                    <a:pt x="1692439" y="24171"/>
                  </a:lnTo>
                  <a:lnTo>
                    <a:pt x="1719980" y="3158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53651" y="990007"/>
              <a:ext cx="9066" cy="494841"/>
            </a:xfrm>
            <a:custGeom>
              <a:avLst/>
              <a:gdLst/>
              <a:ahLst/>
              <a:cxnLst/>
              <a:rect l="0" t="0" r="0" b="0"/>
              <a:pathLst>
                <a:path w="9066" h="494841">
                  <a:moveTo>
                    <a:pt x="9065" y="0"/>
                  </a:moveTo>
                  <a:lnTo>
                    <a:pt x="0" y="58617"/>
                  </a:lnTo>
                  <a:lnTo>
                    <a:pt x="6062" y="121197"/>
                  </a:lnTo>
                  <a:lnTo>
                    <a:pt x="7005" y="173691"/>
                  </a:lnTo>
                  <a:lnTo>
                    <a:pt x="1566" y="232008"/>
                  </a:lnTo>
                  <a:lnTo>
                    <a:pt x="604" y="288022"/>
                  </a:lnTo>
                  <a:lnTo>
                    <a:pt x="6038" y="347383"/>
                  </a:lnTo>
                  <a:lnTo>
                    <a:pt x="8168" y="401366"/>
                  </a:lnTo>
                  <a:lnTo>
                    <a:pt x="8888" y="459002"/>
                  </a:lnTo>
                  <a:lnTo>
                    <a:pt x="9065" y="494840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20685" y="1011064"/>
              <a:ext cx="282316" cy="473784"/>
            </a:xfrm>
            <a:custGeom>
              <a:avLst/>
              <a:gdLst/>
              <a:ahLst/>
              <a:cxnLst/>
              <a:rect l="0" t="0" r="0" b="0"/>
              <a:pathLst>
                <a:path w="282316" h="473784">
                  <a:moveTo>
                    <a:pt x="0" y="0"/>
                  </a:moveTo>
                  <a:lnTo>
                    <a:pt x="16768" y="11179"/>
                  </a:lnTo>
                  <a:lnTo>
                    <a:pt x="55141" y="18130"/>
                  </a:lnTo>
                  <a:lnTo>
                    <a:pt x="113274" y="20479"/>
                  </a:lnTo>
                  <a:lnTo>
                    <a:pt x="176750" y="20943"/>
                  </a:lnTo>
                  <a:lnTo>
                    <a:pt x="234696" y="15446"/>
                  </a:lnTo>
                  <a:lnTo>
                    <a:pt x="271530" y="6396"/>
                  </a:lnTo>
                  <a:lnTo>
                    <a:pt x="278117" y="7774"/>
                  </a:lnTo>
                  <a:lnTo>
                    <a:pt x="281337" y="12202"/>
                  </a:lnTo>
                  <a:lnTo>
                    <a:pt x="282315" y="18663"/>
                  </a:lnTo>
                  <a:lnTo>
                    <a:pt x="277162" y="35201"/>
                  </a:lnTo>
                  <a:lnTo>
                    <a:pt x="255474" y="93110"/>
                  </a:lnTo>
                  <a:lnTo>
                    <a:pt x="233911" y="147767"/>
                  </a:lnTo>
                  <a:lnTo>
                    <a:pt x="212451" y="203624"/>
                  </a:lnTo>
                  <a:lnTo>
                    <a:pt x="179616" y="258548"/>
                  </a:lnTo>
                  <a:lnTo>
                    <a:pt x="149836" y="320830"/>
                  </a:lnTo>
                  <a:lnTo>
                    <a:pt x="131026" y="374636"/>
                  </a:lnTo>
                  <a:lnTo>
                    <a:pt x="106870" y="431091"/>
                  </a:lnTo>
                  <a:lnTo>
                    <a:pt x="84228" y="473783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249883" y="974731"/>
              <a:ext cx="193665" cy="583816"/>
            </a:xfrm>
            <a:custGeom>
              <a:avLst/>
              <a:gdLst/>
              <a:ahLst/>
              <a:cxnLst/>
              <a:rect l="0" t="0" r="0" b="0"/>
              <a:pathLst>
                <a:path w="193665" h="583816">
                  <a:moveTo>
                    <a:pt x="176211" y="183732"/>
                  </a:moveTo>
                  <a:lnTo>
                    <a:pt x="193000" y="127518"/>
                  </a:lnTo>
                  <a:lnTo>
                    <a:pt x="193664" y="83498"/>
                  </a:lnTo>
                  <a:lnTo>
                    <a:pt x="185528" y="54566"/>
                  </a:lnTo>
                  <a:lnTo>
                    <a:pt x="167874" y="29229"/>
                  </a:lnTo>
                  <a:lnTo>
                    <a:pt x="156615" y="17559"/>
                  </a:lnTo>
                  <a:lnTo>
                    <a:pt x="128508" y="4593"/>
                  </a:lnTo>
                  <a:lnTo>
                    <a:pt x="98858" y="0"/>
                  </a:lnTo>
                  <a:lnTo>
                    <a:pt x="73982" y="1858"/>
                  </a:lnTo>
                  <a:lnTo>
                    <a:pt x="54347" y="12822"/>
                  </a:lnTo>
                  <a:lnTo>
                    <a:pt x="22678" y="48457"/>
                  </a:lnTo>
                  <a:lnTo>
                    <a:pt x="6588" y="84509"/>
                  </a:lnTo>
                  <a:lnTo>
                    <a:pt x="0" y="124827"/>
                  </a:lnTo>
                  <a:lnTo>
                    <a:pt x="6180" y="179202"/>
                  </a:lnTo>
                  <a:lnTo>
                    <a:pt x="16517" y="212806"/>
                  </a:lnTo>
                  <a:lnTo>
                    <a:pt x="27638" y="230189"/>
                  </a:lnTo>
                  <a:lnTo>
                    <a:pt x="43498" y="242594"/>
                  </a:lnTo>
                  <a:lnTo>
                    <a:pt x="63415" y="250837"/>
                  </a:lnTo>
                  <a:lnTo>
                    <a:pt x="87866" y="254501"/>
                  </a:lnTo>
                  <a:lnTo>
                    <a:pt x="108091" y="249890"/>
                  </a:lnTo>
                  <a:lnTo>
                    <a:pt x="140139" y="227866"/>
                  </a:lnTo>
                  <a:lnTo>
                    <a:pt x="167829" y="192580"/>
                  </a:lnTo>
                  <a:lnTo>
                    <a:pt x="190992" y="137961"/>
                  </a:lnTo>
                  <a:lnTo>
                    <a:pt x="187267" y="186401"/>
                  </a:lnTo>
                  <a:lnTo>
                    <a:pt x="186896" y="240285"/>
                  </a:lnTo>
                  <a:lnTo>
                    <a:pt x="186786" y="298365"/>
                  </a:lnTo>
                  <a:lnTo>
                    <a:pt x="186753" y="349759"/>
                  </a:lnTo>
                  <a:lnTo>
                    <a:pt x="186744" y="412950"/>
                  </a:lnTo>
                  <a:lnTo>
                    <a:pt x="186741" y="469757"/>
                  </a:lnTo>
                  <a:lnTo>
                    <a:pt x="186740" y="522464"/>
                  </a:lnTo>
                  <a:lnTo>
                    <a:pt x="186740" y="583815"/>
                  </a:lnTo>
                </a:path>
              </a:pathLst>
            </a:custGeom>
            <a:ln w="38100" cap="flat" cmpd="sng" algn="ctr">
              <a:solidFill>
                <a:srgbClr val="ED8436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024228" y="1213017"/>
            <a:ext cx="478035" cy="462504"/>
            <a:chOff x="5024228" y="1213017"/>
            <a:chExt cx="478035" cy="462504"/>
          </a:xfrm>
        </p:grpSpPr>
        <p:sp>
          <p:nvSpPr>
            <p:cNvPr id="8" name="Freeform 7"/>
            <p:cNvSpPr/>
            <p:nvPr/>
          </p:nvSpPr>
          <p:spPr>
            <a:xfrm>
              <a:off x="5222134" y="1347647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52050"/>
                  </a:lnTo>
                  <a:lnTo>
                    <a:pt x="0" y="105110"/>
                  </a:lnTo>
                  <a:lnTo>
                    <a:pt x="3120" y="154756"/>
                  </a:lnTo>
                  <a:lnTo>
                    <a:pt x="9066" y="21345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024228" y="1213017"/>
              <a:ext cx="478035" cy="462504"/>
            </a:xfrm>
            <a:custGeom>
              <a:avLst/>
              <a:gdLst/>
              <a:ahLst/>
              <a:cxnLst/>
              <a:rect l="0" t="0" r="0" b="0"/>
              <a:pathLst>
                <a:path w="478035" h="462504">
                  <a:moveTo>
                    <a:pt x="271606" y="18817"/>
                  </a:moveTo>
                  <a:lnTo>
                    <a:pt x="254838" y="7638"/>
                  </a:lnTo>
                  <a:lnTo>
                    <a:pt x="216465" y="687"/>
                  </a:lnTo>
                  <a:lnTo>
                    <a:pt x="168050" y="9805"/>
                  </a:lnTo>
                  <a:lnTo>
                    <a:pt x="108864" y="42253"/>
                  </a:lnTo>
                  <a:lnTo>
                    <a:pt x="47717" y="97188"/>
                  </a:lnTo>
                  <a:lnTo>
                    <a:pt x="20435" y="134715"/>
                  </a:lnTo>
                  <a:lnTo>
                    <a:pt x="5072" y="183528"/>
                  </a:lnTo>
                  <a:lnTo>
                    <a:pt x="0" y="239586"/>
                  </a:lnTo>
                  <a:lnTo>
                    <a:pt x="1406" y="298515"/>
                  </a:lnTo>
                  <a:lnTo>
                    <a:pt x="18192" y="349886"/>
                  </a:lnTo>
                  <a:lnTo>
                    <a:pt x="50874" y="396149"/>
                  </a:lnTo>
                  <a:lnTo>
                    <a:pt x="67048" y="411128"/>
                  </a:lnTo>
                  <a:lnTo>
                    <a:pt x="128971" y="446877"/>
                  </a:lnTo>
                  <a:lnTo>
                    <a:pt x="164613" y="462414"/>
                  </a:lnTo>
                  <a:lnTo>
                    <a:pt x="224908" y="462503"/>
                  </a:lnTo>
                  <a:lnTo>
                    <a:pt x="286905" y="458188"/>
                  </a:lnTo>
                  <a:lnTo>
                    <a:pt x="313501" y="450399"/>
                  </a:lnTo>
                  <a:lnTo>
                    <a:pt x="368876" y="419923"/>
                  </a:lnTo>
                  <a:lnTo>
                    <a:pt x="414562" y="379847"/>
                  </a:lnTo>
                  <a:lnTo>
                    <a:pt x="451836" y="318466"/>
                  </a:lnTo>
                  <a:lnTo>
                    <a:pt x="472146" y="267349"/>
                  </a:lnTo>
                  <a:lnTo>
                    <a:pt x="478034" y="217498"/>
                  </a:lnTo>
                  <a:lnTo>
                    <a:pt x="467016" y="158668"/>
                  </a:lnTo>
                  <a:lnTo>
                    <a:pt x="449218" y="113287"/>
                  </a:lnTo>
                  <a:lnTo>
                    <a:pt x="414145" y="63233"/>
                  </a:lnTo>
                  <a:lnTo>
                    <a:pt x="361473" y="26437"/>
                  </a:lnTo>
                  <a:lnTo>
                    <a:pt x="304165" y="5320"/>
                  </a:lnTo>
                  <a:lnTo>
                    <a:pt x="249538" y="0"/>
                  </a:lnTo>
                  <a:lnTo>
                    <a:pt x="187612" y="5438"/>
                  </a:lnTo>
                  <a:lnTo>
                    <a:pt x="166321" y="8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645845" y="1200248"/>
            <a:ext cx="3219151" cy="562001"/>
            <a:chOff x="5645845" y="1200248"/>
            <a:chExt cx="3219151" cy="562001"/>
          </a:xfrm>
        </p:grpSpPr>
        <p:sp>
          <p:nvSpPr>
            <p:cNvPr id="11" name="Freeform 10"/>
            <p:cNvSpPr/>
            <p:nvPr/>
          </p:nvSpPr>
          <p:spPr>
            <a:xfrm>
              <a:off x="5645845" y="1210777"/>
              <a:ext cx="334342" cy="479777"/>
            </a:xfrm>
            <a:custGeom>
              <a:avLst/>
              <a:gdLst/>
              <a:ahLst/>
              <a:cxnLst/>
              <a:rect l="0" t="0" r="0" b="0"/>
              <a:pathLst>
                <a:path w="334342" h="479777">
                  <a:moveTo>
                    <a:pt x="50072" y="0"/>
                  </a:moveTo>
                  <a:lnTo>
                    <a:pt x="34431" y="27556"/>
                  </a:lnTo>
                  <a:lnTo>
                    <a:pt x="18863" y="86898"/>
                  </a:lnTo>
                  <a:lnTo>
                    <a:pt x="4523" y="143767"/>
                  </a:lnTo>
                  <a:lnTo>
                    <a:pt x="2158" y="147317"/>
                  </a:lnTo>
                  <a:lnTo>
                    <a:pt x="582" y="145005"/>
                  </a:lnTo>
                  <a:lnTo>
                    <a:pt x="0" y="128787"/>
                  </a:lnTo>
                  <a:lnTo>
                    <a:pt x="12268" y="65341"/>
                  </a:lnTo>
                  <a:lnTo>
                    <a:pt x="27823" y="32228"/>
                  </a:lnTo>
                  <a:lnTo>
                    <a:pt x="43693" y="17053"/>
                  </a:lnTo>
                  <a:lnTo>
                    <a:pt x="52838" y="11369"/>
                  </a:lnTo>
                  <a:lnTo>
                    <a:pt x="72359" y="8172"/>
                  </a:lnTo>
                  <a:lnTo>
                    <a:pt x="82477" y="8958"/>
                  </a:lnTo>
                  <a:lnTo>
                    <a:pt x="99959" y="16069"/>
                  </a:lnTo>
                  <a:lnTo>
                    <a:pt x="116698" y="29369"/>
                  </a:lnTo>
                  <a:lnTo>
                    <a:pt x="143512" y="61994"/>
                  </a:lnTo>
                  <a:lnTo>
                    <a:pt x="159906" y="96747"/>
                  </a:lnTo>
                  <a:lnTo>
                    <a:pt x="175926" y="153468"/>
                  </a:lnTo>
                  <a:lnTo>
                    <a:pt x="193897" y="212322"/>
                  </a:lnTo>
                  <a:lnTo>
                    <a:pt x="204867" y="275473"/>
                  </a:lnTo>
                  <a:lnTo>
                    <a:pt x="203951" y="330016"/>
                  </a:lnTo>
                  <a:lnTo>
                    <a:pt x="196272" y="384391"/>
                  </a:lnTo>
                  <a:lnTo>
                    <a:pt x="183468" y="427019"/>
                  </a:lnTo>
                  <a:lnTo>
                    <a:pt x="170190" y="449489"/>
                  </a:lnTo>
                  <a:lnTo>
                    <a:pt x="152590" y="467275"/>
                  </a:lnTo>
                  <a:lnTo>
                    <a:pt x="129951" y="476739"/>
                  </a:lnTo>
                  <a:lnTo>
                    <a:pt x="105461" y="479776"/>
                  </a:lnTo>
                  <a:lnTo>
                    <a:pt x="82878" y="477226"/>
                  </a:lnTo>
                  <a:lnTo>
                    <a:pt x="64263" y="469073"/>
                  </a:lnTo>
                  <a:lnTo>
                    <a:pt x="56023" y="463624"/>
                  </a:lnTo>
                  <a:lnTo>
                    <a:pt x="43748" y="448210"/>
                  </a:lnTo>
                  <a:lnTo>
                    <a:pt x="38837" y="439187"/>
                  </a:lnTo>
                  <a:lnTo>
                    <a:pt x="36500" y="416682"/>
                  </a:lnTo>
                  <a:lnTo>
                    <a:pt x="40530" y="393422"/>
                  </a:lnTo>
                  <a:lnTo>
                    <a:pt x="50120" y="375286"/>
                  </a:lnTo>
                  <a:lnTo>
                    <a:pt x="58293" y="369513"/>
                  </a:lnTo>
                  <a:lnTo>
                    <a:pt x="79852" y="363100"/>
                  </a:lnTo>
                  <a:lnTo>
                    <a:pt x="118297" y="365078"/>
                  </a:lnTo>
                  <a:lnTo>
                    <a:pt x="164804" y="377397"/>
                  </a:lnTo>
                  <a:lnTo>
                    <a:pt x="218385" y="407812"/>
                  </a:lnTo>
                  <a:lnTo>
                    <a:pt x="250071" y="422780"/>
                  </a:lnTo>
                  <a:lnTo>
                    <a:pt x="274271" y="424598"/>
                  </a:lnTo>
                  <a:lnTo>
                    <a:pt x="334341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915862" y="1242362"/>
              <a:ext cx="249954" cy="444362"/>
            </a:xfrm>
            <a:custGeom>
              <a:avLst/>
              <a:gdLst/>
              <a:ahLst/>
              <a:cxnLst/>
              <a:rect l="0" t="0" r="0" b="0"/>
              <a:pathLst>
                <a:path w="249954" h="444362">
                  <a:moveTo>
                    <a:pt x="116967" y="0"/>
                  </a:moveTo>
                  <a:lnTo>
                    <a:pt x="81050" y="61111"/>
                  </a:lnTo>
                  <a:lnTo>
                    <a:pt x="46668" y="109953"/>
                  </a:lnTo>
                  <a:lnTo>
                    <a:pt x="20098" y="127076"/>
                  </a:lnTo>
                  <a:lnTo>
                    <a:pt x="12614" y="126831"/>
                  </a:lnTo>
                  <a:lnTo>
                    <a:pt x="6454" y="123159"/>
                  </a:lnTo>
                  <a:lnTo>
                    <a:pt x="1177" y="117201"/>
                  </a:lnTo>
                  <a:lnTo>
                    <a:pt x="0" y="109719"/>
                  </a:lnTo>
                  <a:lnTo>
                    <a:pt x="4930" y="92048"/>
                  </a:lnTo>
                  <a:lnTo>
                    <a:pt x="27159" y="60513"/>
                  </a:lnTo>
                  <a:lnTo>
                    <a:pt x="49543" y="38857"/>
                  </a:lnTo>
                  <a:lnTo>
                    <a:pt x="72183" y="24679"/>
                  </a:lnTo>
                  <a:lnTo>
                    <a:pt x="111236" y="14721"/>
                  </a:lnTo>
                  <a:lnTo>
                    <a:pt x="135477" y="18631"/>
                  </a:lnTo>
                  <a:lnTo>
                    <a:pt x="146854" y="22949"/>
                  </a:lnTo>
                  <a:lnTo>
                    <a:pt x="162616" y="37106"/>
                  </a:lnTo>
                  <a:lnTo>
                    <a:pt x="168456" y="45794"/>
                  </a:lnTo>
                  <a:lnTo>
                    <a:pt x="176677" y="80379"/>
                  </a:lnTo>
                  <a:lnTo>
                    <a:pt x="173524" y="120262"/>
                  </a:lnTo>
                  <a:lnTo>
                    <a:pt x="159591" y="156126"/>
                  </a:lnTo>
                  <a:lnTo>
                    <a:pt x="135055" y="183390"/>
                  </a:lnTo>
                  <a:lnTo>
                    <a:pt x="125516" y="187771"/>
                  </a:lnTo>
                  <a:lnTo>
                    <a:pt x="105559" y="189519"/>
                  </a:lnTo>
                  <a:lnTo>
                    <a:pt x="101173" y="187177"/>
                  </a:lnTo>
                  <a:lnTo>
                    <a:pt x="100588" y="183276"/>
                  </a:lnTo>
                  <a:lnTo>
                    <a:pt x="102538" y="178336"/>
                  </a:lnTo>
                  <a:lnTo>
                    <a:pt x="108517" y="175043"/>
                  </a:lnTo>
                  <a:lnTo>
                    <a:pt x="127640" y="171384"/>
                  </a:lnTo>
                  <a:lnTo>
                    <a:pt x="148616" y="175996"/>
                  </a:lnTo>
                  <a:lnTo>
                    <a:pt x="190679" y="198022"/>
                  </a:lnTo>
                  <a:lnTo>
                    <a:pt x="216667" y="223620"/>
                  </a:lnTo>
                  <a:lnTo>
                    <a:pt x="233595" y="253431"/>
                  </a:lnTo>
                  <a:lnTo>
                    <a:pt x="248626" y="304521"/>
                  </a:lnTo>
                  <a:lnTo>
                    <a:pt x="249953" y="350452"/>
                  </a:lnTo>
                  <a:lnTo>
                    <a:pt x="236569" y="386157"/>
                  </a:lnTo>
                  <a:lnTo>
                    <a:pt x="216616" y="412075"/>
                  </a:lnTo>
                  <a:lnTo>
                    <a:pt x="198690" y="427250"/>
                  </a:lnTo>
                  <a:lnTo>
                    <a:pt x="157689" y="443357"/>
                  </a:lnTo>
                  <a:lnTo>
                    <a:pt x="108496" y="444361"/>
                  </a:lnTo>
                  <a:lnTo>
                    <a:pt x="50216" y="434219"/>
                  </a:lnTo>
                  <a:lnTo>
                    <a:pt x="1168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6419696" y="1200248"/>
              <a:ext cx="184942" cy="428798"/>
            </a:xfrm>
            <a:custGeom>
              <a:avLst/>
              <a:gdLst/>
              <a:ahLst/>
              <a:cxnLst/>
              <a:rect l="0" t="0" r="0" b="0"/>
              <a:pathLst>
                <a:path w="184942" h="428798">
                  <a:moveTo>
                    <a:pt x="34273" y="0"/>
                  </a:moveTo>
                  <a:lnTo>
                    <a:pt x="25940" y="37478"/>
                  </a:lnTo>
                  <a:lnTo>
                    <a:pt x="24178" y="94491"/>
                  </a:lnTo>
                  <a:lnTo>
                    <a:pt x="23873" y="144851"/>
                  </a:lnTo>
                  <a:lnTo>
                    <a:pt x="23782" y="202406"/>
                  </a:lnTo>
                  <a:lnTo>
                    <a:pt x="23756" y="258324"/>
                  </a:lnTo>
                  <a:lnTo>
                    <a:pt x="18158" y="311937"/>
                  </a:lnTo>
                  <a:lnTo>
                    <a:pt x="14191" y="374050"/>
                  </a:lnTo>
                  <a:lnTo>
                    <a:pt x="13649" y="402941"/>
                  </a:lnTo>
                  <a:lnTo>
                    <a:pt x="11165" y="409007"/>
                  </a:lnTo>
                  <a:lnTo>
                    <a:pt x="7169" y="409542"/>
                  </a:lnTo>
                  <a:lnTo>
                    <a:pt x="2166" y="406389"/>
                  </a:lnTo>
                  <a:lnTo>
                    <a:pt x="0" y="399608"/>
                  </a:lnTo>
                  <a:lnTo>
                    <a:pt x="7691" y="336431"/>
                  </a:lnTo>
                  <a:lnTo>
                    <a:pt x="16999" y="312911"/>
                  </a:lnTo>
                  <a:lnTo>
                    <a:pt x="22757" y="303364"/>
                  </a:lnTo>
                  <a:lnTo>
                    <a:pt x="38513" y="289637"/>
                  </a:lnTo>
                  <a:lnTo>
                    <a:pt x="58384" y="280806"/>
                  </a:lnTo>
                  <a:lnTo>
                    <a:pt x="94710" y="277004"/>
                  </a:lnTo>
                  <a:lnTo>
                    <a:pt x="117285" y="280261"/>
                  </a:lnTo>
                  <a:lnTo>
                    <a:pt x="135898" y="288727"/>
                  </a:lnTo>
                  <a:lnTo>
                    <a:pt x="151969" y="301458"/>
                  </a:lnTo>
                  <a:lnTo>
                    <a:pt x="173001" y="328357"/>
                  </a:lnTo>
                  <a:lnTo>
                    <a:pt x="182887" y="348318"/>
                  </a:lnTo>
                  <a:lnTo>
                    <a:pt x="184941" y="368888"/>
                  </a:lnTo>
                  <a:lnTo>
                    <a:pt x="183852" y="379286"/>
                  </a:lnTo>
                  <a:lnTo>
                    <a:pt x="173282" y="397079"/>
                  </a:lnTo>
                  <a:lnTo>
                    <a:pt x="155716" y="411616"/>
                  </a:lnTo>
                  <a:lnTo>
                    <a:pt x="132311" y="421977"/>
                  </a:lnTo>
                  <a:lnTo>
                    <a:pt x="87238" y="428797"/>
                  </a:lnTo>
                  <a:lnTo>
                    <a:pt x="60153" y="424153"/>
                  </a:lnTo>
                  <a:lnTo>
                    <a:pt x="13215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56837" y="1441562"/>
              <a:ext cx="158831" cy="196162"/>
            </a:xfrm>
            <a:custGeom>
              <a:avLst/>
              <a:gdLst/>
              <a:ahLst/>
              <a:cxnLst/>
              <a:rect l="0" t="0" r="0" b="0"/>
              <a:pathLst>
                <a:path w="158831" h="196162">
                  <a:moveTo>
                    <a:pt x="112986" y="11370"/>
                  </a:moveTo>
                  <a:lnTo>
                    <a:pt x="96219" y="5781"/>
                  </a:lnTo>
                  <a:lnTo>
                    <a:pt x="88940" y="6474"/>
                  </a:lnTo>
                  <a:lnTo>
                    <a:pt x="47804" y="24995"/>
                  </a:lnTo>
                  <a:lnTo>
                    <a:pt x="30984" y="38482"/>
                  </a:lnTo>
                  <a:lnTo>
                    <a:pt x="16879" y="56175"/>
                  </a:lnTo>
                  <a:lnTo>
                    <a:pt x="6712" y="75737"/>
                  </a:lnTo>
                  <a:lnTo>
                    <a:pt x="0" y="112070"/>
                  </a:lnTo>
                  <a:lnTo>
                    <a:pt x="3599" y="152472"/>
                  </a:lnTo>
                  <a:lnTo>
                    <a:pt x="15237" y="173908"/>
                  </a:lnTo>
                  <a:lnTo>
                    <a:pt x="23254" y="182899"/>
                  </a:lnTo>
                  <a:lnTo>
                    <a:pt x="44639" y="192890"/>
                  </a:lnTo>
                  <a:lnTo>
                    <a:pt x="68572" y="196161"/>
                  </a:lnTo>
                  <a:lnTo>
                    <a:pt x="90907" y="193715"/>
                  </a:lnTo>
                  <a:lnTo>
                    <a:pt x="123212" y="180172"/>
                  </a:lnTo>
                  <a:lnTo>
                    <a:pt x="138199" y="164772"/>
                  </a:lnTo>
                  <a:lnTo>
                    <a:pt x="157351" y="126290"/>
                  </a:lnTo>
                  <a:lnTo>
                    <a:pt x="158830" y="102610"/>
                  </a:lnTo>
                  <a:lnTo>
                    <a:pt x="154419" y="77657"/>
                  </a:lnTo>
                  <a:lnTo>
                    <a:pt x="138780" y="45049"/>
                  </a:lnTo>
                  <a:lnTo>
                    <a:pt x="118160" y="20049"/>
                  </a:lnTo>
                  <a:lnTo>
                    <a:pt x="100078" y="5089"/>
                  </a:lnTo>
                  <a:lnTo>
                    <a:pt x="92682" y="1334"/>
                  </a:lnTo>
                  <a:lnTo>
                    <a:pt x="86582" y="0"/>
                  </a:lnTo>
                  <a:lnTo>
                    <a:pt x="70873" y="8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843523" y="1452932"/>
              <a:ext cx="168457" cy="157929"/>
            </a:xfrm>
            <a:custGeom>
              <a:avLst/>
              <a:gdLst/>
              <a:ahLst/>
              <a:cxnLst/>
              <a:rect l="0" t="0" r="0" b="0"/>
              <a:pathLst>
                <a:path w="168457" h="157929">
                  <a:moveTo>
                    <a:pt x="168456" y="0"/>
                  </a:moveTo>
                  <a:lnTo>
                    <a:pt x="109893" y="49498"/>
                  </a:lnTo>
                  <a:lnTo>
                    <a:pt x="50173" y="10552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854052" y="1431875"/>
              <a:ext cx="126343" cy="221100"/>
            </a:xfrm>
            <a:custGeom>
              <a:avLst/>
              <a:gdLst/>
              <a:ahLst/>
              <a:cxnLst/>
              <a:rect l="0" t="0" r="0" b="0"/>
              <a:pathLst>
                <a:path w="126343" h="221100">
                  <a:moveTo>
                    <a:pt x="0" y="0"/>
                  </a:moveTo>
                  <a:lnTo>
                    <a:pt x="20243" y="58617"/>
                  </a:lnTo>
                  <a:lnTo>
                    <a:pt x="52996" y="110000"/>
                  </a:lnTo>
                  <a:lnTo>
                    <a:pt x="87783" y="167691"/>
                  </a:lnTo>
                  <a:lnTo>
                    <a:pt x="126342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7064622" y="1437876"/>
              <a:ext cx="137351" cy="215883"/>
            </a:xfrm>
            <a:custGeom>
              <a:avLst/>
              <a:gdLst/>
              <a:ahLst/>
              <a:cxnLst/>
              <a:rect l="0" t="0" r="0" b="0"/>
              <a:pathLst>
                <a:path w="137351" h="215883">
                  <a:moveTo>
                    <a:pt x="0" y="109813"/>
                  </a:moveTo>
                  <a:lnTo>
                    <a:pt x="55044" y="91854"/>
                  </a:lnTo>
                  <a:lnTo>
                    <a:pt x="114512" y="69074"/>
                  </a:lnTo>
                  <a:lnTo>
                    <a:pt x="130052" y="53102"/>
                  </a:lnTo>
                  <a:lnTo>
                    <a:pt x="135834" y="43930"/>
                  </a:lnTo>
                  <a:lnTo>
                    <a:pt x="137350" y="34305"/>
                  </a:lnTo>
                  <a:lnTo>
                    <a:pt x="132794" y="14253"/>
                  </a:lnTo>
                  <a:lnTo>
                    <a:pt x="124794" y="7502"/>
                  </a:lnTo>
                  <a:lnTo>
                    <a:pt x="100308" y="0"/>
                  </a:lnTo>
                  <a:lnTo>
                    <a:pt x="76166" y="2905"/>
                  </a:lnTo>
                  <a:lnTo>
                    <a:pt x="54908" y="11995"/>
                  </a:lnTo>
                  <a:lnTo>
                    <a:pt x="37662" y="23834"/>
                  </a:lnTo>
                  <a:lnTo>
                    <a:pt x="25317" y="40014"/>
                  </a:lnTo>
                  <a:lnTo>
                    <a:pt x="7861" y="78998"/>
                  </a:lnTo>
                  <a:lnTo>
                    <a:pt x="2329" y="121219"/>
                  </a:lnTo>
                  <a:lnTo>
                    <a:pt x="6279" y="159596"/>
                  </a:lnTo>
                  <a:lnTo>
                    <a:pt x="14879" y="179122"/>
                  </a:lnTo>
                  <a:lnTo>
                    <a:pt x="27669" y="195599"/>
                  </a:lnTo>
                  <a:lnTo>
                    <a:pt x="45053" y="210721"/>
                  </a:lnTo>
                  <a:lnTo>
                    <a:pt x="70716" y="215882"/>
                  </a:lnTo>
                  <a:lnTo>
                    <a:pt x="105571" y="212210"/>
                  </a:lnTo>
                  <a:lnTo>
                    <a:pt x="126342" y="2045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243606" y="1425737"/>
              <a:ext cx="210187" cy="194310"/>
            </a:xfrm>
            <a:custGeom>
              <a:avLst/>
              <a:gdLst/>
              <a:ahLst/>
              <a:cxnLst/>
              <a:rect l="0" t="0" r="0" b="0"/>
              <a:pathLst>
                <a:path w="210187" h="194310">
                  <a:moveTo>
                    <a:pt x="200041" y="16667"/>
                  </a:moveTo>
                  <a:lnTo>
                    <a:pt x="188863" y="5488"/>
                  </a:lnTo>
                  <a:lnTo>
                    <a:pt x="167778" y="0"/>
                  </a:lnTo>
                  <a:lnTo>
                    <a:pt x="129261" y="30"/>
                  </a:lnTo>
                  <a:lnTo>
                    <a:pt x="106582" y="5763"/>
                  </a:lnTo>
                  <a:lnTo>
                    <a:pt x="84804" y="16110"/>
                  </a:lnTo>
                  <a:lnTo>
                    <a:pt x="58402" y="40678"/>
                  </a:lnTo>
                  <a:lnTo>
                    <a:pt x="54143" y="50222"/>
                  </a:lnTo>
                  <a:lnTo>
                    <a:pt x="52530" y="70185"/>
                  </a:lnTo>
                  <a:lnTo>
                    <a:pt x="56077" y="78082"/>
                  </a:lnTo>
                  <a:lnTo>
                    <a:pt x="69377" y="89976"/>
                  </a:lnTo>
                  <a:lnTo>
                    <a:pt x="96595" y="103249"/>
                  </a:lnTo>
                  <a:lnTo>
                    <a:pt x="159094" y="113466"/>
                  </a:lnTo>
                  <a:lnTo>
                    <a:pt x="184183" y="120520"/>
                  </a:lnTo>
                  <a:lnTo>
                    <a:pt x="203131" y="131454"/>
                  </a:lnTo>
                  <a:lnTo>
                    <a:pt x="207950" y="138815"/>
                  </a:lnTo>
                  <a:lnTo>
                    <a:pt x="210186" y="156353"/>
                  </a:lnTo>
                  <a:lnTo>
                    <a:pt x="206804" y="164773"/>
                  </a:lnTo>
                  <a:lnTo>
                    <a:pt x="193688" y="180368"/>
                  </a:lnTo>
                  <a:lnTo>
                    <a:pt x="173042" y="188859"/>
                  </a:lnTo>
                  <a:lnTo>
                    <a:pt x="116069" y="194309"/>
                  </a:lnTo>
                  <a:lnTo>
                    <a:pt x="58066" y="194216"/>
                  </a:lnTo>
                  <a:lnTo>
                    <a:pt x="25003" y="187167"/>
                  </a:lnTo>
                  <a:lnTo>
                    <a:pt x="0" y="1745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07686" y="1477235"/>
              <a:ext cx="504543" cy="207031"/>
            </a:xfrm>
            <a:custGeom>
              <a:avLst/>
              <a:gdLst/>
              <a:ahLst/>
              <a:cxnLst/>
              <a:rect l="0" t="0" r="0" b="0"/>
              <a:pathLst>
                <a:path w="504543" h="207031">
                  <a:moveTo>
                    <a:pt x="9702" y="17811"/>
                  </a:moveTo>
                  <a:lnTo>
                    <a:pt x="9702" y="76428"/>
                  </a:lnTo>
                  <a:lnTo>
                    <a:pt x="10872" y="136668"/>
                  </a:lnTo>
                  <a:lnTo>
                    <a:pt x="18036" y="187908"/>
                  </a:lnTo>
                  <a:lnTo>
                    <a:pt x="18085" y="206884"/>
                  </a:lnTo>
                  <a:lnTo>
                    <a:pt x="16461" y="207030"/>
                  </a:lnTo>
                  <a:lnTo>
                    <a:pt x="14208" y="203619"/>
                  </a:lnTo>
                  <a:lnTo>
                    <a:pt x="3357" y="156116"/>
                  </a:lnTo>
                  <a:lnTo>
                    <a:pt x="0" y="93527"/>
                  </a:lnTo>
                  <a:lnTo>
                    <a:pt x="4926" y="41346"/>
                  </a:lnTo>
                  <a:lnTo>
                    <a:pt x="19466" y="13606"/>
                  </a:lnTo>
                  <a:lnTo>
                    <a:pt x="26740" y="9159"/>
                  </a:lnTo>
                  <a:lnTo>
                    <a:pt x="44181" y="7337"/>
                  </a:lnTo>
                  <a:lnTo>
                    <a:pt x="63631" y="16665"/>
                  </a:lnTo>
                  <a:lnTo>
                    <a:pt x="91192" y="41648"/>
                  </a:lnTo>
                  <a:lnTo>
                    <a:pt x="121466" y="87121"/>
                  </a:lnTo>
                  <a:lnTo>
                    <a:pt x="141570" y="139993"/>
                  </a:lnTo>
                  <a:lnTo>
                    <a:pt x="149418" y="163361"/>
                  </a:lnTo>
                  <a:lnTo>
                    <a:pt x="151979" y="166317"/>
                  </a:lnTo>
                  <a:lnTo>
                    <a:pt x="153686" y="163609"/>
                  </a:lnTo>
                  <a:lnTo>
                    <a:pt x="154825" y="157123"/>
                  </a:lnTo>
                  <a:lnTo>
                    <a:pt x="165448" y="143679"/>
                  </a:lnTo>
                  <a:lnTo>
                    <a:pt x="210843" y="110165"/>
                  </a:lnTo>
                  <a:lnTo>
                    <a:pt x="268120" y="88609"/>
                  </a:lnTo>
                  <a:lnTo>
                    <a:pt x="297491" y="72064"/>
                  </a:lnTo>
                  <a:lnTo>
                    <a:pt x="321011" y="52343"/>
                  </a:lnTo>
                  <a:lnTo>
                    <a:pt x="323697" y="45512"/>
                  </a:lnTo>
                  <a:lnTo>
                    <a:pt x="323147" y="38618"/>
                  </a:lnTo>
                  <a:lnTo>
                    <a:pt x="320441" y="31682"/>
                  </a:lnTo>
                  <a:lnTo>
                    <a:pt x="299865" y="10743"/>
                  </a:lnTo>
                  <a:lnTo>
                    <a:pt x="290882" y="7250"/>
                  </a:lnTo>
                  <a:lnTo>
                    <a:pt x="271541" y="6488"/>
                  </a:lnTo>
                  <a:lnTo>
                    <a:pt x="235333" y="12636"/>
                  </a:lnTo>
                  <a:lnTo>
                    <a:pt x="206148" y="27456"/>
                  </a:lnTo>
                  <a:lnTo>
                    <a:pt x="193328" y="43155"/>
                  </a:lnTo>
                  <a:lnTo>
                    <a:pt x="175566" y="81829"/>
                  </a:lnTo>
                  <a:lnTo>
                    <a:pt x="174277" y="102416"/>
                  </a:lnTo>
                  <a:lnTo>
                    <a:pt x="178772" y="123263"/>
                  </a:lnTo>
                  <a:lnTo>
                    <a:pt x="188570" y="144227"/>
                  </a:lnTo>
                  <a:lnTo>
                    <a:pt x="212829" y="170172"/>
                  </a:lnTo>
                  <a:lnTo>
                    <a:pt x="247833" y="187087"/>
                  </a:lnTo>
                  <a:lnTo>
                    <a:pt x="287840" y="193919"/>
                  </a:lnTo>
                  <a:lnTo>
                    <a:pt x="309185" y="189278"/>
                  </a:lnTo>
                  <a:lnTo>
                    <a:pt x="364963" y="154022"/>
                  </a:lnTo>
                  <a:lnTo>
                    <a:pt x="391046" y="136549"/>
                  </a:lnTo>
                  <a:lnTo>
                    <a:pt x="417880" y="120843"/>
                  </a:lnTo>
                  <a:lnTo>
                    <a:pt x="443769" y="104491"/>
                  </a:lnTo>
                  <a:lnTo>
                    <a:pt x="470548" y="89118"/>
                  </a:lnTo>
                  <a:lnTo>
                    <a:pt x="484755" y="75239"/>
                  </a:lnTo>
                  <a:lnTo>
                    <a:pt x="494967" y="57373"/>
                  </a:lnTo>
                  <a:lnTo>
                    <a:pt x="495819" y="47695"/>
                  </a:lnTo>
                  <a:lnTo>
                    <a:pt x="490526" y="27584"/>
                  </a:lnTo>
                  <a:lnTo>
                    <a:pt x="477256" y="13186"/>
                  </a:lnTo>
                  <a:lnTo>
                    <a:pt x="468804" y="7708"/>
                  </a:lnTo>
                  <a:lnTo>
                    <a:pt x="434551" y="0"/>
                  </a:lnTo>
                  <a:lnTo>
                    <a:pt x="414553" y="4436"/>
                  </a:lnTo>
                  <a:lnTo>
                    <a:pt x="377062" y="26348"/>
                  </a:lnTo>
                  <a:lnTo>
                    <a:pt x="362876" y="42662"/>
                  </a:lnTo>
                  <a:lnTo>
                    <a:pt x="357455" y="51926"/>
                  </a:lnTo>
                  <a:lnTo>
                    <a:pt x="354552" y="77817"/>
                  </a:lnTo>
                  <a:lnTo>
                    <a:pt x="358331" y="106481"/>
                  </a:lnTo>
                  <a:lnTo>
                    <a:pt x="373612" y="141180"/>
                  </a:lnTo>
                  <a:lnTo>
                    <a:pt x="386299" y="158819"/>
                  </a:lnTo>
                  <a:lnTo>
                    <a:pt x="409096" y="168219"/>
                  </a:lnTo>
                  <a:lnTo>
                    <a:pt x="465801" y="174253"/>
                  </a:lnTo>
                  <a:lnTo>
                    <a:pt x="484594" y="171959"/>
                  </a:lnTo>
                  <a:lnTo>
                    <a:pt x="504542" y="1652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8280493" y="1280943"/>
              <a:ext cx="363404" cy="424674"/>
            </a:xfrm>
            <a:custGeom>
              <a:avLst/>
              <a:gdLst/>
              <a:ahLst/>
              <a:cxnLst/>
              <a:rect l="0" t="0" r="0" b="0"/>
              <a:pathLst>
                <a:path w="363404" h="424674">
                  <a:moveTo>
                    <a:pt x="110719" y="350974"/>
                  </a:moveTo>
                  <a:lnTo>
                    <a:pt x="121898" y="334206"/>
                  </a:lnTo>
                  <a:lnTo>
                    <a:pt x="128849" y="295833"/>
                  </a:lnTo>
                  <a:lnTo>
                    <a:pt x="124236" y="273434"/>
                  </a:lnTo>
                  <a:lnTo>
                    <a:pt x="113217" y="255680"/>
                  </a:lnTo>
                  <a:lnTo>
                    <a:pt x="96622" y="239991"/>
                  </a:lnTo>
                  <a:lnTo>
                    <a:pt x="74428" y="231458"/>
                  </a:lnTo>
                  <a:lnTo>
                    <a:pt x="61959" y="229182"/>
                  </a:lnTo>
                  <a:lnTo>
                    <a:pt x="41864" y="232893"/>
                  </a:lnTo>
                  <a:lnTo>
                    <a:pt x="25135" y="243511"/>
                  </a:lnTo>
                  <a:lnTo>
                    <a:pt x="9901" y="259929"/>
                  </a:lnTo>
                  <a:lnTo>
                    <a:pt x="1571" y="285163"/>
                  </a:lnTo>
                  <a:lnTo>
                    <a:pt x="0" y="332254"/>
                  </a:lnTo>
                  <a:lnTo>
                    <a:pt x="5359" y="363711"/>
                  </a:lnTo>
                  <a:lnTo>
                    <a:pt x="15539" y="389390"/>
                  </a:lnTo>
                  <a:lnTo>
                    <a:pt x="34102" y="409382"/>
                  </a:lnTo>
                  <a:lnTo>
                    <a:pt x="45603" y="417988"/>
                  </a:lnTo>
                  <a:lnTo>
                    <a:pt x="56780" y="421387"/>
                  </a:lnTo>
                  <a:lnTo>
                    <a:pt x="78558" y="418923"/>
                  </a:lnTo>
                  <a:lnTo>
                    <a:pt x="96815" y="406910"/>
                  </a:lnTo>
                  <a:lnTo>
                    <a:pt x="127600" y="376191"/>
                  </a:lnTo>
                  <a:lnTo>
                    <a:pt x="143537" y="337908"/>
                  </a:lnTo>
                  <a:lnTo>
                    <a:pt x="155668" y="283931"/>
                  </a:lnTo>
                  <a:lnTo>
                    <a:pt x="161082" y="223485"/>
                  </a:lnTo>
                  <a:lnTo>
                    <a:pt x="162686" y="161121"/>
                  </a:lnTo>
                  <a:lnTo>
                    <a:pt x="163162" y="103778"/>
                  </a:lnTo>
                  <a:lnTo>
                    <a:pt x="157713" y="49743"/>
                  </a:lnTo>
                  <a:lnTo>
                    <a:pt x="148690" y="7866"/>
                  </a:lnTo>
                  <a:lnTo>
                    <a:pt x="144222" y="1743"/>
                  </a:lnTo>
                  <a:lnTo>
                    <a:pt x="138903" y="0"/>
                  </a:lnTo>
                  <a:lnTo>
                    <a:pt x="133019" y="1178"/>
                  </a:lnTo>
                  <a:lnTo>
                    <a:pt x="127925" y="6642"/>
                  </a:lnTo>
                  <a:lnTo>
                    <a:pt x="119147" y="25192"/>
                  </a:lnTo>
                  <a:lnTo>
                    <a:pt x="112384" y="83634"/>
                  </a:lnTo>
                  <a:lnTo>
                    <a:pt x="111213" y="133072"/>
                  </a:lnTo>
                  <a:lnTo>
                    <a:pt x="112035" y="180215"/>
                  </a:lnTo>
                  <a:lnTo>
                    <a:pt x="119168" y="234088"/>
                  </a:lnTo>
                  <a:lnTo>
                    <a:pt x="132058" y="291750"/>
                  </a:lnTo>
                  <a:lnTo>
                    <a:pt x="145870" y="353183"/>
                  </a:lnTo>
                  <a:lnTo>
                    <a:pt x="161949" y="385033"/>
                  </a:lnTo>
                  <a:lnTo>
                    <a:pt x="168269" y="387718"/>
                  </a:lnTo>
                  <a:lnTo>
                    <a:pt x="174822" y="385999"/>
                  </a:lnTo>
                  <a:lnTo>
                    <a:pt x="181530" y="381342"/>
                  </a:lnTo>
                  <a:lnTo>
                    <a:pt x="192103" y="366811"/>
                  </a:lnTo>
                  <a:lnTo>
                    <a:pt x="196561" y="358022"/>
                  </a:lnTo>
                  <a:lnTo>
                    <a:pt x="210873" y="345138"/>
                  </a:lnTo>
                  <a:lnTo>
                    <a:pt x="269121" y="319800"/>
                  </a:lnTo>
                  <a:lnTo>
                    <a:pt x="320182" y="300725"/>
                  </a:lnTo>
                  <a:lnTo>
                    <a:pt x="336785" y="289257"/>
                  </a:lnTo>
                  <a:lnTo>
                    <a:pt x="348843" y="273241"/>
                  </a:lnTo>
                  <a:lnTo>
                    <a:pt x="353697" y="264057"/>
                  </a:lnTo>
                  <a:lnTo>
                    <a:pt x="354592" y="253255"/>
                  </a:lnTo>
                  <a:lnTo>
                    <a:pt x="349349" y="228774"/>
                  </a:lnTo>
                  <a:lnTo>
                    <a:pt x="342335" y="219205"/>
                  </a:lnTo>
                  <a:lnTo>
                    <a:pt x="322064" y="205452"/>
                  </a:lnTo>
                  <a:lnTo>
                    <a:pt x="300577" y="201679"/>
                  </a:lnTo>
                  <a:lnTo>
                    <a:pt x="258186" y="208790"/>
                  </a:lnTo>
                  <a:lnTo>
                    <a:pt x="240211" y="221100"/>
                  </a:lnTo>
                  <a:lnTo>
                    <a:pt x="232142" y="229296"/>
                  </a:lnTo>
                  <a:lnTo>
                    <a:pt x="223177" y="254001"/>
                  </a:lnTo>
                  <a:lnTo>
                    <a:pt x="221249" y="300794"/>
                  </a:lnTo>
                  <a:lnTo>
                    <a:pt x="226524" y="332181"/>
                  </a:lnTo>
                  <a:lnTo>
                    <a:pt x="236668" y="357829"/>
                  </a:lnTo>
                  <a:lnTo>
                    <a:pt x="261122" y="386410"/>
                  </a:lnTo>
                  <a:lnTo>
                    <a:pt x="319489" y="412803"/>
                  </a:lnTo>
                  <a:lnTo>
                    <a:pt x="363403" y="4246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693719" y="1249276"/>
              <a:ext cx="171277" cy="512973"/>
            </a:xfrm>
            <a:custGeom>
              <a:avLst/>
              <a:gdLst/>
              <a:ahLst/>
              <a:cxnLst/>
              <a:rect l="0" t="0" r="0" b="0"/>
              <a:pathLst>
                <a:path w="171277" h="512973">
                  <a:moveTo>
                    <a:pt x="118633" y="435283"/>
                  </a:moveTo>
                  <a:lnTo>
                    <a:pt x="134274" y="417302"/>
                  </a:lnTo>
                  <a:lnTo>
                    <a:pt x="142353" y="400386"/>
                  </a:lnTo>
                  <a:lnTo>
                    <a:pt x="142299" y="359953"/>
                  </a:lnTo>
                  <a:lnTo>
                    <a:pt x="129285" y="322106"/>
                  </a:lnTo>
                  <a:lnTo>
                    <a:pt x="110611" y="294254"/>
                  </a:lnTo>
                  <a:lnTo>
                    <a:pt x="90891" y="284866"/>
                  </a:lnTo>
                  <a:lnTo>
                    <a:pt x="79081" y="282363"/>
                  </a:lnTo>
                  <a:lnTo>
                    <a:pt x="68869" y="283033"/>
                  </a:lnTo>
                  <a:lnTo>
                    <a:pt x="51282" y="290018"/>
                  </a:lnTo>
                  <a:lnTo>
                    <a:pt x="28227" y="307104"/>
                  </a:lnTo>
                  <a:lnTo>
                    <a:pt x="16841" y="326452"/>
                  </a:lnTo>
                  <a:lnTo>
                    <a:pt x="0" y="377001"/>
                  </a:lnTo>
                  <a:lnTo>
                    <a:pt x="165" y="423733"/>
                  </a:lnTo>
                  <a:lnTo>
                    <a:pt x="13211" y="463446"/>
                  </a:lnTo>
                  <a:lnTo>
                    <a:pt x="31895" y="497440"/>
                  </a:lnTo>
                  <a:lnTo>
                    <a:pt x="40921" y="504797"/>
                  </a:lnTo>
                  <a:lnTo>
                    <a:pt x="63427" y="512972"/>
                  </a:lnTo>
                  <a:lnTo>
                    <a:pt x="73640" y="511642"/>
                  </a:lnTo>
                  <a:lnTo>
                    <a:pt x="91227" y="500806"/>
                  </a:lnTo>
                  <a:lnTo>
                    <a:pt x="114282" y="463796"/>
                  </a:lnTo>
                  <a:lnTo>
                    <a:pt x="130342" y="410196"/>
                  </a:lnTo>
                  <a:lnTo>
                    <a:pt x="138655" y="367202"/>
                  </a:lnTo>
                  <a:lnTo>
                    <a:pt x="146792" y="306316"/>
                  </a:lnTo>
                  <a:lnTo>
                    <a:pt x="149542" y="243822"/>
                  </a:lnTo>
                  <a:lnTo>
                    <a:pt x="150019" y="189431"/>
                  </a:lnTo>
                  <a:lnTo>
                    <a:pt x="144570" y="140040"/>
                  </a:lnTo>
                  <a:lnTo>
                    <a:pt x="141136" y="84591"/>
                  </a:lnTo>
                  <a:lnTo>
                    <a:pt x="128940" y="34887"/>
                  </a:lnTo>
                  <a:lnTo>
                    <a:pt x="110509" y="1702"/>
                  </a:lnTo>
                  <a:lnTo>
                    <a:pt x="105028" y="0"/>
                  </a:lnTo>
                  <a:lnTo>
                    <a:pt x="100204" y="3545"/>
                  </a:lnTo>
                  <a:lnTo>
                    <a:pt x="95818" y="10587"/>
                  </a:lnTo>
                  <a:lnTo>
                    <a:pt x="88780" y="69983"/>
                  </a:lnTo>
                  <a:lnTo>
                    <a:pt x="88730" y="118296"/>
                  </a:lnTo>
                  <a:lnTo>
                    <a:pt x="95605" y="179404"/>
                  </a:lnTo>
                  <a:lnTo>
                    <a:pt x="108408" y="240633"/>
                  </a:lnTo>
                  <a:lnTo>
                    <a:pt x="126861" y="301246"/>
                  </a:lnTo>
                  <a:lnTo>
                    <a:pt x="143428" y="353844"/>
                  </a:lnTo>
                  <a:lnTo>
                    <a:pt x="160100" y="415254"/>
                  </a:lnTo>
                  <a:lnTo>
                    <a:pt x="171276" y="445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044421" y="2130049"/>
            <a:ext cx="3841632" cy="638946"/>
            <a:chOff x="5044421" y="2130049"/>
            <a:chExt cx="3841632" cy="638946"/>
          </a:xfrm>
        </p:grpSpPr>
        <p:sp>
          <p:nvSpPr>
            <p:cNvPr id="23" name="Freeform 22"/>
            <p:cNvSpPr/>
            <p:nvPr/>
          </p:nvSpPr>
          <p:spPr>
            <a:xfrm>
              <a:off x="5113774" y="2168834"/>
              <a:ext cx="245232" cy="424812"/>
            </a:xfrm>
            <a:custGeom>
              <a:avLst/>
              <a:gdLst/>
              <a:ahLst/>
              <a:cxnLst/>
              <a:rect l="0" t="0" r="0" b="0"/>
              <a:pathLst>
                <a:path w="245232" h="424812">
                  <a:moveTo>
                    <a:pt x="118889" y="21093"/>
                  </a:moveTo>
                  <a:lnTo>
                    <a:pt x="103248" y="48649"/>
                  </a:lnTo>
                  <a:lnTo>
                    <a:pt x="87680" y="104872"/>
                  </a:lnTo>
                  <a:lnTo>
                    <a:pt x="73340" y="155795"/>
                  </a:lnTo>
                  <a:lnTo>
                    <a:pt x="68636" y="161197"/>
                  </a:lnTo>
                  <a:lnTo>
                    <a:pt x="63160" y="162459"/>
                  </a:lnTo>
                  <a:lnTo>
                    <a:pt x="57170" y="160961"/>
                  </a:lnTo>
                  <a:lnTo>
                    <a:pt x="54346" y="155282"/>
                  </a:lnTo>
                  <a:lnTo>
                    <a:pt x="54328" y="136495"/>
                  </a:lnTo>
                  <a:lnTo>
                    <a:pt x="65019" y="93541"/>
                  </a:lnTo>
                  <a:lnTo>
                    <a:pt x="89496" y="33074"/>
                  </a:lnTo>
                  <a:lnTo>
                    <a:pt x="106541" y="6056"/>
                  </a:lnTo>
                  <a:lnTo>
                    <a:pt x="114166" y="1710"/>
                  </a:lnTo>
                  <a:lnTo>
                    <a:pt x="131998" y="0"/>
                  </a:lnTo>
                  <a:lnTo>
                    <a:pt x="148502" y="6259"/>
                  </a:lnTo>
                  <a:lnTo>
                    <a:pt x="156178" y="11204"/>
                  </a:lnTo>
                  <a:lnTo>
                    <a:pt x="178161" y="40520"/>
                  </a:lnTo>
                  <a:lnTo>
                    <a:pt x="198144" y="100753"/>
                  </a:lnTo>
                  <a:lnTo>
                    <a:pt x="208532" y="152841"/>
                  </a:lnTo>
                  <a:lnTo>
                    <a:pt x="210961" y="211038"/>
                  </a:lnTo>
                  <a:lnTo>
                    <a:pt x="204791" y="265846"/>
                  </a:lnTo>
                  <a:lnTo>
                    <a:pt x="193214" y="317960"/>
                  </a:lnTo>
                  <a:lnTo>
                    <a:pt x="159047" y="374965"/>
                  </a:lnTo>
                  <a:lnTo>
                    <a:pt x="137907" y="395958"/>
                  </a:lnTo>
                  <a:lnTo>
                    <a:pt x="78124" y="423213"/>
                  </a:lnTo>
                  <a:lnTo>
                    <a:pt x="56318" y="424811"/>
                  </a:lnTo>
                  <a:lnTo>
                    <a:pt x="36097" y="420452"/>
                  </a:lnTo>
                  <a:lnTo>
                    <a:pt x="19312" y="410716"/>
                  </a:lnTo>
                  <a:lnTo>
                    <a:pt x="7172" y="395470"/>
                  </a:lnTo>
                  <a:lnTo>
                    <a:pt x="2297" y="386491"/>
                  </a:lnTo>
                  <a:lnTo>
                    <a:pt x="0" y="364036"/>
                  </a:lnTo>
                  <a:lnTo>
                    <a:pt x="4048" y="340798"/>
                  </a:lnTo>
                  <a:lnTo>
                    <a:pt x="13646" y="322672"/>
                  </a:lnTo>
                  <a:lnTo>
                    <a:pt x="31950" y="309936"/>
                  </a:lnTo>
                  <a:lnTo>
                    <a:pt x="43382" y="304902"/>
                  </a:lnTo>
                  <a:lnTo>
                    <a:pt x="68563" y="302428"/>
                  </a:lnTo>
                  <a:lnTo>
                    <a:pt x="117267" y="310372"/>
                  </a:lnTo>
                  <a:lnTo>
                    <a:pt x="171318" y="334950"/>
                  </a:lnTo>
                  <a:lnTo>
                    <a:pt x="193663" y="341909"/>
                  </a:lnTo>
                  <a:lnTo>
                    <a:pt x="245231" y="347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44421" y="2130049"/>
              <a:ext cx="491330" cy="551362"/>
            </a:xfrm>
            <a:custGeom>
              <a:avLst/>
              <a:gdLst/>
              <a:ahLst/>
              <a:cxnLst/>
              <a:rect l="0" t="0" r="0" b="0"/>
              <a:pathLst>
                <a:path w="491330" h="551362">
                  <a:moveTo>
                    <a:pt x="304056" y="7236"/>
                  </a:moveTo>
                  <a:lnTo>
                    <a:pt x="276499" y="0"/>
                  </a:lnTo>
                  <a:lnTo>
                    <a:pt x="220277" y="477"/>
                  </a:lnTo>
                  <a:lnTo>
                    <a:pt x="158175" y="17079"/>
                  </a:lnTo>
                  <a:lnTo>
                    <a:pt x="100328" y="50124"/>
                  </a:lnTo>
                  <a:lnTo>
                    <a:pt x="60825" y="86634"/>
                  </a:lnTo>
                  <a:lnTo>
                    <a:pt x="33115" y="127857"/>
                  </a:lnTo>
                  <a:lnTo>
                    <a:pt x="13207" y="177116"/>
                  </a:lnTo>
                  <a:lnTo>
                    <a:pt x="3018" y="228756"/>
                  </a:lnTo>
                  <a:lnTo>
                    <a:pt x="0" y="281102"/>
                  </a:lnTo>
                  <a:lnTo>
                    <a:pt x="2225" y="333656"/>
                  </a:lnTo>
                  <a:lnTo>
                    <a:pt x="13413" y="383153"/>
                  </a:lnTo>
                  <a:lnTo>
                    <a:pt x="37664" y="446467"/>
                  </a:lnTo>
                  <a:lnTo>
                    <a:pt x="75014" y="492773"/>
                  </a:lnTo>
                  <a:lnTo>
                    <a:pt x="122289" y="531563"/>
                  </a:lnTo>
                  <a:lnTo>
                    <a:pt x="157002" y="547337"/>
                  </a:lnTo>
                  <a:lnTo>
                    <a:pt x="196403" y="551361"/>
                  </a:lnTo>
                  <a:lnTo>
                    <a:pt x="237713" y="544494"/>
                  </a:lnTo>
                  <a:lnTo>
                    <a:pt x="293594" y="521806"/>
                  </a:lnTo>
                  <a:lnTo>
                    <a:pt x="338514" y="494794"/>
                  </a:lnTo>
                  <a:lnTo>
                    <a:pt x="389999" y="441741"/>
                  </a:lnTo>
                  <a:lnTo>
                    <a:pt x="434913" y="378302"/>
                  </a:lnTo>
                  <a:lnTo>
                    <a:pt x="469788" y="314882"/>
                  </a:lnTo>
                  <a:lnTo>
                    <a:pt x="486011" y="262457"/>
                  </a:lnTo>
                  <a:lnTo>
                    <a:pt x="491329" y="212318"/>
                  </a:lnTo>
                  <a:lnTo>
                    <a:pt x="481726" y="158598"/>
                  </a:lnTo>
                  <a:lnTo>
                    <a:pt x="456351" y="96449"/>
                  </a:lnTo>
                  <a:lnTo>
                    <a:pt x="428729" y="55636"/>
                  </a:lnTo>
                  <a:lnTo>
                    <a:pt x="408599" y="36156"/>
                  </a:lnTo>
                  <a:lnTo>
                    <a:pt x="366357" y="17624"/>
                  </a:lnTo>
                  <a:lnTo>
                    <a:pt x="316796" y="10314"/>
                  </a:lnTo>
                  <a:lnTo>
                    <a:pt x="259562" y="16249"/>
                  </a:lnTo>
                  <a:lnTo>
                    <a:pt x="230356" y="282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24641" y="2208065"/>
              <a:ext cx="297660" cy="482571"/>
            </a:xfrm>
            <a:custGeom>
              <a:avLst/>
              <a:gdLst/>
              <a:ahLst/>
              <a:cxnLst/>
              <a:rect l="0" t="0" r="0" b="0"/>
              <a:pathLst>
                <a:path w="297660" h="482571">
                  <a:moveTo>
                    <a:pt x="108146" y="23976"/>
                  </a:moveTo>
                  <a:lnTo>
                    <a:pt x="91379" y="35154"/>
                  </a:lnTo>
                  <a:lnTo>
                    <a:pt x="80027" y="53121"/>
                  </a:lnTo>
                  <a:lnTo>
                    <a:pt x="52688" y="115399"/>
                  </a:lnTo>
                  <a:lnTo>
                    <a:pt x="46608" y="123529"/>
                  </a:lnTo>
                  <a:lnTo>
                    <a:pt x="41384" y="124270"/>
                  </a:lnTo>
                  <a:lnTo>
                    <a:pt x="36732" y="120084"/>
                  </a:lnTo>
                  <a:lnTo>
                    <a:pt x="32461" y="112615"/>
                  </a:lnTo>
                  <a:lnTo>
                    <a:pt x="30835" y="94957"/>
                  </a:lnTo>
                  <a:lnTo>
                    <a:pt x="39323" y="49435"/>
                  </a:lnTo>
                  <a:lnTo>
                    <a:pt x="54479" y="20341"/>
                  </a:lnTo>
                  <a:lnTo>
                    <a:pt x="70256" y="7543"/>
                  </a:lnTo>
                  <a:lnTo>
                    <a:pt x="79377" y="2492"/>
                  </a:lnTo>
                  <a:lnTo>
                    <a:pt x="101989" y="0"/>
                  </a:lnTo>
                  <a:lnTo>
                    <a:pt x="114570" y="973"/>
                  </a:lnTo>
                  <a:lnTo>
                    <a:pt x="125297" y="6301"/>
                  </a:lnTo>
                  <a:lnTo>
                    <a:pt x="152742" y="37326"/>
                  </a:lnTo>
                  <a:lnTo>
                    <a:pt x="186626" y="93380"/>
                  </a:lnTo>
                  <a:lnTo>
                    <a:pt x="205277" y="144530"/>
                  </a:lnTo>
                  <a:lnTo>
                    <a:pt x="211015" y="202545"/>
                  </a:lnTo>
                  <a:lnTo>
                    <a:pt x="212715" y="254830"/>
                  </a:lnTo>
                  <a:lnTo>
                    <a:pt x="207630" y="311136"/>
                  </a:lnTo>
                  <a:lnTo>
                    <a:pt x="195432" y="367828"/>
                  </a:lnTo>
                  <a:lnTo>
                    <a:pt x="184052" y="400769"/>
                  </a:lnTo>
                  <a:lnTo>
                    <a:pt x="131117" y="463642"/>
                  </a:lnTo>
                  <a:lnTo>
                    <a:pt x="123460" y="471504"/>
                  </a:lnTo>
                  <a:lnTo>
                    <a:pt x="102474" y="480241"/>
                  </a:lnTo>
                  <a:lnTo>
                    <a:pt x="90327" y="482570"/>
                  </a:lnTo>
                  <a:lnTo>
                    <a:pt x="64352" y="478920"/>
                  </a:lnTo>
                  <a:lnTo>
                    <a:pt x="39549" y="468329"/>
                  </a:lnTo>
                  <a:lnTo>
                    <a:pt x="20727" y="451923"/>
                  </a:lnTo>
                  <a:lnTo>
                    <a:pt x="2566" y="417367"/>
                  </a:lnTo>
                  <a:lnTo>
                    <a:pt x="0" y="394179"/>
                  </a:lnTo>
                  <a:lnTo>
                    <a:pt x="7885" y="350696"/>
                  </a:lnTo>
                  <a:lnTo>
                    <a:pt x="13230" y="342395"/>
                  </a:lnTo>
                  <a:lnTo>
                    <a:pt x="28526" y="330052"/>
                  </a:lnTo>
                  <a:lnTo>
                    <a:pt x="62458" y="316527"/>
                  </a:lnTo>
                  <a:lnTo>
                    <a:pt x="102148" y="310699"/>
                  </a:lnTo>
                  <a:lnTo>
                    <a:pt x="158651" y="317136"/>
                  </a:lnTo>
                  <a:lnTo>
                    <a:pt x="221804" y="326553"/>
                  </a:lnTo>
                  <a:lnTo>
                    <a:pt x="249908" y="325741"/>
                  </a:lnTo>
                  <a:lnTo>
                    <a:pt x="297659" y="3082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04192" y="2261440"/>
              <a:ext cx="323436" cy="428814"/>
            </a:xfrm>
            <a:custGeom>
              <a:avLst/>
              <a:gdLst/>
              <a:ahLst/>
              <a:cxnLst/>
              <a:rect l="0" t="0" r="0" b="0"/>
              <a:pathLst>
                <a:path w="323436" h="428814">
                  <a:moveTo>
                    <a:pt x="91808" y="44301"/>
                  </a:moveTo>
                  <a:lnTo>
                    <a:pt x="68088" y="102917"/>
                  </a:lnTo>
                  <a:lnTo>
                    <a:pt x="41472" y="159514"/>
                  </a:lnTo>
                  <a:lnTo>
                    <a:pt x="37193" y="170243"/>
                  </a:lnTo>
                  <a:lnTo>
                    <a:pt x="33172" y="173885"/>
                  </a:lnTo>
                  <a:lnTo>
                    <a:pt x="29320" y="172805"/>
                  </a:lnTo>
                  <a:lnTo>
                    <a:pt x="25583" y="168574"/>
                  </a:lnTo>
                  <a:lnTo>
                    <a:pt x="24550" y="151396"/>
                  </a:lnTo>
                  <a:lnTo>
                    <a:pt x="37674" y="88776"/>
                  </a:lnTo>
                  <a:lnTo>
                    <a:pt x="56011" y="48640"/>
                  </a:lnTo>
                  <a:lnTo>
                    <a:pt x="83151" y="16340"/>
                  </a:lnTo>
                  <a:lnTo>
                    <a:pt x="103168" y="3408"/>
                  </a:lnTo>
                  <a:lnTo>
                    <a:pt x="123764" y="0"/>
                  </a:lnTo>
                  <a:lnTo>
                    <a:pt x="134168" y="729"/>
                  </a:lnTo>
                  <a:lnTo>
                    <a:pt x="151969" y="7778"/>
                  </a:lnTo>
                  <a:lnTo>
                    <a:pt x="159991" y="12933"/>
                  </a:lnTo>
                  <a:lnTo>
                    <a:pt x="182460" y="42545"/>
                  </a:lnTo>
                  <a:lnTo>
                    <a:pt x="202608" y="100539"/>
                  </a:lnTo>
                  <a:lnTo>
                    <a:pt x="211855" y="138173"/>
                  </a:lnTo>
                  <a:lnTo>
                    <a:pt x="208804" y="198457"/>
                  </a:lnTo>
                  <a:lnTo>
                    <a:pt x="202265" y="260495"/>
                  </a:lnTo>
                  <a:lnTo>
                    <a:pt x="186321" y="317396"/>
                  </a:lnTo>
                  <a:lnTo>
                    <a:pt x="167815" y="369429"/>
                  </a:lnTo>
                  <a:lnTo>
                    <a:pt x="131221" y="414250"/>
                  </a:lnTo>
                  <a:lnTo>
                    <a:pt x="105425" y="425142"/>
                  </a:lnTo>
                  <a:lnTo>
                    <a:pt x="76803" y="428813"/>
                  </a:lnTo>
                  <a:lnTo>
                    <a:pt x="52384" y="426544"/>
                  </a:lnTo>
                  <a:lnTo>
                    <a:pt x="32952" y="418518"/>
                  </a:lnTo>
                  <a:lnTo>
                    <a:pt x="24495" y="413101"/>
                  </a:lnTo>
                  <a:lnTo>
                    <a:pt x="11978" y="394606"/>
                  </a:lnTo>
                  <a:lnTo>
                    <a:pt x="3685" y="369618"/>
                  </a:lnTo>
                  <a:lnTo>
                    <a:pt x="0" y="339015"/>
                  </a:lnTo>
                  <a:lnTo>
                    <a:pt x="4601" y="315275"/>
                  </a:lnTo>
                  <a:lnTo>
                    <a:pt x="9103" y="305668"/>
                  </a:lnTo>
                  <a:lnTo>
                    <a:pt x="16784" y="299264"/>
                  </a:lnTo>
                  <a:lnTo>
                    <a:pt x="37797" y="292149"/>
                  </a:lnTo>
                  <a:lnTo>
                    <a:pt x="70346" y="293732"/>
                  </a:lnTo>
                  <a:lnTo>
                    <a:pt x="126460" y="308009"/>
                  </a:lnTo>
                  <a:lnTo>
                    <a:pt x="163296" y="321308"/>
                  </a:lnTo>
                  <a:lnTo>
                    <a:pt x="220198" y="345161"/>
                  </a:lnTo>
                  <a:lnTo>
                    <a:pt x="264120" y="354023"/>
                  </a:lnTo>
                  <a:lnTo>
                    <a:pt x="323435" y="349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17140" y="2232041"/>
              <a:ext cx="191667" cy="413761"/>
            </a:xfrm>
            <a:custGeom>
              <a:avLst/>
              <a:gdLst/>
              <a:ahLst/>
              <a:cxnLst/>
              <a:rect l="0" t="0" r="0" b="0"/>
              <a:pathLst>
                <a:path w="191667" h="413761">
                  <a:moveTo>
                    <a:pt x="42113" y="0"/>
                  </a:moveTo>
                  <a:lnTo>
                    <a:pt x="33781" y="57264"/>
                  </a:lnTo>
                  <a:lnTo>
                    <a:pt x="26430" y="118156"/>
                  </a:lnTo>
                  <a:lnTo>
                    <a:pt x="22649" y="172270"/>
                  </a:lnTo>
                  <a:lnTo>
                    <a:pt x="15940" y="232757"/>
                  </a:lnTo>
                  <a:lnTo>
                    <a:pt x="12132" y="289544"/>
                  </a:lnTo>
                  <a:lnTo>
                    <a:pt x="9675" y="343370"/>
                  </a:lnTo>
                  <a:lnTo>
                    <a:pt x="7620" y="342387"/>
                  </a:lnTo>
                  <a:lnTo>
                    <a:pt x="5080" y="337053"/>
                  </a:lnTo>
                  <a:lnTo>
                    <a:pt x="1505" y="307188"/>
                  </a:lnTo>
                  <a:lnTo>
                    <a:pt x="8703" y="255175"/>
                  </a:lnTo>
                  <a:lnTo>
                    <a:pt x="19216" y="216117"/>
                  </a:lnTo>
                  <a:lnTo>
                    <a:pt x="30377" y="197048"/>
                  </a:lnTo>
                  <a:lnTo>
                    <a:pt x="46256" y="183893"/>
                  </a:lnTo>
                  <a:lnTo>
                    <a:pt x="55403" y="178747"/>
                  </a:lnTo>
                  <a:lnTo>
                    <a:pt x="74926" y="176149"/>
                  </a:lnTo>
                  <a:lnTo>
                    <a:pt x="96471" y="180064"/>
                  </a:lnTo>
                  <a:lnTo>
                    <a:pt x="121644" y="189603"/>
                  </a:lnTo>
                  <a:lnTo>
                    <a:pt x="142191" y="204761"/>
                  </a:lnTo>
                  <a:lnTo>
                    <a:pt x="166913" y="236145"/>
                  </a:lnTo>
                  <a:lnTo>
                    <a:pt x="190638" y="288671"/>
                  </a:lnTo>
                  <a:lnTo>
                    <a:pt x="191666" y="335747"/>
                  </a:lnTo>
                  <a:lnTo>
                    <a:pt x="184230" y="360181"/>
                  </a:lnTo>
                  <a:lnTo>
                    <a:pt x="171957" y="378839"/>
                  </a:lnTo>
                  <a:lnTo>
                    <a:pt x="154804" y="394931"/>
                  </a:lnTo>
                  <a:lnTo>
                    <a:pt x="119826" y="411555"/>
                  </a:lnTo>
                  <a:lnTo>
                    <a:pt x="93420" y="413760"/>
                  </a:lnTo>
                  <a:lnTo>
                    <a:pt x="33966" y="402621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744587" y="2405436"/>
              <a:ext cx="158030" cy="221738"/>
            </a:xfrm>
            <a:custGeom>
              <a:avLst/>
              <a:gdLst/>
              <a:ahLst/>
              <a:cxnLst/>
              <a:rect l="0" t="0" r="0" b="0"/>
              <a:pathLst>
                <a:path w="158030" h="221738">
                  <a:moveTo>
                    <a:pt x="98936" y="5590"/>
                  </a:moveTo>
                  <a:lnTo>
                    <a:pt x="82169" y="0"/>
                  </a:lnTo>
                  <a:lnTo>
                    <a:pt x="64577" y="3495"/>
                  </a:lnTo>
                  <a:lnTo>
                    <a:pt x="46231" y="14017"/>
                  </a:lnTo>
                  <a:lnTo>
                    <a:pt x="30279" y="30392"/>
                  </a:lnTo>
                  <a:lnTo>
                    <a:pt x="9379" y="77906"/>
                  </a:lnTo>
                  <a:lnTo>
                    <a:pt x="0" y="118523"/>
                  </a:lnTo>
                  <a:lnTo>
                    <a:pt x="1543" y="146249"/>
                  </a:lnTo>
                  <a:lnTo>
                    <a:pt x="14577" y="182577"/>
                  </a:lnTo>
                  <a:lnTo>
                    <a:pt x="33256" y="209978"/>
                  </a:lnTo>
                  <a:lnTo>
                    <a:pt x="52977" y="219261"/>
                  </a:lnTo>
                  <a:lnTo>
                    <a:pt x="64788" y="221737"/>
                  </a:lnTo>
                  <a:lnTo>
                    <a:pt x="87268" y="218248"/>
                  </a:lnTo>
                  <a:lnTo>
                    <a:pt x="107788" y="207729"/>
                  </a:lnTo>
                  <a:lnTo>
                    <a:pt x="147386" y="162407"/>
                  </a:lnTo>
                  <a:lnTo>
                    <a:pt x="155565" y="138847"/>
                  </a:lnTo>
                  <a:lnTo>
                    <a:pt x="158029" y="113948"/>
                  </a:lnTo>
                  <a:lnTo>
                    <a:pt x="155225" y="91183"/>
                  </a:lnTo>
                  <a:lnTo>
                    <a:pt x="141481" y="58637"/>
                  </a:lnTo>
                  <a:lnTo>
                    <a:pt x="133149" y="51483"/>
                  </a:lnTo>
                  <a:lnTo>
                    <a:pt x="88408" y="371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959337" y="2442611"/>
              <a:ext cx="136871" cy="178985"/>
            </a:xfrm>
            <a:custGeom>
              <a:avLst/>
              <a:gdLst/>
              <a:ahLst/>
              <a:cxnLst/>
              <a:rect l="0" t="0" r="0" b="0"/>
              <a:pathLst>
                <a:path w="136871" h="178985">
                  <a:moveTo>
                    <a:pt x="136870" y="0"/>
                  </a:moveTo>
                  <a:lnTo>
                    <a:pt x="121229" y="17981"/>
                  </a:lnTo>
                  <a:lnTo>
                    <a:pt x="99422" y="54114"/>
                  </a:lnTo>
                  <a:lnTo>
                    <a:pt x="45896" y="11736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948808" y="2453139"/>
              <a:ext cx="126343" cy="210571"/>
            </a:xfrm>
            <a:custGeom>
              <a:avLst/>
              <a:gdLst/>
              <a:ahLst/>
              <a:cxnLst/>
              <a:rect l="0" t="0" r="0" b="0"/>
              <a:pathLst>
                <a:path w="126343" h="210571">
                  <a:moveTo>
                    <a:pt x="0" y="0"/>
                  </a:moveTo>
                  <a:lnTo>
                    <a:pt x="10746" y="40858"/>
                  </a:lnTo>
                  <a:lnTo>
                    <a:pt x="41118" y="95202"/>
                  </a:lnTo>
                  <a:lnTo>
                    <a:pt x="69993" y="150997"/>
                  </a:lnTo>
                  <a:lnTo>
                    <a:pt x="91189" y="181871"/>
                  </a:lnTo>
                  <a:lnTo>
                    <a:pt x="12634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103736" y="2427593"/>
              <a:ext cx="160928" cy="227184"/>
            </a:xfrm>
            <a:custGeom>
              <a:avLst/>
              <a:gdLst/>
              <a:ahLst/>
              <a:cxnLst/>
              <a:rect l="0" t="0" r="0" b="0"/>
              <a:pathLst>
                <a:path w="160928" h="227184">
                  <a:moveTo>
                    <a:pt x="13528" y="120303"/>
                  </a:moveTo>
                  <a:lnTo>
                    <a:pt x="68573" y="101175"/>
                  </a:lnTo>
                  <a:lnTo>
                    <a:pt x="128040" y="70500"/>
                  </a:lnTo>
                  <a:lnTo>
                    <a:pt x="134323" y="62534"/>
                  </a:lnTo>
                  <a:lnTo>
                    <a:pt x="137342" y="53715"/>
                  </a:lnTo>
                  <a:lnTo>
                    <a:pt x="138185" y="44325"/>
                  </a:lnTo>
                  <a:lnTo>
                    <a:pt x="129762" y="24534"/>
                  </a:lnTo>
                  <a:lnTo>
                    <a:pt x="122603" y="14343"/>
                  </a:lnTo>
                  <a:lnTo>
                    <a:pt x="111981" y="7549"/>
                  </a:lnTo>
                  <a:lnTo>
                    <a:pt x="84581" y="0"/>
                  </a:lnTo>
                  <a:lnTo>
                    <a:pt x="59145" y="2884"/>
                  </a:lnTo>
                  <a:lnTo>
                    <a:pt x="37311" y="13135"/>
                  </a:lnTo>
                  <a:lnTo>
                    <a:pt x="19809" y="29389"/>
                  </a:lnTo>
                  <a:lnTo>
                    <a:pt x="2390" y="63860"/>
                  </a:lnTo>
                  <a:lnTo>
                    <a:pt x="0" y="90148"/>
                  </a:lnTo>
                  <a:lnTo>
                    <a:pt x="4006" y="117429"/>
                  </a:lnTo>
                  <a:lnTo>
                    <a:pt x="20585" y="157926"/>
                  </a:lnTo>
                  <a:lnTo>
                    <a:pt x="47205" y="191502"/>
                  </a:lnTo>
                  <a:lnTo>
                    <a:pt x="77319" y="215618"/>
                  </a:lnTo>
                  <a:lnTo>
                    <a:pt x="98032" y="226226"/>
                  </a:lnTo>
                  <a:lnTo>
                    <a:pt x="108468" y="227183"/>
                  </a:lnTo>
                  <a:lnTo>
                    <a:pt x="160927" y="215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275192" y="2421554"/>
              <a:ext cx="224121" cy="281108"/>
            </a:xfrm>
            <a:custGeom>
              <a:avLst/>
              <a:gdLst/>
              <a:ahLst/>
              <a:cxnLst/>
              <a:rect l="0" t="0" r="0" b="0"/>
              <a:pathLst>
                <a:path w="224121" h="281108">
                  <a:moveTo>
                    <a:pt x="157927" y="0"/>
                  </a:moveTo>
                  <a:lnTo>
                    <a:pt x="126645" y="9575"/>
                  </a:lnTo>
                  <a:lnTo>
                    <a:pt x="73922" y="52998"/>
                  </a:lnTo>
                  <a:lnTo>
                    <a:pt x="45667" y="80789"/>
                  </a:lnTo>
                  <a:lnTo>
                    <a:pt x="43313" y="87784"/>
                  </a:lnTo>
                  <a:lnTo>
                    <a:pt x="44082" y="94788"/>
                  </a:lnTo>
                  <a:lnTo>
                    <a:pt x="46935" y="101796"/>
                  </a:lnTo>
                  <a:lnTo>
                    <a:pt x="67718" y="122839"/>
                  </a:lnTo>
                  <a:lnTo>
                    <a:pt x="77901" y="126346"/>
                  </a:lnTo>
                  <a:lnTo>
                    <a:pt x="141395" y="132163"/>
                  </a:lnTo>
                  <a:lnTo>
                    <a:pt x="177205" y="146654"/>
                  </a:lnTo>
                  <a:lnTo>
                    <a:pt x="204453" y="165765"/>
                  </a:lnTo>
                  <a:lnTo>
                    <a:pt x="221755" y="191835"/>
                  </a:lnTo>
                  <a:lnTo>
                    <a:pt x="224120" y="214722"/>
                  </a:lnTo>
                  <a:lnTo>
                    <a:pt x="220101" y="238152"/>
                  </a:lnTo>
                  <a:lnTo>
                    <a:pt x="210516" y="256364"/>
                  </a:lnTo>
                  <a:lnTo>
                    <a:pt x="192218" y="269137"/>
                  </a:lnTo>
                  <a:lnTo>
                    <a:pt x="168488" y="277544"/>
                  </a:lnTo>
                  <a:lnTo>
                    <a:pt x="127651" y="281107"/>
                  </a:lnTo>
                  <a:lnTo>
                    <a:pt x="80196" y="274104"/>
                  </a:lnTo>
                  <a:lnTo>
                    <a:pt x="27886" y="25448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665608" y="2465413"/>
              <a:ext cx="251823" cy="230301"/>
            </a:xfrm>
            <a:custGeom>
              <a:avLst/>
              <a:gdLst/>
              <a:ahLst/>
              <a:cxnLst/>
              <a:rect l="0" t="0" r="0" b="0"/>
              <a:pathLst>
                <a:path w="251823" h="230301">
                  <a:moveTo>
                    <a:pt x="167594" y="156182"/>
                  </a:moveTo>
                  <a:lnTo>
                    <a:pt x="167594" y="107252"/>
                  </a:lnTo>
                  <a:lnTo>
                    <a:pt x="162004" y="53710"/>
                  </a:lnTo>
                  <a:lnTo>
                    <a:pt x="147350" y="25735"/>
                  </a:lnTo>
                  <a:lnTo>
                    <a:pt x="122601" y="2628"/>
                  </a:lnTo>
                  <a:lnTo>
                    <a:pt x="111863" y="0"/>
                  </a:lnTo>
                  <a:lnTo>
                    <a:pt x="87452" y="3320"/>
                  </a:lnTo>
                  <a:lnTo>
                    <a:pt x="52991" y="18343"/>
                  </a:lnTo>
                  <a:lnTo>
                    <a:pt x="34381" y="37209"/>
                  </a:lnTo>
                  <a:lnTo>
                    <a:pt x="13870" y="74138"/>
                  </a:lnTo>
                  <a:lnTo>
                    <a:pt x="3502" y="114715"/>
                  </a:lnTo>
                  <a:lnTo>
                    <a:pt x="0" y="170348"/>
                  </a:lnTo>
                  <a:lnTo>
                    <a:pt x="5760" y="192114"/>
                  </a:lnTo>
                  <a:lnTo>
                    <a:pt x="28522" y="225151"/>
                  </a:lnTo>
                  <a:lnTo>
                    <a:pt x="36275" y="229068"/>
                  </a:lnTo>
                  <a:lnTo>
                    <a:pt x="54248" y="230300"/>
                  </a:lnTo>
                  <a:lnTo>
                    <a:pt x="70815" y="223829"/>
                  </a:lnTo>
                  <a:lnTo>
                    <a:pt x="78508" y="218828"/>
                  </a:lnTo>
                  <a:lnTo>
                    <a:pt x="100514" y="189432"/>
                  </a:lnTo>
                  <a:lnTo>
                    <a:pt x="124504" y="132225"/>
                  </a:lnTo>
                  <a:lnTo>
                    <a:pt x="139325" y="83990"/>
                  </a:lnTo>
                  <a:lnTo>
                    <a:pt x="142899" y="82318"/>
                  </a:lnTo>
                  <a:lnTo>
                    <a:pt x="146451" y="87052"/>
                  </a:lnTo>
                  <a:lnTo>
                    <a:pt x="173648" y="142963"/>
                  </a:lnTo>
                  <a:lnTo>
                    <a:pt x="191341" y="165515"/>
                  </a:lnTo>
                  <a:lnTo>
                    <a:pt x="202143" y="171763"/>
                  </a:lnTo>
                  <a:lnTo>
                    <a:pt x="226623" y="175585"/>
                  </a:lnTo>
                  <a:lnTo>
                    <a:pt x="240622" y="173385"/>
                  </a:lnTo>
                  <a:lnTo>
                    <a:pt x="251822" y="1667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924342" y="2495091"/>
              <a:ext cx="108902" cy="157443"/>
            </a:xfrm>
            <a:custGeom>
              <a:avLst/>
              <a:gdLst/>
              <a:ahLst/>
              <a:cxnLst/>
              <a:rect l="0" t="0" r="0" b="0"/>
              <a:pathLst>
                <a:path w="108902" h="157443">
                  <a:moveTo>
                    <a:pt x="3616" y="42276"/>
                  </a:moveTo>
                  <a:lnTo>
                    <a:pt x="15069" y="96421"/>
                  </a:lnTo>
                  <a:lnTo>
                    <a:pt x="29474" y="157118"/>
                  </a:lnTo>
                  <a:lnTo>
                    <a:pt x="29044" y="157442"/>
                  </a:lnTo>
                  <a:lnTo>
                    <a:pt x="10275" y="95112"/>
                  </a:lnTo>
                  <a:lnTo>
                    <a:pt x="0" y="63391"/>
                  </a:lnTo>
                  <a:lnTo>
                    <a:pt x="2399" y="42302"/>
                  </a:lnTo>
                  <a:lnTo>
                    <a:pt x="12434" y="22401"/>
                  </a:lnTo>
                  <a:lnTo>
                    <a:pt x="28593" y="5757"/>
                  </a:lnTo>
                  <a:lnTo>
                    <a:pt x="37815" y="1552"/>
                  </a:lnTo>
                  <a:lnTo>
                    <a:pt x="57420" y="0"/>
                  </a:lnTo>
                  <a:lnTo>
                    <a:pt x="108901" y="1069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037578" y="2481715"/>
              <a:ext cx="153594" cy="207577"/>
            </a:xfrm>
            <a:custGeom>
              <a:avLst/>
              <a:gdLst/>
              <a:ahLst/>
              <a:cxnLst/>
              <a:rect l="0" t="0" r="0" b="0"/>
              <a:pathLst>
                <a:path w="153594" h="207577">
                  <a:moveTo>
                    <a:pt x="27251" y="76710"/>
                  </a:moveTo>
                  <a:lnTo>
                    <a:pt x="38429" y="93477"/>
                  </a:lnTo>
                  <a:lnTo>
                    <a:pt x="45232" y="97247"/>
                  </a:lnTo>
                  <a:lnTo>
                    <a:pt x="62148" y="98315"/>
                  </a:lnTo>
                  <a:lnTo>
                    <a:pt x="91404" y="92340"/>
                  </a:lnTo>
                  <a:lnTo>
                    <a:pt x="116709" y="77571"/>
                  </a:lnTo>
                  <a:lnTo>
                    <a:pt x="121985" y="69095"/>
                  </a:lnTo>
                  <a:lnTo>
                    <a:pt x="127846" y="47199"/>
                  </a:lnTo>
                  <a:lnTo>
                    <a:pt x="127070" y="37149"/>
                  </a:lnTo>
                  <a:lnTo>
                    <a:pt x="119968" y="19742"/>
                  </a:lnTo>
                  <a:lnTo>
                    <a:pt x="105893" y="7327"/>
                  </a:lnTo>
                  <a:lnTo>
                    <a:pt x="97227" y="2379"/>
                  </a:lnTo>
                  <a:lnTo>
                    <a:pt x="78239" y="0"/>
                  </a:lnTo>
                  <a:lnTo>
                    <a:pt x="58101" y="4012"/>
                  </a:lnTo>
                  <a:lnTo>
                    <a:pt x="37452" y="13594"/>
                  </a:lnTo>
                  <a:lnTo>
                    <a:pt x="11686" y="37731"/>
                  </a:lnTo>
                  <a:lnTo>
                    <a:pt x="2786" y="60166"/>
                  </a:lnTo>
                  <a:lnTo>
                    <a:pt x="0" y="86904"/>
                  </a:lnTo>
                  <a:lnTo>
                    <a:pt x="6179" y="133672"/>
                  </a:lnTo>
                  <a:lnTo>
                    <a:pt x="16326" y="163248"/>
                  </a:lnTo>
                  <a:lnTo>
                    <a:pt x="34874" y="185751"/>
                  </a:lnTo>
                  <a:lnTo>
                    <a:pt x="46371" y="195027"/>
                  </a:lnTo>
                  <a:lnTo>
                    <a:pt x="74743" y="205334"/>
                  </a:lnTo>
                  <a:lnTo>
                    <a:pt x="104511" y="207576"/>
                  </a:lnTo>
                  <a:lnTo>
                    <a:pt x="153593" y="1925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382764" y="2281853"/>
              <a:ext cx="124263" cy="423971"/>
            </a:xfrm>
            <a:custGeom>
              <a:avLst/>
              <a:gdLst/>
              <a:ahLst/>
              <a:cxnLst/>
              <a:rect l="0" t="0" r="0" b="0"/>
              <a:pathLst>
                <a:path w="124263" h="423971">
                  <a:moveTo>
                    <a:pt x="82147" y="423970"/>
                  </a:moveTo>
                  <a:lnTo>
                    <a:pt x="67493" y="363240"/>
                  </a:lnTo>
                  <a:lnTo>
                    <a:pt x="57399" y="311350"/>
                  </a:lnTo>
                  <a:lnTo>
                    <a:pt x="46998" y="258930"/>
                  </a:lnTo>
                  <a:lnTo>
                    <a:pt x="33004" y="203287"/>
                  </a:lnTo>
                  <a:lnTo>
                    <a:pt x="18975" y="144636"/>
                  </a:lnTo>
                  <a:lnTo>
                    <a:pt x="4938" y="92972"/>
                  </a:lnTo>
                  <a:lnTo>
                    <a:pt x="0" y="51636"/>
                  </a:lnTo>
                  <a:lnTo>
                    <a:pt x="5083" y="29981"/>
                  </a:lnTo>
                  <a:lnTo>
                    <a:pt x="9715" y="20931"/>
                  </a:lnTo>
                  <a:lnTo>
                    <a:pt x="24219" y="7756"/>
                  </a:lnTo>
                  <a:lnTo>
                    <a:pt x="33000" y="2604"/>
                  </a:lnTo>
                  <a:lnTo>
                    <a:pt x="55235" y="0"/>
                  </a:lnTo>
                  <a:lnTo>
                    <a:pt x="67716" y="944"/>
                  </a:lnTo>
                  <a:lnTo>
                    <a:pt x="90942" y="11351"/>
                  </a:lnTo>
                  <a:lnTo>
                    <a:pt x="124262" y="344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28042" y="2505782"/>
              <a:ext cx="168456" cy="31586"/>
            </a:xfrm>
            <a:custGeom>
              <a:avLst/>
              <a:gdLst/>
              <a:ahLst/>
              <a:cxnLst/>
              <a:rect l="0" t="0" r="0" b="0"/>
              <a:pathLst>
                <a:path w="168456" h="31586">
                  <a:moveTo>
                    <a:pt x="168455" y="0"/>
                  </a:moveTo>
                  <a:lnTo>
                    <a:pt x="105005" y="16789"/>
                  </a:lnTo>
                  <a:lnTo>
                    <a:pt x="4379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523968" y="2484725"/>
              <a:ext cx="111368" cy="202390"/>
            </a:xfrm>
            <a:custGeom>
              <a:avLst/>
              <a:gdLst/>
              <a:ahLst/>
              <a:cxnLst/>
              <a:rect l="0" t="0" r="0" b="0"/>
              <a:pathLst>
                <a:path w="111368" h="202390">
                  <a:moveTo>
                    <a:pt x="25172" y="52642"/>
                  </a:moveTo>
                  <a:lnTo>
                    <a:pt x="9531" y="80199"/>
                  </a:lnTo>
                  <a:lnTo>
                    <a:pt x="0" y="120989"/>
                  </a:lnTo>
                  <a:lnTo>
                    <a:pt x="6075" y="167398"/>
                  </a:lnTo>
                  <a:lnTo>
                    <a:pt x="8931" y="178279"/>
                  </a:lnTo>
                  <a:lnTo>
                    <a:pt x="14344" y="186703"/>
                  </a:lnTo>
                  <a:lnTo>
                    <a:pt x="29718" y="199183"/>
                  </a:lnTo>
                  <a:lnTo>
                    <a:pt x="51369" y="202389"/>
                  </a:lnTo>
                  <a:lnTo>
                    <a:pt x="63693" y="201607"/>
                  </a:lnTo>
                  <a:lnTo>
                    <a:pt x="83627" y="191378"/>
                  </a:lnTo>
                  <a:lnTo>
                    <a:pt x="92218" y="183738"/>
                  </a:lnTo>
                  <a:lnTo>
                    <a:pt x="109898" y="150627"/>
                  </a:lnTo>
                  <a:lnTo>
                    <a:pt x="111367" y="105592"/>
                  </a:lnTo>
                  <a:lnTo>
                    <a:pt x="101383" y="47547"/>
                  </a:lnTo>
                  <a:lnTo>
                    <a:pt x="88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07911" y="2358383"/>
              <a:ext cx="30743" cy="347441"/>
            </a:xfrm>
            <a:custGeom>
              <a:avLst/>
              <a:gdLst/>
              <a:ahLst/>
              <a:cxnLst/>
              <a:rect l="0" t="0" r="0" b="0"/>
              <a:pathLst>
                <a:path w="30743" h="347441">
                  <a:moveTo>
                    <a:pt x="20213" y="0"/>
                  </a:moveTo>
                  <a:lnTo>
                    <a:pt x="3424" y="56215"/>
                  </a:lnTo>
                  <a:lnTo>
                    <a:pt x="0" y="114786"/>
                  </a:lnTo>
                  <a:lnTo>
                    <a:pt x="4912" y="166173"/>
                  </a:lnTo>
                  <a:lnTo>
                    <a:pt x="8270" y="216133"/>
                  </a:lnTo>
                  <a:lnTo>
                    <a:pt x="14855" y="269800"/>
                  </a:lnTo>
                  <a:lnTo>
                    <a:pt x="26390" y="327251"/>
                  </a:lnTo>
                  <a:lnTo>
                    <a:pt x="30742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854466" y="2337326"/>
              <a:ext cx="31587" cy="431669"/>
            </a:xfrm>
            <a:custGeom>
              <a:avLst/>
              <a:gdLst/>
              <a:ahLst/>
              <a:cxnLst/>
              <a:rect l="0" t="0" r="0" b="0"/>
              <a:pathLst>
                <a:path w="31587" h="431669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9065" y="160786"/>
                  </a:lnTo>
                  <a:lnTo>
                    <a:pt x="11409" y="217460"/>
                  </a:lnTo>
                  <a:lnTo>
                    <a:pt x="18805" y="273715"/>
                  </a:lnTo>
                  <a:lnTo>
                    <a:pt x="23509" y="322087"/>
                  </a:lnTo>
                  <a:lnTo>
                    <a:pt x="26074" y="371514"/>
                  </a:lnTo>
                  <a:lnTo>
                    <a:pt x="24457" y="395574"/>
                  </a:lnTo>
                  <a:lnTo>
                    <a:pt x="31586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927633" y="3127638"/>
            <a:ext cx="605388" cy="728666"/>
            <a:chOff x="4927633" y="3127638"/>
            <a:chExt cx="605388" cy="728666"/>
          </a:xfrm>
        </p:grpSpPr>
        <p:sp>
          <p:nvSpPr>
            <p:cNvPr id="42" name="Freeform 41"/>
            <p:cNvSpPr/>
            <p:nvPr/>
          </p:nvSpPr>
          <p:spPr>
            <a:xfrm>
              <a:off x="5054699" y="3316476"/>
              <a:ext cx="319977" cy="353272"/>
            </a:xfrm>
            <a:custGeom>
              <a:avLst/>
              <a:gdLst/>
              <a:ahLst/>
              <a:cxnLst/>
              <a:rect l="0" t="0" r="0" b="0"/>
              <a:pathLst>
                <a:path w="319977" h="353272">
                  <a:moveTo>
                    <a:pt x="125322" y="0"/>
                  </a:moveTo>
                  <a:lnTo>
                    <a:pt x="96013" y="34898"/>
                  </a:lnTo>
                  <a:lnTo>
                    <a:pt x="61988" y="96117"/>
                  </a:lnTo>
                  <a:lnTo>
                    <a:pt x="34042" y="145588"/>
                  </a:lnTo>
                  <a:lnTo>
                    <a:pt x="16903" y="161412"/>
                  </a:lnTo>
                  <a:lnTo>
                    <a:pt x="7419" y="167270"/>
                  </a:lnTo>
                  <a:lnTo>
                    <a:pt x="2266" y="167665"/>
                  </a:lnTo>
                  <a:lnTo>
                    <a:pt x="0" y="164420"/>
                  </a:lnTo>
                  <a:lnTo>
                    <a:pt x="603" y="151454"/>
                  </a:lnTo>
                  <a:lnTo>
                    <a:pt x="8689" y="124424"/>
                  </a:lnTo>
                  <a:lnTo>
                    <a:pt x="43990" y="67858"/>
                  </a:lnTo>
                  <a:lnTo>
                    <a:pt x="73537" y="38564"/>
                  </a:lnTo>
                  <a:lnTo>
                    <a:pt x="125435" y="11910"/>
                  </a:lnTo>
                  <a:lnTo>
                    <a:pt x="146429" y="6463"/>
                  </a:lnTo>
                  <a:lnTo>
                    <a:pt x="167458" y="7942"/>
                  </a:lnTo>
                  <a:lnTo>
                    <a:pt x="185383" y="18738"/>
                  </a:lnTo>
                  <a:lnTo>
                    <a:pt x="193438" y="26530"/>
                  </a:lnTo>
                  <a:lnTo>
                    <a:pt x="197639" y="36404"/>
                  </a:lnTo>
                  <a:lnTo>
                    <a:pt x="199186" y="59853"/>
                  </a:lnTo>
                  <a:lnTo>
                    <a:pt x="193481" y="93774"/>
                  </a:lnTo>
                  <a:lnTo>
                    <a:pt x="178792" y="120462"/>
                  </a:lnTo>
                  <a:lnTo>
                    <a:pt x="154033" y="143187"/>
                  </a:lnTo>
                  <a:lnTo>
                    <a:pt x="151481" y="144591"/>
                  </a:lnTo>
                  <a:lnTo>
                    <a:pt x="158005" y="136793"/>
                  </a:lnTo>
                  <a:lnTo>
                    <a:pt x="178842" y="130987"/>
                  </a:lnTo>
                  <a:lnTo>
                    <a:pt x="220338" y="130838"/>
                  </a:lnTo>
                  <a:lnTo>
                    <a:pt x="262269" y="141323"/>
                  </a:lnTo>
                  <a:lnTo>
                    <a:pt x="276281" y="146857"/>
                  </a:lnTo>
                  <a:lnTo>
                    <a:pt x="298090" y="165486"/>
                  </a:lnTo>
                  <a:lnTo>
                    <a:pt x="313241" y="189363"/>
                  </a:lnTo>
                  <a:lnTo>
                    <a:pt x="319976" y="215573"/>
                  </a:lnTo>
                  <a:lnTo>
                    <a:pt x="316729" y="242819"/>
                  </a:lnTo>
                  <a:lnTo>
                    <a:pt x="307488" y="268187"/>
                  </a:lnTo>
                  <a:lnTo>
                    <a:pt x="295581" y="287261"/>
                  </a:lnTo>
                  <a:lnTo>
                    <a:pt x="252063" y="325805"/>
                  </a:lnTo>
                  <a:lnTo>
                    <a:pt x="225715" y="342114"/>
                  </a:lnTo>
                  <a:lnTo>
                    <a:pt x="178984" y="353271"/>
                  </a:lnTo>
                  <a:lnTo>
                    <a:pt x="139272" y="350988"/>
                  </a:lnTo>
                  <a:lnTo>
                    <a:pt x="84683" y="322908"/>
                  </a:lnTo>
                  <a:lnTo>
                    <a:pt x="72679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927633" y="3127638"/>
              <a:ext cx="605388" cy="728666"/>
            </a:xfrm>
            <a:custGeom>
              <a:avLst/>
              <a:gdLst/>
              <a:ahLst/>
              <a:cxnLst/>
              <a:rect l="0" t="0" r="0" b="0"/>
              <a:pathLst>
                <a:path w="605388" h="728666">
                  <a:moveTo>
                    <a:pt x="399786" y="94082"/>
                  </a:moveTo>
                  <a:lnTo>
                    <a:pt x="345912" y="42547"/>
                  </a:lnTo>
                  <a:lnTo>
                    <a:pt x="325539" y="31013"/>
                  </a:lnTo>
                  <a:lnTo>
                    <a:pt x="283161" y="23532"/>
                  </a:lnTo>
                  <a:lnTo>
                    <a:pt x="233250" y="29410"/>
                  </a:lnTo>
                  <a:lnTo>
                    <a:pt x="178941" y="45214"/>
                  </a:lnTo>
                  <a:lnTo>
                    <a:pt x="137794" y="67445"/>
                  </a:lnTo>
                  <a:lnTo>
                    <a:pt x="85300" y="109416"/>
                  </a:lnTo>
                  <a:lnTo>
                    <a:pt x="48186" y="170543"/>
                  </a:lnTo>
                  <a:lnTo>
                    <a:pt x="23752" y="229765"/>
                  </a:lnTo>
                  <a:lnTo>
                    <a:pt x="7313" y="281281"/>
                  </a:lnTo>
                  <a:lnTo>
                    <a:pt x="1206" y="333657"/>
                  </a:lnTo>
                  <a:lnTo>
                    <a:pt x="0" y="389063"/>
                  </a:lnTo>
                  <a:lnTo>
                    <a:pt x="2911" y="440407"/>
                  </a:lnTo>
                  <a:lnTo>
                    <a:pt x="11182" y="498124"/>
                  </a:lnTo>
                  <a:lnTo>
                    <a:pt x="24458" y="553958"/>
                  </a:lnTo>
                  <a:lnTo>
                    <a:pt x="39515" y="606018"/>
                  </a:lnTo>
                  <a:lnTo>
                    <a:pt x="63806" y="648191"/>
                  </a:lnTo>
                  <a:lnTo>
                    <a:pt x="112062" y="700997"/>
                  </a:lnTo>
                  <a:lnTo>
                    <a:pt x="138670" y="716626"/>
                  </a:lnTo>
                  <a:lnTo>
                    <a:pt x="179959" y="728665"/>
                  </a:lnTo>
                  <a:lnTo>
                    <a:pt x="218059" y="728463"/>
                  </a:lnTo>
                  <a:lnTo>
                    <a:pt x="276845" y="717914"/>
                  </a:lnTo>
                  <a:lnTo>
                    <a:pt x="312277" y="706820"/>
                  </a:lnTo>
                  <a:lnTo>
                    <a:pt x="368991" y="676442"/>
                  </a:lnTo>
                  <a:lnTo>
                    <a:pt x="431441" y="630492"/>
                  </a:lnTo>
                  <a:lnTo>
                    <a:pt x="470380" y="596916"/>
                  </a:lnTo>
                  <a:lnTo>
                    <a:pt x="515327" y="536056"/>
                  </a:lnTo>
                  <a:lnTo>
                    <a:pt x="549489" y="476371"/>
                  </a:lnTo>
                  <a:lnTo>
                    <a:pt x="576720" y="415306"/>
                  </a:lnTo>
                  <a:lnTo>
                    <a:pt x="594050" y="367713"/>
                  </a:lnTo>
                  <a:lnTo>
                    <a:pt x="601807" y="314466"/>
                  </a:lnTo>
                  <a:lnTo>
                    <a:pt x="605387" y="283277"/>
                  </a:lnTo>
                  <a:lnTo>
                    <a:pt x="601995" y="223190"/>
                  </a:lnTo>
                  <a:lnTo>
                    <a:pt x="597137" y="162305"/>
                  </a:lnTo>
                  <a:lnTo>
                    <a:pt x="585383" y="127164"/>
                  </a:lnTo>
                  <a:lnTo>
                    <a:pt x="563962" y="94525"/>
                  </a:lnTo>
                  <a:lnTo>
                    <a:pt x="515036" y="49903"/>
                  </a:lnTo>
                  <a:lnTo>
                    <a:pt x="482678" y="28999"/>
                  </a:lnTo>
                  <a:lnTo>
                    <a:pt x="430415" y="10863"/>
                  </a:lnTo>
                  <a:lnTo>
                    <a:pt x="375031" y="1604"/>
                  </a:lnTo>
                  <a:lnTo>
                    <a:pt x="327460" y="0"/>
                  </a:lnTo>
                  <a:lnTo>
                    <a:pt x="264834" y="6695"/>
                  </a:lnTo>
                  <a:lnTo>
                    <a:pt x="241859" y="98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5801202" y="3169077"/>
            <a:ext cx="3842903" cy="1263421"/>
            <a:chOff x="5801202" y="3169077"/>
            <a:chExt cx="3842903" cy="1263421"/>
          </a:xfrm>
        </p:grpSpPr>
        <p:sp>
          <p:nvSpPr>
            <p:cNvPr id="45" name="Freeform 44"/>
            <p:cNvSpPr/>
            <p:nvPr/>
          </p:nvSpPr>
          <p:spPr>
            <a:xfrm>
              <a:off x="5801202" y="3187219"/>
              <a:ext cx="283840" cy="458399"/>
            </a:xfrm>
            <a:custGeom>
              <a:avLst/>
              <a:gdLst/>
              <a:ahLst/>
              <a:cxnLst/>
              <a:rect l="0" t="0" r="0" b="0"/>
              <a:pathLst>
                <a:path w="283840" h="458399">
                  <a:moveTo>
                    <a:pt x="105285" y="34501"/>
                  </a:moveTo>
                  <a:lnTo>
                    <a:pt x="51410" y="63182"/>
                  </a:lnTo>
                  <a:lnTo>
                    <a:pt x="31038" y="74934"/>
                  </a:lnTo>
                  <a:lnTo>
                    <a:pt x="25371" y="75494"/>
                  </a:lnTo>
                  <a:lnTo>
                    <a:pt x="22763" y="72358"/>
                  </a:lnTo>
                  <a:lnTo>
                    <a:pt x="22194" y="66758"/>
                  </a:lnTo>
                  <a:lnTo>
                    <a:pt x="25325" y="60685"/>
                  </a:lnTo>
                  <a:lnTo>
                    <a:pt x="59530" y="27233"/>
                  </a:lnTo>
                  <a:lnTo>
                    <a:pt x="96117" y="7762"/>
                  </a:lnTo>
                  <a:lnTo>
                    <a:pt x="116418" y="0"/>
                  </a:lnTo>
                  <a:lnTo>
                    <a:pt x="158756" y="232"/>
                  </a:lnTo>
                  <a:lnTo>
                    <a:pt x="197167" y="13299"/>
                  </a:lnTo>
                  <a:lnTo>
                    <a:pt x="213582" y="28587"/>
                  </a:lnTo>
                  <a:lnTo>
                    <a:pt x="219597" y="37577"/>
                  </a:lnTo>
                  <a:lnTo>
                    <a:pt x="228062" y="78177"/>
                  </a:lnTo>
                  <a:lnTo>
                    <a:pt x="224981" y="116072"/>
                  </a:lnTo>
                  <a:lnTo>
                    <a:pt x="216585" y="135485"/>
                  </a:lnTo>
                  <a:lnTo>
                    <a:pt x="203884" y="151913"/>
                  </a:lnTo>
                  <a:lnTo>
                    <a:pt x="186541" y="167012"/>
                  </a:lnTo>
                  <a:lnTo>
                    <a:pt x="164016" y="175283"/>
                  </a:lnTo>
                  <a:lnTo>
                    <a:pt x="151458" y="177488"/>
                  </a:lnTo>
                  <a:lnTo>
                    <a:pt x="145425" y="176619"/>
                  </a:lnTo>
                  <a:lnTo>
                    <a:pt x="143743" y="173700"/>
                  </a:lnTo>
                  <a:lnTo>
                    <a:pt x="144962" y="169414"/>
                  </a:lnTo>
                  <a:lnTo>
                    <a:pt x="150453" y="167727"/>
                  </a:lnTo>
                  <a:lnTo>
                    <a:pt x="205801" y="176249"/>
                  </a:lnTo>
                  <a:lnTo>
                    <a:pt x="240742" y="196993"/>
                  </a:lnTo>
                  <a:lnTo>
                    <a:pt x="267733" y="225366"/>
                  </a:lnTo>
                  <a:lnTo>
                    <a:pt x="276920" y="251911"/>
                  </a:lnTo>
                  <a:lnTo>
                    <a:pt x="282817" y="311022"/>
                  </a:lnTo>
                  <a:lnTo>
                    <a:pt x="283839" y="359238"/>
                  </a:lnTo>
                  <a:lnTo>
                    <a:pt x="272963" y="404980"/>
                  </a:lnTo>
                  <a:lnTo>
                    <a:pt x="258187" y="427666"/>
                  </a:lnTo>
                  <a:lnTo>
                    <a:pt x="239922" y="444377"/>
                  </a:lnTo>
                  <a:lnTo>
                    <a:pt x="220106" y="455704"/>
                  </a:lnTo>
                  <a:lnTo>
                    <a:pt x="193361" y="458398"/>
                  </a:lnTo>
                  <a:lnTo>
                    <a:pt x="161977" y="453357"/>
                  </a:lnTo>
                  <a:lnTo>
                    <a:pt x="112594" y="431957"/>
                  </a:lnTo>
                  <a:lnTo>
                    <a:pt x="56513" y="403173"/>
                  </a:lnTo>
                  <a:lnTo>
                    <a:pt x="0" y="3714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308755" y="3397842"/>
              <a:ext cx="208386" cy="253637"/>
            </a:xfrm>
            <a:custGeom>
              <a:avLst/>
              <a:gdLst/>
              <a:ahLst/>
              <a:cxnLst/>
              <a:rect l="0" t="0" r="0" b="0"/>
              <a:pathLst>
                <a:path w="208386" h="253637">
                  <a:moveTo>
                    <a:pt x="134685" y="139733"/>
                  </a:moveTo>
                  <a:lnTo>
                    <a:pt x="143019" y="102255"/>
                  </a:lnTo>
                  <a:lnTo>
                    <a:pt x="144780" y="50831"/>
                  </a:lnTo>
                  <a:lnTo>
                    <a:pt x="138782" y="29641"/>
                  </a:lnTo>
                  <a:lnTo>
                    <a:pt x="133907" y="20715"/>
                  </a:lnTo>
                  <a:lnTo>
                    <a:pt x="119131" y="7677"/>
                  </a:lnTo>
                  <a:lnTo>
                    <a:pt x="110278" y="2563"/>
                  </a:lnTo>
                  <a:lnTo>
                    <a:pt x="91082" y="0"/>
                  </a:lnTo>
                  <a:lnTo>
                    <a:pt x="81050" y="954"/>
                  </a:lnTo>
                  <a:lnTo>
                    <a:pt x="60544" y="11373"/>
                  </a:lnTo>
                  <a:lnTo>
                    <a:pt x="42072" y="27702"/>
                  </a:lnTo>
                  <a:lnTo>
                    <a:pt x="25096" y="57795"/>
                  </a:lnTo>
                  <a:lnTo>
                    <a:pt x="8879" y="109293"/>
                  </a:lnTo>
                  <a:lnTo>
                    <a:pt x="0" y="164526"/>
                  </a:lnTo>
                  <a:lnTo>
                    <a:pt x="4051" y="206480"/>
                  </a:lnTo>
                  <a:lnTo>
                    <a:pt x="18250" y="242958"/>
                  </a:lnTo>
                  <a:lnTo>
                    <a:pt x="25476" y="249493"/>
                  </a:lnTo>
                  <a:lnTo>
                    <a:pt x="33803" y="252681"/>
                  </a:lnTo>
                  <a:lnTo>
                    <a:pt x="42864" y="253636"/>
                  </a:lnTo>
                  <a:lnTo>
                    <a:pt x="62290" y="245339"/>
                  </a:lnTo>
                  <a:lnTo>
                    <a:pt x="89838" y="220937"/>
                  </a:lnTo>
                  <a:lnTo>
                    <a:pt x="104224" y="200390"/>
                  </a:lnTo>
                  <a:lnTo>
                    <a:pt x="122993" y="149071"/>
                  </a:lnTo>
                  <a:lnTo>
                    <a:pt x="126890" y="135430"/>
                  </a:lnTo>
                  <a:lnTo>
                    <a:pt x="129488" y="131015"/>
                  </a:lnTo>
                  <a:lnTo>
                    <a:pt x="131221" y="132751"/>
                  </a:lnTo>
                  <a:lnTo>
                    <a:pt x="143805" y="187643"/>
                  </a:lnTo>
                  <a:lnTo>
                    <a:pt x="154726" y="211329"/>
                  </a:lnTo>
                  <a:lnTo>
                    <a:pt x="163253" y="217879"/>
                  </a:lnTo>
                  <a:lnTo>
                    <a:pt x="185207" y="222038"/>
                  </a:lnTo>
                  <a:lnTo>
                    <a:pt x="198083" y="219987"/>
                  </a:lnTo>
                  <a:lnTo>
                    <a:pt x="208385" y="2134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519712" y="3444886"/>
              <a:ext cx="144827" cy="218105"/>
            </a:xfrm>
            <a:custGeom>
              <a:avLst/>
              <a:gdLst/>
              <a:ahLst/>
              <a:cxnLst/>
              <a:rect l="0" t="0" r="0" b="0"/>
              <a:pathLst>
                <a:path w="144827" h="218105">
                  <a:moveTo>
                    <a:pt x="18485" y="29518"/>
                  </a:moveTo>
                  <a:lnTo>
                    <a:pt x="12896" y="46285"/>
                  </a:lnTo>
                  <a:lnTo>
                    <a:pt x="16940" y="108083"/>
                  </a:lnTo>
                  <a:lnTo>
                    <a:pt x="23769" y="168779"/>
                  </a:lnTo>
                  <a:lnTo>
                    <a:pt x="33048" y="211680"/>
                  </a:lnTo>
                  <a:lnTo>
                    <a:pt x="32873" y="217640"/>
                  </a:lnTo>
                  <a:lnTo>
                    <a:pt x="30416" y="218104"/>
                  </a:lnTo>
                  <a:lnTo>
                    <a:pt x="26439" y="214903"/>
                  </a:lnTo>
                  <a:lnTo>
                    <a:pt x="15253" y="188042"/>
                  </a:lnTo>
                  <a:lnTo>
                    <a:pt x="2162" y="128638"/>
                  </a:lnTo>
                  <a:lnTo>
                    <a:pt x="0" y="79034"/>
                  </a:lnTo>
                  <a:lnTo>
                    <a:pt x="7419" y="35350"/>
                  </a:lnTo>
                  <a:lnTo>
                    <a:pt x="17856" y="11053"/>
                  </a:lnTo>
                  <a:lnTo>
                    <a:pt x="26255" y="4340"/>
                  </a:lnTo>
                  <a:lnTo>
                    <a:pt x="48064" y="0"/>
                  </a:lnTo>
                  <a:lnTo>
                    <a:pt x="70236" y="5091"/>
                  </a:lnTo>
                  <a:lnTo>
                    <a:pt x="81061" y="9723"/>
                  </a:lnTo>
                  <a:lnTo>
                    <a:pt x="99328" y="27350"/>
                  </a:lnTo>
                  <a:lnTo>
                    <a:pt x="119647" y="63580"/>
                  </a:lnTo>
                  <a:lnTo>
                    <a:pt x="139604" y="124384"/>
                  </a:lnTo>
                  <a:lnTo>
                    <a:pt x="144826" y="1874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748767" y="3474404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748767" y="335859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854052" y="3474308"/>
              <a:ext cx="207970" cy="179081"/>
            </a:xfrm>
            <a:custGeom>
              <a:avLst/>
              <a:gdLst/>
              <a:ahLst/>
              <a:cxnLst/>
              <a:rect l="0" t="0" r="0" b="0"/>
              <a:pathLst>
                <a:path w="207970" h="179081">
                  <a:moveTo>
                    <a:pt x="0" y="94852"/>
                  </a:moveTo>
                  <a:lnTo>
                    <a:pt x="0" y="156157"/>
                  </a:lnTo>
                  <a:lnTo>
                    <a:pt x="0" y="96195"/>
                  </a:lnTo>
                  <a:lnTo>
                    <a:pt x="5588" y="33475"/>
                  </a:lnTo>
                  <a:lnTo>
                    <a:pt x="10744" y="24688"/>
                  </a:lnTo>
                  <a:lnTo>
                    <a:pt x="25832" y="11806"/>
                  </a:lnTo>
                  <a:lnTo>
                    <a:pt x="33599" y="10242"/>
                  </a:lnTo>
                  <a:lnTo>
                    <a:pt x="41117" y="11539"/>
                  </a:lnTo>
                  <a:lnTo>
                    <a:pt x="48468" y="14744"/>
                  </a:lnTo>
                  <a:lnTo>
                    <a:pt x="59755" y="27663"/>
                  </a:lnTo>
                  <a:lnTo>
                    <a:pt x="80268" y="81888"/>
                  </a:lnTo>
                  <a:lnTo>
                    <a:pt x="87538" y="104298"/>
                  </a:lnTo>
                  <a:lnTo>
                    <a:pt x="89944" y="106999"/>
                  </a:lnTo>
                  <a:lnTo>
                    <a:pt x="91548" y="104120"/>
                  </a:lnTo>
                  <a:lnTo>
                    <a:pt x="105927" y="43370"/>
                  </a:lnTo>
                  <a:lnTo>
                    <a:pt x="113759" y="22838"/>
                  </a:lnTo>
                  <a:lnTo>
                    <a:pt x="125039" y="5914"/>
                  </a:lnTo>
                  <a:lnTo>
                    <a:pt x="132492" y="1635"/>
                  </a:lnTo>
                  <a:lnTo>
                    <a:pt x="150132" y="0"/>
                  </a:lnTo>
                  <a:lnTo>
                    <a:pt x="157409" y="3542"/>
                  </a:lnTo>
                  <a:lnTo>
                    <a:pt x="187090" y="44050"/>
                  </a:lnTo>
                  <a:lnTo>
                    <a:pt x="201793" y="79930"/>
                  </a:lnTo>
                  <a:lnTo>
                    <a:pt x="207969" y="120197"/>
                  </a:lnTo>
                  <a:lnTo>
                    <a:pt x="200041" y="17908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118567" y="3469613"/>
              <a:ext cx="198740" cy="192921"/>
            </a:xfrm>
            <a:custGeom>
              <a:avLst/>
              <a:gdLst/>
              <a:ahLst/>
              <a:cxnLst/>
              <a:rect l="0" t="0" r="0" b="0"/>
              <a:pathLst>
                <a:path w="198740" h="192921">
                  <a:moveTo>
                    <a:pt x="103982" y="120604"/>
                  </a:moveTo>
                  <a:lnTo>
                    <a:pt x="100862" y="63340"/>
                  </a:lnTo>
                  <a:lnTo>
                    <a:pt x="94406" y="34322"/>
                  </a:lnTo>
                  <a:lnTo>
                    <a:pt x="83739" y="13627"/>
                  </a:lnTo>
                  <a:lnTo>
                    <a:pt x="75279" y="7172"/>
                  </a:lnTo>
                  <a:lnTo>
                    <a:pt x="53400" y="0"/>
                  </a:lnTo>
                  <a:lnTo>
                    <a:pt x="43354" y="427"/>
                  </a:lnTo>
                  <a:lnTo>
                    <a:pt x="25954" y="7141"/>
                  </a:lnTo>
                  <a:lnTo>
                    <a:pt x="13541" y="24162"/>
                  </a:lnTo>
                  <a:lnTo>
                    <a:pt x="5295" y="47326"/>
                  </a:lnTo>
                  <a:lnTo>
                    <a:pt x="0" y="100324"/>
                  </a:lnTo>
                  <a:lnTo>
                    <a:pt x="4544" y="155853"/>
                  </a:lnTo>
                  <a:lnTo>
                    <a:pt x="9614" y="166330"/>
                  </a:lnTo>
                  <a:lnTo>
                    <a:pt x="24606" y="181091"/>
                  </a:lnTo>
                  <a:lnTo>
                    <a:pt x="32347" y="183155"/>
                  </a:lnTo>
                  <a:lnTo>
                    <a:pt x="39847" y="182192"/>
                  </a:lnTo>
                  <a:lnTo>
                    <a:pt x="47187" y="179210"/>
                  </a:lnTo>
                  <a:lnTo>
                    <a:pt x="68697" y="158246"/>
                  </a:lnTo>
                  <a:lnTo>
                    <a:pt x="84298" y="124219"/>
                  </a:lnTo>
                  <a:lnTo>
                    <a:pt x="92815" y="74092"/>
                  </a:lnTo>
                  <a:lnTo>
                    <a:pt x="95367" y="76728"/>
                  </a:lnTo>
                  <a:lnTo>
                    <a:pt x="111253" y="128994"/>
                  </a:lnTo>
                  <a:lnTo>
                    <a:pt x="134170" y="183494"/>
                  </a:lnTo>
                  <a:lnTo>
                    <a:pt x="142825" y="189437"/>
                  </a:lnTo>
                  <a:lnTo>
                    <a:pt x="164919" y="192920"/>
                  </a:lnTo>
                  <a:lnTo>
                    <a:pt x="180978" y="190569"/>
                  </a:lnTo>
                  <a:lnTo>
                    <a:pt x="198739" y="1837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319501" y="3211191"/>
              <a:ext cx="18862" cy="463255"/>
            </a:xfrm>
            <a:custGeom>
              <a:avLst/>
              <a:gdLst/>
              <a:ahLst/>
              <a:cxnLst/>
              <a:rect l="0" t="0" r="0" b="0"/>
              <a:pathLst>
                <a:path w="18862" h="463255">
                  <a:moveTo>
                    <a:pt x="8333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7937" y="180103"/>
                  </a:lnTo>
                  <a:lnTo>
                    <a:pt x="8216" y="240668"/>
                  </a:lnTo>
                  <a:lnTo>
                    <a:pt x="8280" y="286728"/>
                  </a:lnTo>
                  <a:lnTo>
                    <a:pt x="9479" y="332156"/>
                  </a:lnTo>
                  <a:lnTo>
                    <a:pt x="15562" y="389445"/>
                  </a:lnTo>
                  <a:lnTo>
                    <a:pt x="18210" y="441959"/>
                  </a:lnTo>
                  <a:lnTo>
                    <a:pt x="1886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411360" y="3416172"/>
              <a:ext cx="182100" cy="279331"/>
            </a:xfrm>
            <a:custGeom>
              <a:avLst/>
              <a:gdLst/>
              <a:ahLst/>
              <a:cxnLst/>
              <a:rect l="0" t="0" r="0" b="0"/>
              <a:pathLst>
                <a:path w="182100" h="279331">
                  <a:moveTo>
                    <a:pt x="127044" y="5589"/>
                  </a:moveTo>
                  <a:lnTo>
                    <a:pt x="110276" y="0"/>
                  </a:lnTo>
                  <a:lnTo>
                    <a:pt x="77492" y="2113"/>
                  </a:lnTo>
                  <a:lnTo>
                    <a:pt x="57837" y="10283"/>
                  </a:lnTo>
                  <a:lnTo>
                    <a:pt x="41303" y="22883"/>
                  </a:lnTo>
                  <a:lnTo>
                    <a:pt x="4474" y="64062"/>
                  </a:lnTo>
                  <a:lnTo>
                    <a:pt x="877" y="73817"/>
                  </a:lnTo>
                  <a:lnTo>
                    <a:pt x="0" y="97134"/>
                  </a:lnTo>
                  <a:lnTo>
                    <a:pt x="3743" y="106393"/>
                  </a:lnTo>
                  <a:lnTo>
                    <a:pt x="17262" y="119801"/>
                  </a:lnTo>
                  <a:lnTo>
                    <a:pt x="41207" y="126540"/>
                  </a:lnTo>
                  <a:lnTo>
                    <a:pt x="104388" y="139627"/>
                  </a:lnTo>
                  <a:lnTo>
                    <a:pt x="158419" y="162176"/>
                  </a:lnTo>
                  <a:lnTo>
                    <a:pt x="173353" y="178129"/>
                  </a:lnTo>
                  <a:lnTo>
                    <a:pt x="178974" y="187296"/>
                  </a:lnTo>
                  <a:lnTo>
                    <a:pt x="182099" y="206841"/>
                  </a:lnTo>
                  <a:lnTo>
                    <a:pt x="181295" y="216966"/>
                  </a:lnTo>
                  <a:lnTo>
                    <a:pt x="174163" y="234455"/>
                  </a:lnTo>
                  <a:lnTo>
                    <a:pt x="168985" y="242394"/>
                  </a:lnTo>
                  <a:lnTo>
                    <a:pt x="153873" y="254336"/>
                  </a:lnTo>
                  <a:lnTo>
                    <a:pt x="109987" y="271533"/>
                  </a:lnTo>
                  <a:lnTo>
                    <a:pt x="50192" y="277790"/>
                  </a:lnTo>
                  <a:lnTo>
                    <a:pt x="702" y="2793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866983" y="3463875"/>
              <a:ext cx="8334" cy="200043"/>
            </a:xfrm>
            <a:custGeom>
              <a:avLst/>
              <a:gdLst/>
              <a:ahLst/>
              <a:cxnLst/>
              <a:rect l="0" t="0" r="0" b="0"/>
              <a:pathLst>
                <a:path w="8334" h="200043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7443" y="160885"/>
                  </a:lnTo>
                  <a:lnTo>
                    <a:pt x="8333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885845" y="332700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951324" y="3397890"/>
              <a:ext cx="151504" cy="255409"/>
            </a:xfrm>
            <a:custGeom>
              <a:avLst/>
              <a:gdLst/>
              <a:ahLst/>
              <a:cxnLst/>
              <a:rect l="0" t="0" r="0" b="0"/>
              <a:pathLst>
                <a:path w="151504" h="255409">
                  <a:moveTo>
                    <a:pt x="18749" y="108099"/>
                  </a:moveTo>
                  <a:lnTo>
                    <a:pt x="18749" y="162244"/>
                  </a:lnTo>
                  <a:lnTo>
                    <a:pt x="25984" y="223894"/>
                  </a:lnTo>
                  <a:lnTo>
                    <a:pt x="27813" y="250031"/>
                  </a:lnTo>
                  <a:lnTo>
                    <a:pt x="25961" y="255362"/>
                  </a:lnTo>
                  <a:lnTo>
                    <a:pt x="22387" y="255408"/>
                  </a:lnTo>
                  <a:lnTo>
                    <a:pt x="17664" y="251929"/>
                  </a:lnTo>
                  <a:lnTo>
                    <a:pt x="12417" y="235584"/>
                  </a:lnTo>
                  <a:lnTo>
                    <a:pt x="3460" y="181375"/>
                  </a:lnTo>
                  <a:lnTo>
                    <a:pt x="0" y="122747"/>
                  </a:lnTo>
                  <a:lnTo>
                    <a:pt x="9369" y="66106"/>
                  </a:lnTo>
                  <a:lnTo>
                    <a:pt x="16920" y="40303"/>
                  </a:lnTo>
                  <a:lnTo>
                    <a:pt x="28074" y="21036"/>
                  </a:lnTo>
                  <a:lnTo>
                    <a:pt x="43950" y="7793"/>
                  </a:lnTo>
                  <a:lnTo>
                    <a:pt x="53098" y="2624"/>
                  </a:lnTo>
                  <a:lnTo>
                    <a:pt x="72619" y="0"/>
                  </a:lnTo>
                  <a:lnTo>
                    <a:pt x="82738" y="938"/>
                  </a:lnTo>
                  <a:lnTo>
                    <a:pt x="91824" y="6243"/>
                  </a:lnTo>
                  <a:lnTo>
                    <a:pt x="115789" y="36066"/>
                  </a:lnTo>
                  <a:lnTo>
                    <a:pt x="141729" y="88065"/>
                  </a:lnTo>
                  <a:lnTo>
                    <a:pt x="151503" y="132579"/>
                  </a:lnTo>
                  <a:lnTo>
                    <a:pt x="151279" y="173454"/>
                  </a:lnTo>
                  <a:lnTo>
                    <a:pt x="145091" y="2028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412269" y="3221720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3120" y="52050"/>
                  </a:lnTo>
                  <a:lnTo>
                    <a:pt x="8334" y="101990"/>
                  </a:lnTo>
                  <a:lnTo>
                    <a:pt x="10095" y="160786"/>
                  </a:lnTo>
                  <a:lnTo>
                    <a:pt x="11613" y="217460"/>
                  </a:lnTo>
                  <a:lnTo>
                    <a:pt x="18845" y="273715"/>
                  </a:lnTo>
                  <a:lnTo>
                    <a:pt x="23522" y="322086"/>
                  </a:lnTo>
                  <a:lnTo>
                    <a:pt x="29197" y="374633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296456" y="3379647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0"/>
                  </a:moveTo>
                  <a:lnTo>
                    <a:pt x="173010" y="9065"/>
                  </a:lnTo>
                  <a:lnTo>
                    <a:pt x="120006" y="19815"/>
                  </a:lnTo>
                  <a:lnTo>
                    <a:pt x="63722" y="44305"/>
                  </a:lnTo>
                  <a:lnTo>
                    <a:pt x="16840" y="5987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528083" y="3169077"/>
              <a:ext cx="326793" cy="487382"/>
            </a:xfrm>
            <a:custGeom>
              <a:avLst/>
              <a:gdLst/>
              <a:ahLst/>
              <a:cxnLst/>
              <a:rect l="0" t="0" r="0" b="0"/>
              <a:pathLst>
                <a:path w="326793" h="487382">
                  <a:moveTo>
                    <a:pt x="0" y="0"/>
                  </a:moveTo>
                  <a:lnTo>
                    <a:pt x="5589" y="62093"/>
                  </a:lnTo>
                  <a:lnTo>
                    <a:pt x="9064" y="116794"/>
                  </a:lnTo>
                  <a:lnTo>
                    <a:pt x="15683" y="168097"/>
                  </a:lnTo>
                  <a:lnTo>
                    <a:pt x="25054" y="229701"/>
                  </a:lnTo>
                  <a:lnTo>
                    <a:pt x="35240" y="283049"/>
                  </a:lnTo>
                  <a:lnTo>
                    <a:pt x="41926" y="345337"/>
                  </a:lnTo>
                  <a:lnTo>
                    <a:pt x="48947" y="401410"/>
                  </a:lnTo>
                  <a:lnTo>
                    <a:pt x="50377" y="443890"/>
                  </a:lnTo>
                  <a:lnTo>
                    <a:pt x="48792" y="442156"/>
                  </a:lnTo>
                  <a:lnTo>
                    <a:pt x="44092" y="414889"/>
                  </a:lnTo>
                  <a:lnTo>
                    <a:pt x="48094" y="363753"/>
                  </a:lnTo>
                  <a:lnTo>
                    <a:pt x="51294" y="322509"/>
                  </a:lnTo>
                  <a:lnTo>
                    <a:pt x="55253" y="312102"/>
                  </a:lnTo>
                  <a:lnTo>
                    <a:pt x="69010" y="297419"/>
                  </a:lnTo>
                  <a:lnTo>
                    <a:pt x="77592" y="295376"/>
                  </a:lnTo>
                  <a:lnTo>
                    <a:pt x="96486" y="299344"/>
                  </a:lnTo>
                  <a:lnTo>
                    <a:pt x="113463" y="312026"/>
                  </a:lnTo>
                  <a:lnTo>
                    <a:pt x="143425" y="354354"/>
                  </a:lnTo>
                  <a:lnTo>
                    <a:pt x="156232" y="406605"/>
                  </a:lnTo>
                  <a:lnTo>
                    <a:pt x="162243" y="429888"/>
                  </a:lnTo>
                  <a:lnTo>
                    <a:pt x="165484" y="433991"/>
                  </a:lnTo>
                  <a:lnTo>
                    <a:pt x="168814" y="433217"/>
                  </a:lnTo>
                  <a:lnTo>
                    <a:pt x="172204" y="429191"/>
                  </a:lnTo>
                  <a:lnTo>
                    <a:pt x="198633" y="374409"/>
                  </a:lnTo>
                  <a:lnTo>
                    <a:pt x="217742" y="362156"/>
                  </a:lnTo>
                  <a:lnTo>
                    <a:pt x="241834" y="353981"/>
                  </a:lnTo>
                  <a:lnTo>
                    <a:pt x="292308" y="342493"/>
                  </a:lnTo>
                  <a:lnTo>
                    <a:pt x="303666" y="337124"/>
                  </a:lnTo>
                  <a:lnTo>
                    <a:pt x="319406" y="321799"/>
                  </a:lnTo>
                  <a:lnTo>
                    <a:pt x="325241" y="312798"/>
                  </a:lnTo>
                  <a:lnTo>
                    <a:pt x="326792" y="304459"/>
                  </a:lnTo>
                  <a:lnTo>
                    <a:pt x="325486" y="296559"/>
                  </a:lnTo>
                  <a:lnTo>
                    <a:pt x="322276" y="288953"/>
                  </a:lnTo>
                  <a:lnTo>
                    <a:pt x="309350" y="277383"/>
                  </a:lnTo>
                  <a:lnTo>
                    <a:pt x="300990" y="272659"/>
                  </a:lnTo>
                  <a:lnTo>
                    <a:pt x="261278" y="266012"/>
                  </a:lnTo>
                  <a:lnTo>
                    <a:pt x="235447" y="270695"/>
                  </a:lnTo>
                  <a:lnTo>
                    <a:pt x="213437" y="281746"/>
                  </a:lnTo>
                  <a:lnTo>
                    <a:pt x="195856" y="298356"/>
                  </a:lnTo>
                  <a:lnTo>
                    <a:pt x="186482" y="320556"/>
                  </a:lnTo>
                  <a:lnTo>
                    <a:pt x="180466" y="372936"/>
                  </a:lnTo>
                  <a:lnTo>
                    <a:pt x="185882" y="397377"/>
                  </a:lnTo>
                  <a:lnTo>
                    <a:pt x="214987" y="451200"/>
                  </a:lnTo>
                  <a:lnTo>
                    <a:pt x="228521" y="468035"/>
                  </a:lnTo>
                  <a:lnTo>
                    <a:pt x="254883" y="485078"/>
                  </a:lnTo>
                  <a:lnTo>
                    <a:pt x="271599" y="487381"/>
                  </a:lnTo>
                  <a:lnTo>
                    <a:pt x="294797" y="48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75565" y="3242777"/>
              <a:ext cx="148288" cy="400084"/>
            </a:xfrm>
            <a:custGeom>
              <a:avLst/>
              <a:gdLst/>
              <a:ahLst/>
              <a:cxnLst/>
              <a:rect l="0" t="0" r="0" b="0"/>
              <a:pathLst>
                <a:path w="148288" h="400084">
                  <a:moveTo>
                    <a:pt x="0" y="0"/>
                  </a:moveTo>
                  <a:lnTo>
                    <a:pt x="0" y="50432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12998" y="209647"/>
                  </a:lnTo>
                  <a:lnTo>
                    <a:pt x="17475" y="252274"/>
                  </a:lnTo>
                  <a:lnTo>
                    <a:pt x="19996" y="313393"/>
                  </a:lnTo>
                  <a:lnTo>
                    <a:pt x="19572" y="352820"/>
                  </a:lnTo>
                  <a:lnTo>
                    <a:pt x="17728" y="352197"/>
                  </a:lnTo>
                  <a:lnTo>
                    <a:pt x="15328" y="347102"/>
                  </a:lnTo>
                  <a:lnTo>
                    <a:pt x="17540" y="311985"/>
                  </a:lnTo>
                  <a:lnTo>
                    <a:pt x="32047" y="253561"/>
                  </a:lnTo>
                  <a:lnTo>
                    <a:pt x="35402" y="242740"/>
                  </a:lnTo>
                  <a:lnTo>
                    <a:pt x="42319" y="235526"/>
                  </a:lnTo>
                  <a:lnTo>
                    <a:pt x="62482" y="227510"/>
                  </a:lnTo>
                  <a:lnTo>
                    <a:pt x="83922" y="227068"/>
                  </a:lnTo>
                  <a:lnTo>
                    <a:pt x="94552" y="228587"/>
                  </a:lnTo>
                  <a:lnTo>
                    <a:pt x="112602" y="239635"/>
                  </a:lnTo>
                  <a:lnTo>
                    <a:pt x="135919" y="268705"/>
                  </a:lnTo>
                  <a:lnTo>
                    <a:pt x="143255" y="280912"/>
                  </a:lnTo>
                  <a:lnTo>
                    <a:pt x="148287" y="306954"/>
                  </a:lnTo>
                  <a:lnTo>
                    <a:pt x="145454" y="334125"/>
                  </a:lnTo>
                  <a:lnTo>
                    <a:pt x="136396" y="361799"/>
                  </a:lnTo>
                  <a:lnTo>
                    <a:pt x="121451" y="380338"/>
                  </a:lnTo>
                  <a:lnTo>
                    <a:pt x="112554" y="386920"/>
                  </a:lnTo>
                  <a:lnTo>
                    <a:pt x="87068" y="394233"/>
                  </a:lnTo>
                  <a:lnTo>
                    <a:pt x="46075" y="398349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88130" y="3358590"/>
              <a:ext cx="127591" cy="261701"/>
            </a:xfrm>
            <a:custGeom>
              <a:avLst/>
              <a:gdLst/>
              <a:ahLst/>
              <a:cxnLst/>
              <a:rect l="0" t="0" r="0" b="0"/>
              <a:pathLst>
                <a:path w="127591" h="261701">
                  <a:moveTo>
                    <a:pt x="71704" y="31586"/>
                  </a:moveTo>
                  <a:lnTo>
                    <a:pt x="54936" y="37175"/>
                  </a:lnTo>
                  <a:lnTo>
                    <a:pt x="40465" y="49277"/>
                  </a:lnTo>
                  <a:lnTo>
                    <a:pt x="12111" y="91232"/>
                  </a:lnTo>
                  <a:lnTo>
                    <a:pt x="2184" y="136476"/>
                  </a:lnTo>
                  <a:lnTo>
                    <a:pt x="0" y="194591"/>
                  </a:lnTo>
                  <a:lnTo>
                    <a:pt x="3960" y="218676"/>
                  </a:lnTo>
                  <a:lnTo>
                    <a:pt x="23945" y="251967"/>
                  </a:lnTo>
                  <a:lnTo>
                    <a:pt x="34016" y="258055"/>
                  </a:lnTo>
                  <a:lnTo>
                    <a:pt x="57684" y="261700"/>
                  </a:lnTo>
                  <a:lnTo>
                    <a:pt x="68206" y="258695"/>
                  </a:lnTo>
                  <a:lnTo>
                    <a:pt x="86137" y="245997"/>
                  </a:lnTo>
                  <a:lnTo>
                    <a:pt x="109386" y="213528"/>
                  </a:lnTo>
                  <a:lnTo>
                    <a:pt x="125503" y="168683"/>
                  </a:lnTo>
                  <a:lnTo>
                    <a:pt x="127590" y="141651"/>
                  </a:lnTo>
                  <a:lnTo>
                    <a:pt x="124988" y="90112"/>
                  </a:lnTo>
                  <a:lnTo>
                    <a:pt x="113358" y="48797"/>
                  </a:lnTo>
                  <a:lnTo>
                    <a:pt x="95094" y="18098"/>
                  </a:lnTo>
                  <a:lnTo>
                    <a:pt x="84829" y="8044"/>
                  </a:lnTo>
                  <a:lnTo>
                    <a:pt x="7170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507233" y="3453347"/>
              <a:ext cx="136872" cy="231628"/>
            </a:xfrm>
            <a:custGeom>
              <a:avLst/>
              <a:gdLst/>
              <a:ahLst/>
              <a:cxnLst/>
              <a:rect l="0" t="0" r="0" b="0"/>
              <a:pathLst>
                <a:path w="136872" h="231628">
                  <a:moveTo>
                    <a:pt x="136871" y="0"/>
                  </a:moveTo>
                  <a:lnTo>
                    <a:pt x="94888" y="44322"/>
                  </a:lnTo>
                  <a:lnTo>
                    <a:pt x="55256" y="107609"/>
                  </a:lnTo>
                  <a:lnTo>
                    <a:pt x="27034" y="165469"/>
                  </a:lnTo>
                  <a:lnTo>
                    <a:pt x="6033" y="206860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9486176" y="3390176"/>
              <a:ext cx="147400" cy="357970"/>
            </a:xfrm>
            <a:custGeom>
              <a:avLst/>
              <a:gdLst/>
              <a:ahLst/>
              <a:cxnLst/>
              <a:rect l="0" t="0" r="0" b="0"/>
              <a:pathLst>
                <a:path w="147400" h="357970">
                  <a:moveTo>
                    <a:pt x="0" y="0"/>
                  </a:moveTo>
                  <a:lnTo>
                    <a:pt x="19129" y="62280"/>
                  </a:lnTo>
                  <a:lnTo>
                    <a:pt x="40000" y="116330"/>
                  </a:lnTo>
                  <a:lnTo>
                    <a:pt x="61324" y="172067"/>
                  </a:lnTo>
                  <a:lnTo>
                    <a:pt x="86642" y="233836"/>
                  </a:lnTo>
                  <a:lnTo>
                    <a:pt x="112405" y="294872"/>
                  </a:lnTo>
                  <a:lnTo>
                    <a:pt x="147399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53927" y="3948186"/>
              <a:ext cx="20624" cy="473784"/>
            </a:xfrm>
            <a:custGeom>
              <a:avLst/>
              <a:gdLst/>
              <a:ahLst/>
              <a:cxnLst/>
              <a:rect l="0" t="0" r="0" b="0"/>
              <a:pathLst>
                <a:path w="20624" h="473784">
                  <a:moveTo>
                    <a:pt x="0" y="0"/>
                  </a:moveTo>
                  <a:lnTo>
                    <a:pt x="7236" y="28726"/>
                  </a:lnTo>
                  <a:lnTo>
                    <a:pt x="9878" y="92112"/>
                  </a:lnTo>
                  <a:lnTo>
                    <a:pt x="10400" y="150387"/>
                  </a:lnTo>
                  <a:lnTo>
                    <a:pt x="11673" y="206958"/>
                  </a:lnTo>
                  <a:lnTo>
                    <a:pt x="18857" y="263192"/>
                  </a:lnTo>
                  <a:lnTo>
                    <a:pt x="20623" y="319360"/>
                  </a:lnTo>
                  <a:lnTo>
                    <a:pt x="13736" y="377855"/>
                  </a:lnTo>
                  <a:lnTo>
                    <a:pt x="11479" y="429762"/>
                  </a:lnTo>
                  <a:lnTo>
                    <a:pt x="10529" y="4737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096000" y="4085057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304676" y="11178"/>
                  </a:lnTo>
                  <a:lnTo>
                    <a:pt x="286710" y="16666"/>
                  </a:lnTo>
                  <a:lnTo>
                    <a:pt x="229608" y="27714"/>
                  </a:lnTo>
                  <a:lnTo>
                    <a:pt x="166670" y="33940"/>
                  </a:lnTo>
                  <a:lnTo>
                    <a:pt x="109091" y="46088"/>
                  </a:lnTo>
                  <a:lnTo>
                    <a:pt x="56687" y="5251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90798" y="3906072"/>
              <a:ext cx="168456" cy="494840"/>
            </a:xfrm>
            <a:custGeom>
              <a:avLst/>
              <a:gdLst/>
              <a:ahLst/>
              <a:cxnLst/>
              <a:rect l="0" t="0" r="0" b="0"/>
              <a:pathLst>
                <a:path w="168456" h="494840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2" y="155249"/>
                  </a:lnTo>
                  <a:lnTo>
                    <a:pt x="18669" y="210734"/>
                  </a:lnTo>
                  <a:lnTo>
                    <a:pt x="20349" y="262091"/>
                  </a:lnTo>
                  <a:lnTo>
                    <a:pt x="20847" y="319812"/>
                  </a:lnTo>
                  <a:lnTo>
                    <a:pt x="20995" y="372790"/>
                  </a:lnTo>
                  <a:lnTo>
                    <a:pt x="21038" y="426701"/>
                  </a:lnTo>
                  <a:lnTo>
                    <a:pt x="21044" y="442395"/>
                  </a:lnTo>
                  <a:lnTo>
                    <a:pt x="18709" y="449348"/>
                  </a:lnTo>
                  <a:lnTo>
                    <a:pt x="14812" y="450474"/>
                  </a:lnTo>
                  <a:lnTo>
                    <a:pt x="9875" y="447715"/>
                  </a:lnTo>
                  <a:lnTo>
                    <a:pt x="6583" y="441196"/>
                  </a:lnTo>
                  <a:lnTo>
                    <a:pt x="2926" y="421475"/>
                  </a:lnTo>
                  <a:lnTo>
                    <a:pt x="11838" y="360208"/>
                  </a:lnTo>
                  <a:lnTo>
                    <a:pt x="19299" y="339077"/>
                  </a:lnTo>
                  <a:lnTo>
                    <a:pt x="30414" y="321886"/>
                  </a:lnTo>
                  <a:lnTo>
                    <a:pt x="38993" y="316367"/>
                  </a:lnTo>
                  <a:lnTo>
                    <a:pt x="61004" y="310233"/>
                  </a:lnTo>
                  <a:lnTo>
                    <a:pt x="94114" y="312370"/>
                  </a:lnTo>
                  <a:lnTo>
                    <a:pt x="112408" y="320545"/>
                  </a:lnTo>
                  <a:lnTo>
                    <a:pt x="128338" y="333147"/>
                  </a:lnTo>
                  <a:lnTo>
                    <a:pt x="149290" y="361143"/>
                  </a:lnTo>
                  <a:lnTo>
                    <a:pt x="162257" y="399724"/>
                  </a:lnTo>
                  <a:lnTo>
                    <a:pt x="167231" y="458330"/>
                  </a:lnTo>
                  <a:lnTo>
                    <a:pt x="168455" y="4948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13571" y="4208715"/>
              <a:ext cx="219425" cy="207785"/>
            </a:xfrm>
            <a:custGeom>
              <a:avLst/>
              <a:gdLst/>
              <a:ahLst/>
              <a:cxnLst/>
              <a:rect l="0" t="0" r="0" b="0"/>
              <a:pathLst>
                <a:path w="219425" h="207785">
                  <a:moveTo>
                    <a:pt x="114139" y="65855"/>
                  </a:moveTo>
                  <a:lnTo>
                    <a:pt x="119728" y="49087"/>
                  </a:lnTo>
                  <a:lnTo>
                    <a:pt x="119352" y="31496"/>
                  </a:lnTo>
                  <a:lnTo>
                    <a:pt x="117615" y="21892"/>
                  </a:lnTo>
                  <a:lnTo>
                    <a:pt x="112947" y="14319"/>
                  </a:lnTo>
                  <a:lnTo>
                    <a:pt x="98401" y="2786"/>
                  </a:lnTo>
                  <a:lnTo>
                    <a:pt x="80238" y="0"/>
                  </a:lnTo>
                  <a:lnTo>
                    <a:pt x="70481" y="894"/>
                  </a:lnTo>
                  <a:lnTo>
                    <a:pt x="53401" y="8127"/>
                  </a:lnTo>
                  <a:lnTo>
                    <a:pt x="45571" y="13331"/>
                  </a:lnTo>
                  <a:lnTo>
                    <a:pt x="33751" y="31592"/>
                  </a:lnTo>
                  <a:lnTo>
                    <a:pt x="6803" y="88899"/>
                  </a:lnTo>
                  <a:lnTo>
                    <a:pt x="0" y="148742"/>
                  </a:lnTo>
                  <a:lnTo>
                    <a:pt x="1408" y="175223"/>
                  </a:lnTo>
                  <a:lnTo>
                    <a:pt x="9834" y="194791"/>
                  </a:lnTo>
                  <a:lnTo>
                    <a:pt x="17696" y="200946"/>
                  </a:lnTo>
                  <a:lnTo>
                    <a:pt x="38909" y="207784"/>
                  </a:lnTo>
                  <a:lnTo>
                    <a:pt x="48778" y="206097"/>
                  </a:lnTo>
                  <a:lnTo>
                    <a:pt x="65982" y="194865"/>
                  </a:lnTo>
                  <a:lnTo>
                    <a:pt x="83233" y="168811"/>
                  </a:lnTo>
                  <a:lnTo>
                    <a:pt x="103237" y="109857"/>
                  </a:lnTo>
                  <a:lnTo>
                    <a:pt x="110909" y="73823"/>
                  </a:lnTo>
                  <a:lnTo>
                    <a:pt x="112703" y="56528"/>
                  </a:lnTo>
                  <a:lnTo>
                    <a:pt x="128736" y="119297"/>
                  </a:lnTo>
                  <a:lnTo>
                    <a:pt x="163937" y="181738"/>
                  </a:lnTo>
                  <a:lnTo>
                    <a:pt x="171903" y="186394"/>
                  </a:lnTo>
                  <a:lnTo>
                    <a:pt x="180725" y="187158"/>
                  </a:lnTo>
                  <a:lnTo>
                    <a:pt x="197545" y="182939"/>
                  </a:lnTo>
                  <a:lnTo>
                    <a:pt x="219424" y="17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64580" y="3979772"/>
              <a:ext cx="10530" cy="452726"/>
            </a:xfrm>
            <a:custGeom>
              <a:avLst/>
              <a:gdLst/>
              <a:ahLst/>
              <a:cxnLst/>
              <a:rect l="0" t="0" r="0" b="0"/>
              <a:pathLst>
                <a:path w="10530" h="452726">
                  <a:moveTo>
                    <a:pt x="10529" y="0"/>
                  </a:moveTo>
                  <a:lnTo>
                    <a:pt x="3293" y="27556"/>
                  </a:lnTo>
                  <a:lnTo>
                    <a:pt x="3770" y="80659"/>
                  </a:lnTo>
                  <a:lnTo>
                    <a:pt x="9194" y="131226"/>
                  </a:lnTo>
                  <a:lnTo>
                    <a:pt x="10265" y="186275"/>
                  </a:lnTo>
                  <a:lnTo>
                    <a:pt x="10476" y="242209"/>
                  </a:lnTo>
                  <a:lnTo>
                    <a:pt x="10513" y="290524"/>
                  </a:lnTo>
                  <a:lnTo>
                    <a:pt x="4936" y="352965"/>
                  </a:lnTo>
                  <a:lnTo>
                    <a:pt x="975" y="412395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727710" y="4127171"/>
              <a:ext cx="252685" cy="84229"/>
            </a:xfrm>
            <a:custGeom>
              <a:avLst/>
              <a:gdLst/>
              <a:ahLst/>
              <a:cxnLst/>
              <a:rect l="0" t="0" r="0" b="0"/>
              <a:pathLst>
                <a:path w="252685" h="84229">
                  <a:moveTo>
                    <a:pt x="252684" y="0"/>
                  </a:moveTo>
                  <a:lnTo>
                    <a:pt x="199656" y="14654"/>
                  </a:lnTo>
                  <a:lnTo>
                    <a:pt x="149445" y="29367"/>
                  </a:lnTo>
                  <a:lnTo>
                    <a:pt x="94468" y="50471"/>
                  </a:lnTo>
                  <a:lnTo>
                    <a:pt x="34103" y="6990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948808" y="3937658"/>
              <a:ext cx="42115" cy="94757"/>
            </a:xfrm>
            <a:custGeom>
              <a:avLst/>
              <a:gdLst/>
              <a:ahLst/>
              <a:cxnLst/>
              <a:rect l="0" t="0" r="0" b="0"/>
              <a:pathLst>
                <a:path w="42115" h="94757">
                  <a:moveTo>
                    <a:pt x="0" y="0"/>
                  </a:moveTo>
                  <a:lnTo>
                    <a:pt x="25194" y="59941"/>
                  </a:lnTo>
                  <a:lnTo>
                    <a:pt x="42114" y="947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033036" y="4145209"/>
              <a:ext cx="181383" cy="259937"/>
            </a:xfrm>
            <a:custGeom>
              <a:avLst/>
              <a:gdLst/>
              <a:ahLst/>
              <a:cxnLst/>
              <a:rect l="0" t="0" r="0" b="0"/>
              <a:pathLst>
                <a:path w="181383" h="259937">
                  <a:moveTo>
                    <a:pt x="178985" y="13547"/>
                  </a:moveTo>
                  <a:lnTo>
                    <a:pt x="162217" y="2369"/>
                  </a:lnTo>
                  <a:lnTo>
                    <a:pt x="144625" y="0"/>
                  </a:lnTo>
                  <a:lnTo>
                    <a:pt x="125110" y="4017"/>
                  </a:lnTo>
                  <a:lnTo>
                    <a:pt x="64233" y="38817"/>
                  </a:lnTo>
                  <a:lnTo>
                    <a:pt x="41129" y="60549"/>
                  </a:lnTo>
                  <a:lnTo>
                    <a:pt x="30758" y="78891"/>
                  </a:lnTo>
                  <a:lnTo>
                    <a:pt x="29864" y="87525"/>
                  </a:lnTo>
                  <a:lnTo>
                    <a:pt x="35110" y="103358"/>
                  </a:lnTo>
                  <a:lnTo>
                    <a:pt x="48360" y="115074"/>
                  </a:lnTo>
                  <a:lnTo>
                    <a:pt x="67117" y="123011"/>
                  </a:lnTo>
                  <a:lnTo>
                    <a:pt x="125244" y="134114"/>
                  </a:lnTo>
                  <a:lnTo>
                    <a:pt x="157602" y="149357"/>
                  </a:lnTo>
                  <a:lnTo>
                    <a:pt x="172600" y="168273"/>
                  </a:lnTo>
                  <a:lnTo>
                    <a:pt x="178238" y="179869"/>
                  </a:lnTo>
                  <a:lnTo>
                    <a:pt x="181382" y="202111"/>
                  </a:lnTo>
                  <a:lnTo>
                    <a:pt x="177710" y="223696"/>
                  </a:lnTo>
                  <a:lnTo>
                    <a:pt x="168280" y="244986"/>
                  </a:lnTo>
                  <a:lnTo>
                    <a:pt x="160149" y="252068"/>
                  </a:lnTo>
                  <a:lnTo>
                    <a:pt x="138638" y="259936"/>
                  </a:lnTo>
                  <a:lnTo>
                    <a:pt x="94630" y="258777"/>
                  </a:lnTo>
                  <a:lnTo>
                    <a:pt x="44169" y="246734"/>
                  </a:lnTo>
                  <a:lnTo>
                    <a:pt x="0" y="2241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61138" y="4155744"/>
              <a:ext cx="155203" cy="233198"/>
            </a:xfrm>
            <a:custGeom>
              <a:avLst/>
              <a:gdLst/>
              <a:ahLst/>
              <a:cxnLst/>
              <a:rect l="0" t="0" r="0" b="0"/>
              <a:pathLst>
                <a:path w="155203" h="233198">
                  <a:moveTo>
                    <a:pt x="35152" y="34598"/>
                  </a:moveTo>
                  <a:lnTo>
                    <a:pt x="27916" y="62154"/>
                  </a:lnTo>
                  <a:lnTo>
                    <a:pt x="28393" y="118376"/>
                  </a:lnTo>
                  <a:lnTo>
                    <a:pt x="33817" y="180478"/>
                  </a:lnTo>
                  <a:lnTo>
                    <a:pt x="33719" y="232476"/>
                  </a:lnTo>
                  <a:lnTo>
                    <a:pt x="31857" y="233197"/>
                  </a:lnTo>
                  <a:lnTo>
                    <a:pt x="29445" y="230168"/>
                  </a:lnTo>
                  <a:lnTo>
                    <a:pt x="13806" y="179097"/>
                  </a:lnTo>
                  <a:lnTo>
                    <a:pt x="0" y="125272"/>
                  </a:lnTo>
                  <a:lnTo>
                    <a:pt x="690" y="83561"/>
                  </a:lnTo>
                  <a:lnTo>
                    <a:pt x="8303" y="47156"/>
                  </a:lnTo>
                  <a:lnTo>
                    <a:pt x="23557" y="19731"/>
                  </a:lnTo>
                  <a:lnTo>
                    <a:pt x="39357" y="7323"/>
                  </a:lnTo>
                  <a:lnTo>
                    <a:pt x="48484" y="2376"/>
                  </a:lnTo>
                  <a:lnTo>
                    <a:pt x="67983" y="0"/>
                  </a:lnTo>
                  <a:lnTo>
                    <a:pt x="78097" y="1004"/>
                  </a:lnTo>
                  <a:lnTo>
                    <a:pt x="95572" y="11479"/>
                  </a:lnTo>
                  <a:lnTo>
                    <a:pt x="125856" y="46799"/>
                  </a:lnTo>
                  <a:lnTo>
                    <a:pt x="145962" y="88741"/>
                  </a:lnTo>
                  <a:lnTo>
                    <a:pt x="155202" y="127329"/>
                  </a:lnTo>
                  <a:lnTo>
                    <a:pt x="152149" y="172931"/>
                  </a:lnTo>
                  <a:lnTo>
                    <a:pt x="150965" y="1925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34830" y="4187569"/>
              <a:ext cx="164040" cy="224165"/>
            </a:xfrm>
            <a:custGeom>
              <a:avLst/>
              <a:gdLst/>
              <a:ahLst/>
              <a:cxnLst/>
              <a:rect l="0" t="0" r="0" b="0"/>
              <a:pathLst>
                <a:path w="164040" h="224165">
                  <a:moveTo>
                    <a:pt x="103616" y="13301"/>
                  </a:moveTo>
                  <a:lnTo>
                    <a:pt x="92437" y="2122"/>
                  </a:lnTo>
                  <a:lnTo>
                    <a:pt x="85635" y="0"/>
                  </a:lnTo>
                  <a:lnTo>
                    <a:pt x="68718" y="761"/>
                  </a:lnTo>
                  <a:lnTo>
                    <a:pt x="52621" y="8117"/>
                  </a:lnTo>
                  <a:lnTo>
                    <a:pt x="45053" y="13355"/>
                  </a:lnTo>
                  <a:lnTo>
                    <a:pt x="33523" y="28533"/>
                  </a:lnTo>
                  <a:lnTo>
                    <a:pt x="6777" y="85497"/>
                  </a:lnTo>
                  <a:lnTo>
                    <a:pt x="0" y="143159"/>
                  </a:lnTo>
                  <a:lnTo>
                    <a:pt x="1412" y="172791"/>
                  </a:lnTo>
                  <a:lnTo>
                    <a:pt x="9839" y="193760"/>
                  </a:lnTo>
                  <a:lnTo>
                    <a:pt x="33326" y="218719"/>
                  </a:lnTo>
                  <a:lnTo>
                    <a:pt x="42718" y="222776"/>
                  </a:lnTo>
                  <a:lnTo>
                    <a:pt x="62512" y="224164"/>
                  </a:lnTo>
                  <a:lnTo>
                    <a:pt x="93386" y="218369"/>
                  </a:lnTo>
                  <a:lnTo>
                    <a:pt x="119171" y="203654"/>
                  </a:lnTo>
                  <a:lnTo>
                    <a:pt x="141630" y="178886"/>
                  </a:lnTo>
                  <a:lnTo>
                    <a:pt x="157513" y="149321"/>
                  </a:lnTo>
                  <a:lnTo>
                    <a:pt x="164039" y="112745"/>
                  </a:lnTo>
                  <a:lnTo>
                    <a:pt x="159326" y="89084"/>
                  </a:lnTo>
                  <a:lnTo>
                    <a:pt x="143520" y="5915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827612" y="3958715"/>
              <a:ext cx="16119" cy="421141"/>
            </a:xfrm>
            <a:custGeom>
              <a:avLst/>
              <a:gdLst/>
              <a:ahLst/>
              <a:cxnLst/>
              <a:rect l="0" t="0" r="0" b="0"/>
              <a:pathLst>
                <a:path w="16119" h="421141">
                  <a:moveTo>
                    <a:pt x="5590" y="0"/>
                  </a:moveTo>
                  <a:lnTo>
                    <a:pt x="0" y="62093"/>
                  </a:lnTo>
                  <a:lnTo>
                    <a:pt x="3273" y="109751"/>
                  </a:lnTo>
                  <a:lnTo>
                    <a:pt x="4903" y="166919"/>
                  </a:lnTo>
                  <a:lnTo>
                    <a:pt x="6557" y="218563"/>
                  </a:lnTo>
                  <a:lnTo>
                    <a:pt x="11089" y="261306"/>
                  </a:lnTo>
                  <a:lnTo>
                    <a:pt x="13883" y="304479"/>
                  </a:lnTo>
                  <a:lnTo>
                    <a:pt x="15456" y="362007"/>
                  </a:lnTo>
                  <a:lnTo>
                    <a:pt x="16118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717388" y="4106114"/>
              <a:ext cx="242157" cy="63172"/>
            </a:xfrm>
            <a:custGeom>
              <a:avLst/>
              <a:gdLst/>
              <a:ahLst/>
              <a:cxnLst/>
              <a:rect l="0" t="0" r="0" b="0"/>
              <a:pathLst>
                <a:path w="242157" h="63172">
                  <a:moveTo>
                    <a:pt x="242156" y="0"/>
                  </a:moveTo>
                  <a:lnTo>
                    <a:pt x="193226" y="3119"/>
                  </a:lnTo>
                  <a:lnTo>
                    <a:pt x="145380" y="11453"/>
                  </a:lnTo>
                  <a:lnTo>
                    <a:pt x="82400" y="24749"/>
                  </a:lnTo>
                  <a:lnTo>
                    <a:pt x="25323" y="5047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152176" y="3994419"/>
              <a:ext cx="144281" cy="438079"/>
            </a:xfrm>
            <a:custGeom>
              <a:avLst/>
              <a:gdLst/>
              <a:ahLst/>
              <a:cxnLst/>
              <a:rect l="0" t="0" r="0" b="0"/>
              <a:pathLst>
                <a:path w="144281" h="438079">
                  <a:moveTo>
                    <a:pt x="70581" y="438078"/>
                  </a:moveTo>
                  <a:lnTo>
                    <a:pt x="52623" y="383033"/>
                  </a:lnTo>
                  <a:lnTo>
                    <a:pt x="38913" y="331625"/>
                  </a:lnTo>
                  <a:lnTo>
                    <a:pt x="28442" y="284094"/>
                  </a:lnTo>
                  <a:lnTo>
                    <a:pt x="17931" y="228676"/>
                  </a:lnTo>
                  <a:lnTo>
                    <a:pt x="7408" y="172092"/>
                  </a:lnTo>
                  <a:lnTo>
                    <a:pt x="0" y="117112"/>
                  </a:lnTo>
                  <a:lnTo>
                    <a:pt x="925" y="74305"/>
                  </a:lnTo>
                  <a:lnTo>
                    <a:pt x="6867" y="51793"/>
                  </a:lnTo>
                  <a:lnTo>
                    <a:pt x="29746" y="18277"/>
                  </a:lnTo>
                  <a:lnTo>
                    <a:pt x="36338" y="10812"/>
                  </a:lnTo>
                  <a:lnTo>
                    <a:pt x="59261" y="2517"/>
                  </a:lnTo>
                  <a:lnTo>
                    <a:pt x="86607" y="0"/>
                  </a:lnTo>
                  <a:lnTo>
                    <a:pt x="119392" y="5160"/>
                  </a:lnTo>
                  <a:lnTo>
                    <a:pt x="144280" y="1693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054300" y="4242984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6695" y="17959"/>
                  </a:lnTo>
                  <a:lnTo>
                    <a:pt x="93945" y="35149"/>
                  </a:lnTo>
                  <a:lnTo>
                    <a:pt x="37968" y="49144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277147" y="4190342"/>
              <a:ext cx="111264" cy="218741"/>
            </a:xfrm>
            <a:custGeom>
              <a:avLst/>
              <a:gdLst/>
              <a:ahLst/>
              <a:cxnLst/>
              <a:rect l="0" t="0" r="0" b="0"/>
              <a:pathLst>
                <a:path w="111264" h="218741">
                  <a:moveTo>
                    <a:pt x="19309" y="21057"/>
                  </a:moveTo>
                  <a:lnTo>
                    <a:pt x="8130" y="37824"/>
                  </a:lnTo>
                  <a:lnTo>
                    <a:pt x="1179" y="76197"/>
                  </a:lnTo>
                  <a:lnTo>
                    <a:pt x="0" y="134331"/>
                  </a:lnTo>
                  <a:lnTo>
                    <a:pt x="9819" y="194687"/>
                  </a:lnTo>
                  <a:lnTo>
                    <a:pt x="12982" y="207000"/>
                  </a:lnTo>
                  <a:lnTo>
                    <a:pt x="19770" y="214039"/>
                  </a:lnTo>
                  <a:lnTo>
                    <a:pt x="28975" y="217562"/>
                  </a:lnTo>
                  <a:lnTo>
                    <a:pt x="39791" y="218740"/>
                  </a:lnTo>
                  <a:lnTo>
                    <a:pt x="61168" y="210692"/>
                  </a:lnTo>
                  <a:lnTo>
                    <a:pt x="71781" y="203632"/>
                  </a:lnTo>
                  <a:lnTo>
                    <a:pt x="86693" y="183310"/>
                  </a:lnTo>
                  <a:lnTo>
                    <a:pt x="105799" y="132135"/>
                  </a:lnTo>
                  <a:lnTo>
                    <a:pt x="111263" y="69731"/>
                  </a:lnTo>
                  <a:lnTo>
                    <a:pt x="105410" y="20490"/>
                  </a:lnTo>
                  <a:lnTo>
                    <a:pt x="10353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475440" y="4053471"/>
              <a:ext cx="1" cy="368499"/>
            </a:xfrm>
            <a:custGeom>
              <a:avLst/>
              <a:gdLst/>
              <a:ahLst/>
              <a:cxnLst/>
              <a:rect l="0" t="0" r="0" b="0"/>
              <a:pathLst>
                <a:path w="1" h="368499">
                  <a:moveTo>
                    <a:pt x="0" y="0"/>
                  </a:moveTo>
                  <a:lnTo>
                    <a:pt x="0" y="48931"/>
                  </a:lnTo>
                  <a:lnTo>
                    <a:pt x="0" y="103015"/>
                  </a:lnTo>
                  <a:lnTo>
                    <a:pt x="0" y="146390"/>
                  </a:lnTo>
                  <a:lnTo>
                    <a:pt x="0" y="207932"/>
                  </a:lnTo>
                  <a:lnTo>
                    <a:pt x="0" y="258011"/>
                  </a:lnTo>
                  <a:lnTo>
                    <a:pt x="0" y="308205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549140" y="4011357"/>
              <a:ext cx="10530" cy="368499"/>
            </a:xfrm>
            <a:custGeom>
              <a:avLst/>
              <a:gdLst/>
              <a:ahLst/>
              <a:cxnLst/>
              <a:rect l="0" t="0" r="0" b="0"/>
              <a:pathLst>
                <a:path w="10530" h="368499">
                  <a:moveTo>
                    <a:pt x="10529" y="0"/>
                  </a:moveTo>
                  <a:lnTo>
                    <a:pt x="10529" y="52050"/>
                  </a:lnTo>
                  <a:lnTo>
                    <a:pt x="7409" y="108229"/>
                  </a:lnTo>
                  <a:lnTo>
                    <a:pt x="2195" y="163089"/>
                  </a:lnTo>
                  <a:lnTo>
                    <a:pt x="433" y="223548"/>
                  </a:lnTo>
                  <a:lnTo>
                    <a:pt x="128" y="283176"/>
                  </a:lnTo>
                  <a:lnTo>
                    <a:pt x="38" y="335938"/>
                  </a:lnTo>
                  <a:lnTo>
                    <a:pt x="0" y="3684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Freeform 81"/>
          <p:cNvSpPr/>
          <p:nvPr/>
        </p:nvSpPr>
        <p:spPr>
          <a:xfrm>
            <a:off x="1775936" y="291712"/>
            <a:ext cx="392935" cy="458605"/>
          </a:xfrm>
          <a:custGeom>
            <a:avLst/>
            <a:gdLst/>
            <a:ahLst/>
            <a:cxnLst/>
            <a:rect l="0" t="0" r="0" b="0"/>
            <a:pathLst>
              <a:path w="392935" h="458605">
                <a:moveTo>
                  <a:pt x="87608" y="55728"/>
                </a:moveTo>
                <a:lnTo>
                  <a:pt x="44946" y="109842"/>
                </a:lnTo>
                <a:lnTo>
                  <a:pt x="17309" y="145186"/>
                </a:lnTo>
                <a:lnTo>
                  <a:pt x="11496" y="146952"/>
                </a:lnTo>
                <a:lnTo>
                  <a:pt x="6451" y="144620"/>
                </a:lnTo>
                <a:lnTo>
                  <a:pt x="1918" y="139556"/>
                </a:lnTo>
                <a:lnTo>
                  <a:pt x="0" y="121451"/>
                </a:lnTo>
                <a:lnTo>
                  <a:pt x="4217" y="98976"/>
                </a:lnTo>
                <a:lnTo>
                  <a:pt x="32490" y="45349"/>
                </a:lnTo>
                <a:lnTo>
                  <a:pt x="52819" y="19247"/>
                </a:lnTo>
                <a:lnTo>
                  <a:pt x="79250" y="2285"/>
                </a:lnTo>
                <a:lnTo>
                  <a:pt x="102220" y="0"/>
                </a:lnTo>
                <a:lnTo>
                  <a:pt x="126857" y="4054"/>
                </a:lnTo>
                <a:lnTo>
                  <a:pt x="149506" y="13654"/>
                </a:lnTo>
                <a:lnTo>
                  <a:pt x="168150" y="31959"/>
                </a:lnTo>
                <a:lnTo>
                  <a:pt x="205276" y="94192"/>
                </a:lnTo>
                <a:lnTo>
                  <a:pt x="218268" y="130686"/>
                </a:lnTo>
                <a:lnTo>
                  <a:pt x="223808" y="177503"/>
                </a:lnTo>
                <a:lnTo>
                  <a:pt x="229999" y="228420"/>
                </a:lnTo>
                <a:lnTo>
                  <a:pt x="225464" y="280551"/>
                </a:lnTo>
                <a:lnTo>
                  <a:pt x="215542" y="331872"/>
                </a:lnTo>
                <a:lnTo>
                  <a:pt x="191821" y="391728"/>
                </a:lnTo>
                <a:lnTo>
                  <a:pt x="177208" y="417971"/>
                </a:lnTo>
                <a:lnTo>
                  <a:pt x="149251" y="444729"/>
                </a:lnTo>
                <a:lnTo>
                  <a:pt x="129043" y="455955"/>
                </a:lnTo>
                <a:lnTo>
                  <a:pt x="105243" y="458604"/>
                </a:lnTo>
                <a:lnTo>
                  <a:pt x="80238" y="454713"/>
                </a:lnTo>
                <a:lnTo>
                  <a:pt x="47599" y="439368"/>
                </a:lnTo>
                <a:lnTo>
                  <a:pt x="30442" y="426666"/>
                </a:lnTo>
                <a:lnTo>
                  <a:pt x="13218" y="400772"/>
                </a:lnTo>
                <a:lnTo>
                  <a:pt x="6295" y="359694"/>
                </a:lnTo>
                <a:lnTo>
                  <a:pt x="10914" y="333544"/>
                </a:lnTo>
                <a:lnTo>
                  <a:pt x="15422" y="321657"/>
                </a:lnTo>
                <a:lnTo>
                  <a:pt x="29789" y="305330"/>
                </a:lnTo>
                <a:lnTo>
                  <a:pt x="38533" y="299338"/>
                </a:lnTo>
                <a:lnTo>
                  <a:pt x="60727" y="295800"/>
                </a:lnTo>
                <a:lnTo>
                  <a:pt x="118693" y="303061"/>
                </a:lnTo>
                <a:lnTo>
                  <a:pt x="142757" y="312273"/>
                </a:lnTo>
                <a:lnTo>
                  <a:pt x="200458" y="351251"/>
                </a:lnTo>
                <a:lnTo>
                  <a:pt x="255674" y="383175"/>
                </a:lnTo>
                <a:lnTo>
                  <a:pt x="311774" y="402846"/>
                </a:lnTo>
                <a:lnTo>
                  <a:pt x="374621" y="412268"/>
                </a:lnTo>
                <a:lnTo>
                  <a:pt x="392934" y="41369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789637" y="1674031"/>
            <a:ext cx="1884602" cy="1726674"/>
            <a:chOff x="789637" y="1674031"/>
            <a:chExt cx="1884602" cy="1726674"/>
          </a:xfrm>
        </p:grpSpPr>
        <p:sp>
          <p:nvSpPr>
            <p:cNvPr id="83" name="Freeform 82"/>
            <p:cNvSpPr/>
            <p:nvPr/>
          </p:nvSpPr>
          <p:spPr>
            <a:xfrm>
              <a:off x="1337119" y="1726673"/>
              <a:ext cx="41978" cy="536954"/>
            </a:xfrm>
            <a:custGeom>
              <a:avLst/>
              <a:gdLst/>
              <a:ahLst/>
              <a:cxnLst/>
              <a:rect l="0" t="0" r="0" b="0"/>
              <a:pathLst>
                <a:path w="41978" h="536954">
                  <a:moveTo>
                    <a:pt x="10528" y="0"/>
                  </a:moveTo>
                  <a:lnTo>
                    <a:pt x="21707" y="11179"/>
                  </a:lnTo>
                  <a:lnTo>
                    <a:pt x="34247" y="46076"/>
                  </a:lnTo>
                  <a:lnTo>
                    <a:pt x="40560" y="105375"/>
                  </a:lnTo>
                  <a:lnTo>
                    <a:pt x="41653" y="165623"/>
                  </a:lnTo>
                  <a:lnTo>
                    <a:pt x="41977" y="214670"/>
                  </a:lnTo>
                  <a:lnTo>
                    <a:pt x="38967" y="273165"/>
                  </a:lnTo>
                  <a:lnTo>
                    <a:pt x="33773" y="325043"/>
                  </a:lnTo>
                  <a:lnTo>
                    <a:pt x="31388" y="367902"/>
                  </a:lnTo>
                  <a:lnTo>
                    <a:pt x="23468" y="430322"/>
                  </a:lnTo>
                  <a:lnTo>
                    <a:pt x="13712" y="48404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76111" y="1674031"/>
              <a:ext cx="267675" cy="624349"/>
            </a:xfrm>
            <a:custGeom>
              <a:avLst/>
              <a:gdLst/>
              <a:ahLst/>
              <a:cxnLst/>
              <a:rect l="0" t="0" r="0" b="0"/>
              <a:pathLst>
                <a:path w="267675" h="624349">
                  <a:moveTo>
                    <a:pt x="155847" y="0"/>
                  </a:moveTo>
                  <a:lnTo>
                    <a:pt x="126539" y="55141"/>
                  </a:lnTo>
                  <a:lnTo>
                    <a:pt x="99452" y="118170"/>
                  </a:lnTo>
                  <a:lnTo>
                    <a:pt x="70157" y="177908"/>
                  </a:lnTo>
                  <a:lnTo>
                    <a:pt x="50832" y="231485"/>
                  </a:lnTo>
                  <a:lnTo>
                    <a:pt x="33050" y="291486"/>
                  </a:lnTo>
                  <a:lnTo>
                    <a:pt x="15472" y="347004"/>
                  </a:lnTo>
                  <a:lnTo>
                    <a:pt x="4940" y="395664"/>
                  </a:lnTo>
                  <a:lnTo>
                    <a:pt x="0" y="443357"/>
                  </a:lnTo>
                  <a:lnTo>
                    <a:pt x="4125" y="498302"/>
                  </a:lnTo>
                  <a:lnTo>
                    <a:pt x="17170" y="560601"/>
                  </a:lnTo>
                  <a:lnTo>
                    <a:pt x="28312" y="580998"/>
                  </a:lnTo>
                  <a:lnTo>
                    <a:pt x="53328" y="605636"/>
                  </a:lnTo>
                  <a:lnTo>
                    <a:pt x="82967" y="622164"/>
                  </a:lnTo>
                  <a:lnTo>
                    <a:pt x="103569" y="624348"/>
                  </a:lnTo>
                  <a:lnTo>
                    <a:pt x="125593" y="620249"/>
                  </a:lnTo>
                  <a:lnTo>
                    <a:pt x="185991" y="592058"/>
                  </a:lnTo>
                  <a:lnTo>
                    <a:pt x="213001" y="560559"/>
                  </a:lnTo>
                  <a:lnTo>
                    <a:pt x="243089" y="501929"/>
                  </a:lnTo>
                  <a:lnTo>
                    <a:pt x="262155" y="464184"/>
                  </a:lnTo>
                  <a:lnTo>
                    <a:pt x="267674" y="425055"/>
                  </a:lnTo>
                  <a:lnTo>
                    <a:pt x="264820" y="401823"/>
                  </a:lnTo>
                  <a:lnTo>
                    <a:pt x="251046" y="369013"/>
                  </a:lnTo>
                  <a:lnTo>
                    <a:pt x="235593" y="353908"/>
                  </a:lnTo>
                  <a:lnTo>
                    <a:pt x="226558" y="348243"/>
                  </a:lnTo>
                  <a:lnTo>
                    <a:pt x="204042" y="345067"/>
                  </a:lnTo>
                  <a:lnTo>
                    <a:pt x="151459" y="352560"/>
                  </a:lnTo>
                  <a:lnTo>
                    <a:pt x="90365" y="371829"/>
                  </a:lnTo>
                  <a:lnTo>
                    <a:pt x="41657" y="397231"/>
                  </a:lnTo>
                  <a:lnTo>
                    <a:pt x="844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031792" y="2116227"/>
              <a:ext cx="126343" cy="21059"/>
            </a:xfrm>
            <a:custGeom>
              <a:avLst/>
              <a:gdLst/>
              <a:ahLst/>
              <a:cxnLst/>
              <a:rect l="0" t="0" r="0" b="0"/>
              <a:pathLst>
                <a:path w="126343" h="21059">
                  <a:moveTo>
                    <a:pt x="126342" y="0"/>
                  </a:moveTo>
                  <a:lnTo>
                    <a:pt x="98786" y="7236"/>
                  </a:lnTo>
                  <a:lnTo>
                    <a:pt x="45683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89637" y="2432082"/>
              <a:ext cx="1884602" cy="189514"/>
            </a:xfrm>
            <a:custGeom>
              <a:avLst/>
              <a:gdLst/>
              <a:ahLst/>
              <a:cxnLst/>
              <a:rect l="0" t="0" r="0" b="0"/>
              <a:pathLst>
                <a:path w="1884602" h="189514">
                  <a:moveTo>
                    <a:pt x="0" y="0"/>
                  </a:moveTo>
                  <a:lnTo>
                    <a:pt x="60383" y="0"/>
                  </a:lnTo>
                  <a:lnTo>
                    <a:pt x="118107" y="3120"/>
                  </a:lnTo>
                  <a:lnTo>
                    <a:pt x="160117" y="7236"/>
                  </a:lnTo>
                  <a:lnTo>
                    <a:pt x="206084" y="9066"/>
                  </a:lnTo>
                  <a:lnTo>
                    <a:pt x="261233" y="10096"/>
                  </a:lnTo>
                  <a:lnTo>
                    <a:pt x="304837" y="13456"/>
                  </a:lnTo>
                  <a:lnTo>
                    <a:pt x="350732" y="17679"/>
                  </a:lnTo>
                  <a:lnTo>
                    <a:pt x="402878" y="21226"/>
                  </a:lnTo>
                  <a:lnTo>
                    <a:pt x="462419" y="29193"/>
                  </a:lnTo>
                  <a:lnTo>
                    <a:pt x="524830" y="31113"/>
                  </a:lnTo>
                  <a:lnTo>
                    <a:pt x="586248" y="38728"/>
                  </a:lnTo>
                  <a:lnTo>
                    <a:pt x="636307" y="41111"/>
                  </a:lnTo>
                  <a:lnTo>
                    <a:pt x="687014" y="42987"/>
                  </a:lnTo>
                  <a:lnTo>
                    <a:pt x="749782" y="50389"/>
                  </a:lnTo>
                  <a:lnTo>
                    <a:pt x="800835" y="51975"/>
                  </a:lnTo>
                  <a:lnTo>
                    <a:pt x="853006" y="52445"/>
                  </a:lnTo>
                  <a:lnTo>
                    <a:pt x="905509" y="52584"/>
                  </a:lnTo>
                  <a:lnTo>
                    <a:pt x="958111" y="55745"/>
                  </a:lnTo>
                  <a:lnTo>
                    <a:pt x="1010741" y="64091"/>
                  </a:lnTo>
                  <a:lnTo>
                    <a:pt x="1063380" y="70853"/>
                  </a:lnTo>
                  <a:lnTo>
                    <a:pt x="1119141" y="75976"/>
                  </a:lnTo>
                  <a:lnTo>
                    <a:pt x="1173877" y="81783"/>
                  </a:lnTo>
                  <a:lnTo>
                    <a:pt x="1222851" y="83504"/>
                  </a:lnTo>
                  <a:lnTo>
                    <a:pt x="1274406" y="87133"/>
                  </a:lnTo>
                  <a:lnTo>
                    <a:pt x="1326726" y="95618"/>
                  </a:lnTo>
                  <a:lnTo>
                    <a:pt x="1379273" y="105541"/>
                  </a:lnTo>
                  <a:lnTo>
                    <a:pt x="1431887" y="115890"/>
                  </a:lnTo>
                  <a:lnTo>
                    <a:pt x="1484522" y="126365"/>
                  </a:lnTo>
                  <a:lnTo>
                    <a:pt x="1537162" y="133758"/>
                  </a:lnTo>
                  <a:lnTo>
                    <a:pt x="1589803" y="139068"/>
                  </a:lnTo>
                  <a:lnTo>
                    <a:pt x="1642446" y="148051"/>
                  </a:lnTo>
                  <a:lnTo>
                    <a:pt x="1691968" y="155001"/>
                  </a:lnTo>
                  <a:lnTo>
                    <a:pt x="1750624" y="162939"/>
                  </a:lnTo>
                  <a:lnTo>
                    <a:pt x="1813336" y="175772"/>
                  </a:lnTo>
                  <a:lnTo>
                    <a:pt x="1858826" y="186453"/>
                  </a:lnTo>
                  <a:lnTo>
                    <a:pt x="1884601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705616" y="2716352"/>
              <a:ext cx="31587" cy="600125"/>
            </a:xfrm>
            <a:custGeom>
              <a:avLst/>
              <a:gdLst/>
              <a:ahLst/>
              <a:cxnLst/>
              <a:rect l="0" t="0" r="0" b="0"/>
              <a:pathLst>
                <a:path w="31587" h="600125">
                  <a:moveTo>
                    <a:pt x="31586" y="0"/>
                  </a:moveTo>
                  <a:lnTo>
                    <a:pt x="24350" y="28726"/>
                  </a:lnTo>
                  <a:lnTo>
                    <a:pt x="20863" y="80261"/>
                  </a:lnTo>
                  <a:lnTo>
                    <a:pt x="14111" y="143364"/>
                  </a:lnTo>
                  <a:lnTo>
                    <a:pt x="11590" y="193257"/>
                  </a:lnTo>
                  <a:lnTo>
                    <a:pt x="13858" y="252037"/>
                  </a:lnTo>
                  <a:lnTo>
                    <a:pt x="19635" y="308708"/>
                  </a:lnTo>
                  <a:lnTo>
                    <a:pt x="20776" y="364963"/>
                  </a:lnTo>
                  <a:lnTo>
                    <a:pt x="21002" y="421135"/>
                  </a:lnTo>
                  <a:lnTo>
                    <a:pt x="17921" y="469492"/>
                  </a:lnTo>
                  <a:lnTo>
                    <a:pt x="9599" y="525154"/>
                  </a:lnTo>
                  <a:lnTo>
                    <a:pt x="2844" y="569332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087627" y="2755357"/>
              <a:ext cx="314668" cy="645348"/>
            </a:xfrm>
            <a:custGeom>
              <a:avLst/>
              <a:gdLst/>
              <a:ahLst/>
              <a:cxnLst/>
              <a:rect l="0" t="0" r="0" b="0"/>
              <a:pathLst>
                <a:path w="314668" h="645348">
                  <a:moveTo>
                    <a:pt x="291813" y="150508"/>
                  </a:moveTo>
                  <a:lnTo>
                    <a:pt x="301388" y="119226"/>
                  </a:lnTo>
                  <a:lnTo>
                    <a:pt x="312056" y="103070"/>
                  </a:lnTo>
                  <a:lnTo>
                    <a:pt x="314667" y="94316"/>
                  </a:lnTo>
                  <a:lnTo>
                    <a:pt x="314449" y="75231"/>
                  </a:lnTo>
                  <a:lnTo>
                    <a:pt x="302159" y="44755"/>
                  </a:lnTo>
                  <a:lnTo>
                    <a:pt x="278111" y="19088"/>
                  </a:lnTo>
                  <a:lnTo>
                    <a:pt x="243170" y="2254"/>
                  </a:lnTo>
                  <a:lnTo>
                    <a:pt x="216771" y="0"/>
                  </a:lnTo>
                  <a:lnTo>
                    <a:pt x="189441" y="4067"/>
                  </a:lnTo>
                  <a:lnTo>
                    <a:pt x="147747" y="20680"/>
                  </a:lnTo>
                  <a:lnTo>
                    <a:pt x="88889" y="61618"/>
                  </a:lnTo>
                  <a:lnTo>
                    <a:pt x="33536" y="114380"/>
                  </a:lnTo>
                  <a:lnTo>
                    <a:pt x="24872" y="122913"/>
                  </a:lnTo>
                  <a:lnTo>
                    <a:pt x="7089" y="162869"/>
                  </a:lnTo>
                  <a:lnTo>
                    <a:pt x="0" y="206163"/>
                  </a:lnTo>
                  <a:lnTo>
                    <a:pt x="3489" y="243038"/>
                  </a:lnTo>
                  <a:lnTo>
                    <a:pt x="11980" y="262212"/>
                  </a:lnTo>
                  <a:lnTo>
                    <a:pt x="17520" y="270601"/>
                  </a:lnTo>
                  <a:lnTo>
                    <a:pt x="33035" y="283041"/>
                  </a:lnTo>
                  <a:lnTo>
                    <a:pt x="42085" y="287996"/>
                  </a:lnTo>
                  <a:lnTo>
                    <a:pt x="82769" y="294971"/>
                  </a:lnTo>
                  <a:lnTo>
                    <a:pt x="126279" y="291448"/>
                  </a:lnTo>
                  <a:lnTo>
                    <a:pt x="151562" y="279828"/>
                  </a:lnTo>
                  <a:lnTo>
                    <a:pt x="196389" y="243773"/>
                  </a:lnTo>
                  <a:lnTo>
                    <a:pt x="230633" y="189554"/>
                  </a:lnTo>
                  <a:lnTo>
                    <a:pt x="268067" y="129028"/>
                  </a:lnTo>
                  <a:lnTo>
                    <a:pt x="284768" y="108206"/>
                  </a:lnTo>
                  <a:lnTo>
                    <a:pt x="289456" y="107099"/>
                  </a:lnTo>
                  <a:lnTo>
                    <a:pt x="291412" y="112210"/>
                  </a:lnTo>
                  <a:lnTo>
                    <a:pt x="288575" y="141110"/>
                  </a:lnTo>
                  <a:lnTo>
                    <a:pt x="282725" y="199084"/>
                  </a:lnTo>
                  <a:lnTo>
                    <a:pt x="281711" y="246529"/>
                  </a:lnTo>
                  <a:lnTo>
                    <a:pt x="281411" y="306990"/>
                  </a:lnTo>
                  <a:lnTo>
                    <a:pt x="275733" y="360000"/>
                  </a:lnTo>
                  <a:lnTo>
                    <a:pt x="272231" y="422110"/>
                  </a:lnTo>
                  <a:lnTo>
                    <a:pt x="271411" y="468532"/>
                  </a:lnTo>
                  <a:lnTo>
                    <a:pt x="271047" y="514120"/>
                  </a:lnTo>
                  <a:lnTo>
                    <a:pt x="270842" y="571500"/>
                  </a:lnTo>
                  <a:lnTo>
                    <a:pt x="270773" y="624044"/>
                  </a:lnTo>
                  <a:lnTo>
                    <a:pt x="270756" y="6453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207538" y="1779316"/>
              <a:ext cx="329830" cy="652718"/>
            </a:xfrm>
            <a:custGeom>
              <a:avLst/>
              <a:gdLst/>
              <a:ahLst/>
              <a:cxnLst/>
              <a:rect l="0" t="0" r="0" b="0"/>
              <a:pathLst>
                <a:path w="329830" h="652718">
                  <a:moveTo>
                    <a:pt x="140316" y="0"/>
                  </a:moveTo>
                  <a:lnTo>
                    <a:pt x="131983" y="48930"/>
                  </a:lnTo>
                  <a:lnTo>
                    <a:pt x="133558" y="103015"/>
                  </a:lnTo>
                  <a:lnTo>
                    <a:pt x="137313" y="146390"/>
                  </a:lnTo>
                  <a:lnTo>
                    <a:pt x="139427" y="207931"/>
                  </a:lnTo>
                  <a:lnTo>
                    <a:pt x="140053" y="260351"/>
                  </a:lnTo>
                  <a:lnTo>
                    <a:pt x="140199" y="303274"/>
                  </a:lnTo>
                  <a:lnTo>
                    <a:pt x="137145" y="346528"/>
                  </a:lnTo>
                  <a:lnTo>
                    <a:pt x="131968" y="404102"/>
                  </a:lnTo>
                  <a:lnTo>
                    <a:pt x="130434" y="457036"/>
                  </a:lnTo>
                  <a:lnTo>
                    <a:pt x="129979" y="510934"/>
                  </a:lnTo>
                  <a:lnTo>
                    <a:pt x="124237" y="571068"/>
                  </a:lnTo>
                  <a:lnTo>
                    <a:pt x="115145" y="608282"/>
                  </a:lnTo>
                  <a:lnTo>
                    <a:pt x="110667" y="613752"/>
                  </a:lnTo>
                  <a:lnTo>
                    <a:pt x="105343" y="615058"/>
                  </a:lnTo>
                  <a:lnTo>
                    <a:pt x="99453" y="613590"/>
                  </a:lnTo>
                  <a:lnTo>
                    <a:pt x="94357" y="607931"/>
                  </a:lnTo>
                  <a:lnTo>
                    <a:pt x="74054" y="552294"/>
                  </a:lnTo>
                  <a:lnTo>
                    <a:pt x="56143" y="489234"/>
                  </a:lnTo>
                  <a:lnTo>
                    <a:pt x="42457" y="440536"/>
                  </a:lnTo>
                  <a:lnTo>
                    <a:pt x="16871" y="377268"/>
                  </a:lnTo>
                  <a:lnTo>
                    <a:pt x="32" y="335135"/>
                  </a:lnTo>
                  <a:lnTo>
                    <a:pt x="0" y="335727"/>
                  </a:lnTo>
                  <a:lnTo>
                    <a:pt x="17716" y="387009"/>
                  </a:lnTo>
                  <a:lnTo>
                    <a:pt x="36140" y="434033"/>
                  </a:lnTo>
                  <a:lnTo>
                    <a:pt x="57737" y="491147"/>
                  </a:lnTo>
                  <a:lnTo>
                    <a:pt x="81674" y="551865"/>
                  </a:lnTo>
                  <a:lnTo>
                    <a:pt x="105813" y="607012"/>
                  </a:lnTo>
                  <a:lnTo>
                    <a:pt x="121514" y="638040"/>
                  </a:lnTo>
                  <a:lnTo>
                    <a:pt x="127782" y="646458"/>
                  </a:lnTo>
                  <a:lnTo>
                    <a:pt x="135469" y="650901"/>
                  </a:lnTo>
                  <a:lnTo>
                    <a:pt x="153370" y="652717"/>
                  </a:lnTo>
                  <a:lnTo>
                    <a:pt x="161887" y="648054"/>
                  </a:lnTo>
                  <a:lnTo>
                    <a:pt x="185052" y="619135"/>
                  </a:lnTo>
                  <a:lnTo>
                    <a:pt x="220918" y="564947"/>
                  </a:lnTo>
                  <a:lnTo>
                    <a:pt x="263139" y="501576"/>
                  </a:lnTo>
                  <a:lnTo>
                    <a:pt x="314327" y="438388"/>
                  </a:lnTo>
                  <a:lnTo>
                    <a:pt x="329829" y="421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310533" y="336911"/>
            <a:ext cx="321592" cy="401774"/>
          </a:xfrm>
          <a:custGeom>
            <a:avLst/>
            <a:gdLst/>
            <a:ahLst/>
            <a:cxnLst/>
            <a:rect l="0" t="0" r="0" b="0"/>
            <a:pathLst>
              <a:path w="321592" h="401774">
                <a:moveTo>
                  <a:pt x="100493" y="0"/>
                </a:moveTo>
                <a:lnTo>
                  <a:pt x="71184" y="34898"/>
                </a:lnTo>
                <a:lnTo>
                  <a:pt x="32764" y="97074"/>
                </a:lnTo>
                <a:lnTo>
                  <a:pt x="19308" y="111774"/>
                </a:lnTo>
                <a:lnTo>
                  <a:pt x="14784" y="111951"/>
                </a:lnTo>
                <a:lnTo>
                  <a:pt x="11768" y="107389"/>
                </a:lnTo>
                <a:lnTo>
                  <a:pt x="9757" y="99669"/>
                </a:lnTo>
                <a:lnTo>
                  <a:pt x="13762" y="78613"/>
                </a:lnTo>
                <a:lnTo>
                  <a:pt x="29171" y="46690"/>
                </a:lnTo>
                <a:lnTo>
                  <a:pt x="55339" y="14942"/>
                </a:lnTo>
                <a:lnTo>
                  <a:pt x="75355" y="6641"/>
                </a:lnTo>
                <a:lnTo>
                  <a:pt x="87244" y="4428"/>
                </a:lnTo>
                <a:lnTo>
                  <a:pt x="109812" y="8207"/>
                </a:lnTo>
                <a:lnTo>
                  <a:pt x="130371" y="18856"/>
                </a:lnTo>
                <a:lnTo>
                  <a:pt x="155099" y="45751"/>
                </a:lnTo>
                <a:lnTo>
                  <a:pt x="184415" y="96169"/>
                </a:lnTo>
                <a:lnTo>
                  <a:pt x="207147" y="156777"/>
                </a:lnTo>
                <a:lnTo>
                  <a:pt x="219181" y="207760"/>
                </a:lnTo>
                <a:lnTo>
                  <a:pt x="216917" y="270153"/>
                </a:lnTo>
                <a:lnTo>
                  <a:pt x="202085" y="331351"/>
                </a:lnTo>
                <a:lnTo>
                  <a:pt x="176972" y="377928"/>
                </a:lnTo>
                <a:lnTo>
                  <a:pt x="153981" y="393356"/>
                </a:lnTo>
                <a:lnTo>
                  <a:pt x="126605" y="401773"/>
                </a:lnTo>
                <a:lnTo>
                  <a:pt x="102739" y="401614"/>
                </a:lnTo>
                <a:lnTo>
                  <a:pt x="69573" y="389358"/>
                </a:lnTo>
                <a:lnTo>
                  <a:pt x="28094" y="355851"/>
                </a:lnTo>
                <a:lnTo>
                  <a:pt x="11384" y="335971"/>
                </a:lnTo>
                <a:lnTo>
                  <a:pt x="2397" y="312317"/>
                </a:lnTo>
                <a:lnTo>
                  <a:pt x="0" y="299459"/>
                </a:lnTo>
                <a:lnTo>
                  <a:pt x="3577" y="278932"/>
                </a:lnTo>
                <a:lnTo>
                  <a:pt x="7806" y="270183"/>
                </a:lnTo>
                <a:lnTo>
                  <a:pt x="15305" y="264350"/>
                </a:lnTo>
                <a:lnTo>
                  <a:pt x="36115" y="257869"/>
                </a:lnTo>
                <a:lnTo>
                  <a:pt x="60962" y="261228"/>
                </a:lnTo>
                <a:lnTo>
                  <a:pt x="121673" y="288904"/>
                </a:lnTo>
                <a:lnTo>
                  <a:pt x="183119" y="323022"/>
                </a:lnTo>
                <a:lnTo>
                  <a:pt x="245485" y="349656"/>
                </a:lnTo>
                <a:lnTo>
                  <a:pt x="269049" y="360124"/>
                </a:lnTo>
                <a:lnTo>
                  <a:pt x="321591" y="368498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7" name="Group 96"/>
          <p:cNvGrpSpPr/>
          <p:nvPr/>
        </p:nvGrpSpPr>
        <p:grpSpPr>
          <a:xfrm>
            <a:off x="852808" y="3505989"/>
            <a:ext cx="2126758" cy="1568247"/>
            <a:chOff x="852808" y="3505989"/>
            <a:chExt cx="2126758" cy="1568247"/>
          </a:xfrm>
        </p:grpSpPr>
        <p:sp>
          <p:nvSpPr>
            <p:cNvPr id="92" name="Freeform 91"/>
            <p:cNvSpPr/>
            <p:nvPr/>
          </p:nvSpPr>
          <p:spPr>
            <a:xfrm>
              <a:off x="1663502" y="3516518"/>
              <a:ext cx="63172" cy="621182"/>
            </a:xfrm>
            <a:custGeom>
              <a:avLst/>
              <a:gdLst/>
              <a:ahLst/>
              <a:cxnLst/>
              <a:rect l="0" t="0" r="0" b="0"/>
              <a:pathLst>
                <a:path w="63172" h="621182">
                  <a:moveTo>
                    <a:pt x="63171" y="0"/>
                  </a:moveTo>
                  <a:lnTo>
                    <a:pt x="60052" y="42691"/>
                  </a:lnTo>
                  <a:lnTo>
                    <a:pt x="54106" y="101110"/>
                  </a:lnTo>
                  <a:lnTo>
                    <a:pt x="52932" y="163428"/>
                  </a:lnTo>
                  <a:lnTo>
                    <a:pt x="52700" y="220798"/>
                  </a:lnTo>
                  <a:lnTo>
                    <a:pt x="47065" y="282780"/>
                  </a:lnTo>
                  <a:lnTo>
                    <a:pt x="43092" y="342943"/>
                  </a:lnTo>
                  <a:lnTo>
                    <a:pt x="42307" y="403007"/>
                  </a:lnTo>
                  <a:lnTo>
                    <a:pt x="36563" y="459672"/>
                  </a:lnTo>
                  <a:lnTo>
                    <a:pt x="31399" y="511896"/>
                  </a:lnTo>
                  <a:lnTo>
                    <a:pt x="17061" y="568012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024597" y="3505989"/>
              <a:ext cx="267854" cy="568465"/>
            </a:xfrm>
            <a:custGeom>
              <a:avLst/>
              <a:gdLst/>
              <a:ahLst/>
              <a:cxnLst/>
              <a:rect l="0" t="0" r="0" b="0"/>
              <a:pathLst>
                <a:path w="267854" h="568465">
                  <a:moveTo>
                    <a:pt x="186387" y="0"/>
                  </a:moveTo>
                  <a:lnTo>
                    <a:pt x="157079" y="34898"/>
                  </a:lnTo>
                  <a:lnTo>
                    <a:pt x="129992" y="89995"/>
                  </a:lnTo>
                  <a:lnTo>
                    <a:pt x="105230" y="144032"/>
                  </a:lnTo>
                  <a:lnTo>
                    <a:pt x="76611" y="203108"/>
                  </a:lnTo>
                  <a:lnTo>
                    <a:pt x="57414" y="253203"/>
                  </a:lnTo>
                  <a:lnTo>
                    <a:pt x="36057" y="314537"/>
                  </a:lnTo>
                  <a:lnTo>
                    <a:pt x="18007" y="377683"/>
                  </a:lnTo>
                  <a:lnTo>
                    <a:pt x="7425" y="431271"/>
                  </a:lnTo>
                  <a:lnTo>
                    <a:pt x="0" y="481074"/>
                  </a:lnTo>
                  <a:lnTo>
                    <a:pt x="920" y="522346"/>
                  </a:lnTo>
                  <a:lnTo>
                    <a:pt x="6861" y="544499"/>
                  </a:lnTo>
                  <a:lnTo>
                    <a:pt x="17301" y="562144"/>
                  </a:lnTo>
                  <a:lnTo>
                    <a:pt x="26869" y="566615"/>
                  </a:lnTo>
                  <a:lnTo>
                    <a:pt x="53099" y="568464"/>
                  </a:lnTo>
                  <a:lnTo>
                    <a:pt x="89572" y="562928"/>
                  </a:lnTo>
                  <a:lnTo>
                    <a:pt x="134508" y="541001"/>
                  </a:lnTo>
                  <a:lnTo>
                    <a:pt x="195399" y="493987"/>
                  </a:lnTo>
                  <a:lnTo>
                    <a:pt x="237905" y="433751"/>
                  </a:lnTo>
                  <a:lnTo>
                    <a:pt x="261294" y="389966"/>
                  </a:lnTo>
                  <a:lnTo>
                    <a:pt x="267853" y="352502"/>
                  </a:lnTo>
                  <a:lnTo>
                    <a:pt x="264208" y="317355"/>
                  </a:lnTo>
                  <a:lnTo>
                    <a:pt x="255679" y="298584"/>
                  </a:lnTo>
                  <a:lnTo>
                    <a:pt x="250129" y="290303"/>
                  </a:lnTo>
                  <a:lnTo>
                    <a:pt x="234604" y="277983"/>
                  </a:lnTo>
                  <a:lnTo>
                    <a:pt x="225551" y="273059"/>
                  </a:lnTo>
                  <a:lnTo>
                    <a:pt x="206133" y="270709"/>
                  </a:lnTo>
                  <a:lnTo>
                    <a:pt x="165071" y="278731"/>
                  </a:lnTo>
                  <a:lnTo>
                    <a:pt x="114760" y="299987"/>
                  </a:lnTo>
                  <a:lnTo>
                    <a:pt x="56996" y="333624"/>
                  </a:lnTo>
                  <a:lnTo>
                    <a:pt x="1793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179191" y="3937658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21057"/>
                  </a:moveTo>
                  <a:lnTo>
                    <a:pt x="214282" y="9604"/>
                  </a:lnTo>
                  <a:lnTo>
                    <a:pt x="166436" y="2845"/>
                  </a:lnTo>
                  <a:lnTo>
                    <a:pt x="115215" y="843"/>
                  </a:lnTo>
                  <a:lnTo>
                    <a:pt x="62994" y="2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52808" y="4137711"/>
              <a:ext cx="2126758" cy="284259"/>
            </a:xfrm>
            <a:custGeom>
              <a:avLst/>
              <a:gdLst/>
              <a:ahLst/>
              <a:cxnLst/>
              <a:rect l="0" t="0" r="0" b="0"/>
              <a:pathLst>
                <a:path w="2126758" h="284259">
                  <a:moveTo>
                    <a:pt x="0" y="10517"/>
                  </a:moveTo>
                  <a:lnTo>
                    <a:pt x="59358" y="7397"/>
                  </a:lnTo>
                  <a:lnTo>
                    <a:pt x="121299" y="1452"/>
                  </a:lnTo>
                  <a:lnTo>
                    <a:pt x="184314" y="277"/>
                  </a:lnTo>
                  <a:lnTo>
                    <a:pt x="244941" y="46"/>
                  </a:lnTo>
                  <a:lnTo>
                    <a:pt x="307306" y="0"/>
                  </a:lnTo>
                  <a:lnTo>
                    <a:pt x="356086" y="5581"/>
                  </a:lnTo>
                  <a:lnTo>
                    <a:pt x="407584" y="9054"/>
                  </a:lnTo>
                  <a:lnTo>
                    <a:pt x="465476" y="10083"/>
                  </a:lnTo>
                  <a:lnTo>
                    <a:pt x="527083" y="15978"/>
                  </a:lnTo>
                  <a:lnTo>
                    <a:pt x="584202" y="19544"/>
                  </a:lnTo>
                  <a:lnTo>
                    <a:pt x="643760" y="26189"/>
                  </a:lnTo>
                  <a:lnTo>
                    <a:pt x="688148" y="32300"/>
                  </a:lnTo>
                  <a:lnTo>
                    <a:pt x="734002" y="38915"/>
                  </a:lnTo>
                  <a:lnTo>
                    <a:pt x="777779" y="45755"/>
                  </a:lnTo>
                  <a:lnTo>
                    <a:pt x="820632" y="52695"/>
                  </a:lnTo>
                  <a:lnTo>
                    <a:pt x="864244" y="59678"/>
                  </a:lnTo>
                  <a:lnTo>
                    <a:pt x="910923" y="66681"/>
                  </a:lnTo>
                  <a:lnTo>
                    <a:pt x="955846" y="73693"/>
                  </a:lnTo>
                  <a:lnTo>
                    <a:pt x="999208" y="79539"/>
                  </a:lnTo>
                  <a:lnTo>
                    <a:pt x="1041877" y="82138"/>
                  </a:lnTo>
                  <a:lnTo>
                    <a:pt x="1105361" y="89189"/>
                  </a:lnTo>
                  <a:lnTo>
                    <a:pt x="1168624" y="98688"/>
                  </a:lnTo>
                  <a:lnTo>
                    <a:pt x="1213879" y="105466"/>
                  </a:lnTo>
                  <a:lnTo>
                    <a:pt x="1260119" y="112378"/>
                  </a:lnTo>
                  <a:lnTo>
                    <a:pt x="1304067" y="119349"/>
                  </a:lnTo>
                  <a:lnTo>
                    <a:pt x="1350115" y="129466"/>
                  </a:lnTo>
                  <a:lnTo>
                    <a:pt x="1396707" y="140592"/>
                  </a:lnTo>
                  <a:lnTo>
                    <a:pt x="1440812" y="149436"/>
                  </a:lnTo>
                  <a:lnTo>
                    <a:pt x="1483810" y="157267"/>
                  </a:lnTo>
                  <a:lnTo>
                    <a:pt x="1526317" y="164646"/>
                  </a:lnTo>
                  <a:lnTo>
                    <a:pt x="1589710" y="174208"/>
                  </a:lnTo>
                  <a:lnTo>
                    <a:pt x="1651777" y="178731"/>
                  </a:lnTo>
                  <a:lnTo>
                    <a:pt x="1707731" y="186960"/>
                  </a:lnTo>
                  <a:lnTo>
                    <a:pt x="1761355" y="196807"/>
                  </a:lnTo>
                  <a:lnTo>
                    <a:pt x="1814289" y="207133"/>
                  </a:lnTo>
                  <a:lnTo>
                    <a:pt x="1867017" y="217602"/>
                  </a:lnTo>
                  <a:lnTo>
                    <a:pt x="1919685" y="228113"/>
                  </a:lnTo>
                  <a:lnTo>
                    <a:pt x="1971166" y="238636"/>
                  </a:lnTo>
                  <a:lnTo>
                    <a:pt x="2034195" y="252672"/>
                  </a:lnTo>
                  <a:lnTo>
                    <a:pt x="2097034" y="272299"/>
                  </a:lnTo>
                  <a:lnTo>
                    <a:pt x="2126757" y="284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79316" y="4306155"/>
              <a:ext cx="418910" cy="768081"/>
            </a:xfrm>
            <a:custGeom>
              <a:avLst/>
              <a:gdLst/>
              <a:ahLst/>
              <a:cxnLst/>
              <a:rect l="0" t="0" r="0" b="0"/>
              <a:pathLst>
                <a:path w="418910" h="768081">
                  <a:moveTo>
                    <a:pt x="231627" y="0"/>
                  </a:moveTo>
                  <a:lnTo>
                    <a:pt x="214816" y="19151"/>
                  </a:lnTo>
                  <a:lnTo>
                    <a:pt x="182128" y="78806"/>
                  </a:lnTo>
                  <a:lnTo>
                    <a:pt x="153176" y="133677"/>
                  </a:lnTo>
                  <a:lnTo>
                    <a:pt x="117994" y="186456"/>
                  </a:lnTo>
                  <a:lnTo>
                    <a:pt x="88168" y="225434"/>
                  </a:lnTo>
                  <a:lnTo>
                    <a:pt x="82175" y="227498"/>
                  </a:lnTo>
                  <a:lnTo>
                    <a:pt x="77010" y="225365"/>
                  </a:lnTo>
                  <a:lnTo>
                    <a:pt x="72397" y="220433"/>
                  </a:lnTo>
                  <a:lnTo>
                    <a:pt x="70491" y="212466"/>
                  </a:lnTo>
                  <a:lnTo>
                    <a:pt x="71494" y="191135"/>
                  </a:lnTo>
                  <a:lnTo>
                    <a:pt x="84224" y="152819"/>
                  </a:lnTo>
                  <a:lnTo>
                    <a:pt x="117892" y="99120"/>
                  </a:lnTo>
                  <a:lnTo>
                    <a:pt x="168729" y="48278"/>
                  </a:lnTo>
                  <a:lnTo>
                    <a:pt x="200122" y="30942"/>
                  </a:lnTo>
                  <a:lnTo>
                    <a:pt x="221134" y="28570"/>
                  </a:lnTo>
                  <a:lnTo>
                    <a:pt x="231650" y="29575"/>
                  </a:lnTo>
                  <a:lnTo>
                    <a:pt x="239831" y="33755"/>
                  </a:lnTo>
                  <a:lnTo>
                    <a:pt x="252041" y="47758"/>
                  </a:lnTo>
                  <a:lnTo>
                    <a:pt x="259902" y="86550"/>
                  </a:lnTo>
                  <a:lnTo>
                    <a:pt x="261388" y="143655"/>
                  </a:lnTo>
                  <a:lnTo>
                    <a:pt x="251630" y="199995"/>
                  </a:lnTo>
                  <a:lnTo>
                    <a:pt x="238723" y="239022"/>
                  </a:lnTo>
                  <a:lnTo>
                    <a:pt x="213401" y="278061"/>
                  </a:lnTo>
                  <a:lnTo>
                    <a:pt x="193501" y="287359"/>
                  </a:lnTo>
                  <a:lnTo>
                    <a:pt x="181643" y="289839"/>
                  </a:lnTo>
                  <a:lnTo>
                    <a:pt x="176077" y="287983"/>
                  </a:lnTo>
                  <a:lnTo>
                    <a:pt x="174706" y="283235"/>
                  </a:lnTo>
                  <a:lnTo>
                    <a:pt x="176132" y="276561"/>
                  </a:lnTo>
                  <a:lnTo>
                    <a:pt x="182932" y="272112"/>
                  </a:lnTo>
                  <a:lnTo>
                    <a:pt x="206085" y="267168"/>
                  </a:lnTo>
                  <a:lnTo>
                    <a:pt x="246416" y="269974"/>
                  </a:lnTo>
                  <a:lnTo>
                    <a:pt x="288001" y="289392"/>
                  </a:lnTo>
                  <a:lnTo>
                    <a:pt x="343426" y="334467"/>
                  </a:lnTo>
                  <a:lnTo>
                    <a:pt x="358524" y="351033"/>
                  </a:lnTo>
                  <a:lnTo>
                    <a:pt x="392713" y="410927"/>
                  </a:lnTo>
                  <a:lnTo>
                    <a:pt x="413612" y="468885"/>
                  </a:lnTo>
                  <a:lnTo>
                    <a:pt x="418909" y="526274"/>
                  </a:lnTo>
                  <a:lnTo>
                    <a:pt x="414889" y="578373"/>
                  </a:lnTo>
                  <a:lnTo>
                    <a:pt x="399722" y="640760"/>
                  </a:lnTo>
                  <a:lnTo>
                    <a:pt x="391733" y="661469"/>
                  </a:lnTo>
                  <a:lnTo>
                    <a:pt x="360841" y="701197"/>
                  </a:lnTo>
                  <a:lnTo>
                    <a:pt x="304654" y="734888"/>
                  </a:lnTo>
                  <a:lnTo>
                    <a:pt x="273541" y="749369"/>
                  </a:lnTo>
                  <a:lnTo>
                    <a:pt x="215946" y="757507"/>
                  </a:lnTo>
                  <a:lnTo>
                    <a:pt x="158296" y="766047"/>
                  </a:lnTo>
                  <a:lnTo>
                    <a:pt x="96259" y="768080"/>
                  </a:lnTo>
                  <a:lnTo>
                    <a:pt x="38424" y="761246"/>
                  </a:lnTo>
                  <a:lnTo>
                    <a:pt x="0" y="75805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2758466" y="339832"/>
            <a:ext cx="934973" cy="502448"/>
            <a:chOff x="2758466" y="339832"/>
            <a:chExt cx="934973" cy="502448"/>
          </a:xfrm>
        </p:grpSpPr>
        <p:sp>
          <p:nvSpPr>
            <p:cNvPr id="98" name="Freeform 97"/>
            <p:cNvSpPr/>
            <p:nvPr/>
          </p:nvSpPr>
          <p:spPr>
            <a:xfrm>
              <a:off x="2905865" y="400082"/>
              <a:ext cx="21033" cy="442198"/>
            </a:xfrm>
            <a:custGeom>
              <a:avLst/>
              <a:gdLst/>
              <a:ahLst/>
              <a:cxnLst/>
              <a:rect l="0" t="0" r="0" b="0"/>
              <a:pathLst>
                <a:path w="21033" h="442198">
                  <a:moveTo>
                    <a:pt x="10528" y="0"/>
                  </a:moveTo>
                  <a:lnTo>
                    <a:pt x="10528" y="54145"/>
                  </a:lnTo>
                  <a:lnTo>
                    <a:pt x="10528" y="109092"/>
                  </a:lnTo>
                  <a:lnTo>
                    <a:pt x="17764" y="172241"/>
                  </a:lnTo>
                  <a:lnTo>
                    <a:pt x="20406" y="230988"/>
                  </a:lnTo>
                  <a:lnTo>
                    <a:pt x="20929" y="287653"/>
                  </a:lnTo>
                  <a:lnTo>
                    <a:pt x="21032" y="351142"/>
                  </a:lnTo>
                  <a:lnTo>
                    <a:pt x="18710" y="394421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758466" y="342891"/>
              <a:ext cx="452726" cy="465054"/>
            </a:xfrm>
            <a:custGeom>
              <a:avLst/>
              <a:gdLst/>
              <a:ahLst/>
              <a:cxnLst/>
              <a:rect l="0" t="0" r="0" b="0"/>
              <a:pathLst>
                <a:path w="452726" h="465054">
                  <a:moveTo>
                    <a:pt x="0" y="109834"/>
                  </a:moveTo>
                  <a:lnTo>
                    <a:pt x="0" y="87477"/>
                  </a:lnTo>
                  <a:lnTo>
                    <a:pt x="6239" y="70262"/>
                  </a:lnTo>
                  <a:lnTo>
                    <a:pt x="29308" y="40146"/>
                  </a:lnTo>
                  <a:lnTo>
                    <a:pt x="55087" y="24325"/>
                  </a:lnTo>
                  <a:lnTo>
                    <a:pt x="108726" y="4842"/>
                  </a:lnTo>
                  <a:lnTo>
                    <a:pt x="136060" y="0"/>
                  </a:lnTo>
                  <a:lnTo>
                    <a:pt x="183164" y="5021"/>
                  </a:lnTo>
                  <a:lnTo>
                    <a:pt x="241595" y="27086"/>
                  </a:lnTo>
                  <a:lnTo>
                    <a:pt x="287018" y="53974"/>
                  </a:lnTo>
                  <a:lnTo>
                    <a:pt x="311080" y="80415"/>
                  </a:lnTo>
                  <a:lnTo>
                    <a:pt x="327438" y="110476"/>
                  </a:lnTo>
                  <a:lnTo>
                    <a:pt x="334105" y="147199"/>
                  </a:lnTo>
                  <a:lnTo>
                    <a:pt x="330491" y="187715"/>
                  </a:lnTo>
                  <a:lnTo>
                    <a:pt x="321970" y="209179"/>
                  </a:lnTo>
                  <a:lnTo>
                    <a:pt x="297436" y="242021"/>
                  </a:lnTo>
                  <a:lnTo>
                    <a:pt x="271403" y="258315"/>
                  </a:lnTo>
                  <a:lnTo>
                    <a:pt x="235873" y="264962"/>
                  </a:lnTo>
                  <a:lnTo>
                    <a:pt x="201300" y="261343"/>
                  </a:lnTo>
                  <a:lnTo>
                    <a:pt x="195031" y="263482"/>
                  </a:lnTo>
                  <a:lnTo>
                    <a:pt x="192022" y="268418"/>
                  </a:lnTo>
                  <a:lnTo>
                    <a:pt x="191185" y="275218"/>
                  </a:lnTo>
                  <a:lnTo>
                    <a:pt x="196495" y="292133"/>
                  </a:lnTo>
                  <a:lnTo>
                    <a:pt x="232240" y="352280"/>
                  </a:lnTo>
                  <a:lnTo>
                    <a:pt x="259105" y="383661"/>
                  </a:lnTo>
                  <a:lnTo>
                    <a:pt x="317690" y="435301"/>
                  </a:lnTo>
                  <a:lnTo>
                    <a:pt x="358331" y="458523"/>
                  </a:lnTo>
                  <a:lnTo>
                    <a:pt x="395251" y="465053"/>
                  </a:lnTo>
                  <a:lnTo>
                    <a:pt x="418992" y="457222"/>
                  </a:lnTo>
                  <a:lnTo>
                    <a:pt x="452725" y="4362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00704" y="339832"/>
              <a:ext cx="292735" cy="488769"/>
            </a:xfrm>
            <a:custGeom>
              <a:avLst/>
              <a:gdLst/>
              <a:ahLst/>
              <a:cxnLst/>
              <a:rect l="0" t="0" r="0" b="0"/>
              <a:pathLst>
                <a:path w="292735" h="488769">
                  <a:moveTo>
                    <a:pt x="136871" y="18136"/>
                  </a:moveTo>
                  <a:lnTo>
                    <a:pt x="120060" y="37287"/>
                  </a:lnTo>
                  <a:lnTo>
                    <a:pt x="81783" y="91354"/>
                  </a:lnTo>
                  <a:lnTo>
                    <a:pt x="21236" y="154714"/>
                  </a:lnTo>
                  <a:lnTo>
                    <a:pt x="14157" y="161831"/>
                  </a:lnTo>
                  <a:lnTo>
                    <a:pt x="10608" y="163066"/>
                  </a:lnTo>
                  <a:lnTo>
                    <a:pt x="9412" y="160379"/>
                  </a:lnTo>
                  <a:lnTo>
                    <a:pt x="15897" y="125263"/>
                  </a:lnTo>
                  <a:lnTo>
                    <a:pt x="43283" y="62688"/>
                  </a:lnTo>
                  <a:lnTo>
                    <a:pt x="57842" y="41447"/>
                  </a:lnTo>
                  <a:lnTo>
                    <a:pt x="85769" y="17504"/>
                  </a:lnTo>
                  <a:lnTo>
                    <a:pt x="105970" y="6937"/>
                  </a:lnTo>
                  <a:lnTo>
                    <a:pt x="148252" y="0"/>
                  </a:lnTo>
                  <a:lnTo>
                    <a:pt x="174685" y="4617"/>
                  </a:lnTo>
                  <a:lnTo>
                    <a:pt x="196961" y="15637"/>
                  </a:lnTo>
                  <a:lnTo>
                    <a:pt x="214660" y="32233"/>
                  </a:lnTo>
                  <a:lnTo>
                    <a:pt x="232189" y="72486"/>
                  </a:lnTo>
                  <a:lnTo>
                    <a:pt x="233613" y="115868"/>
                  </a:lnTo>
                  <a:lnTo>
                    <a:pt x="215209" y="171279"/>
                  </a:lnTo>
                  <a:lnTo>
                    <a:pt x="182181" y="222487"/>
                  </a:lnTo>
                  <a:lnTo>
                    <a:pt x="155755" y="239862"/>
                  </a:lnTo>
                  <a:lnTo>
                    <a:pt x="150630" y="238483"/>
                  </a:lnTo>
                  <a:lnTo>
                    <a:pt x="148383" y="232884"/>
                  </a:lnTo>
                  <a:lnTo>
                    <a:pt x="148055" y="224473"/>
                  </a:lnTo>
                  <a:lnTo>
                    <a:pt x="152516" y="217695"/>
                  </a:lnTo>
                  <a:lnTo>
                    <a:pt x="169950" y="207045"/>
                  </a:lnTo>
                  <a:lnTo>
                    <a:pt x="179981" y="206077"/>
                  </a:lnTo>
                  <a:lnTo>
                    <a:pt x="200485" y="211240"/>
                  </a:lnTo>
                  <a:lnTo>
                    <a:pt x="218176" y="224453"/>
                  </a:lnTo>
                  <a:lnTo>
                    <a:pt x="263045" y="273986"/>
                  </a:lnTo>
                  <a:lnTo>
                    <a:pt x="284350" y="318292"/>
                  </a:lnTo>
                  <a:lnTo>
                    <a:pt x="292734" y="378897"/>
                  </a:lnTo>
                  <a:lnTo>
                    <a:pt x="291541" y="410101"/>
                  </a:lnTo>
                  <a:lnTo>
                    <a:pt x="283212" y="435668"/>
                  </a:lnTo>
                  <a:lnTo>
                    <a:pt x="268592" y="455610"/>
                  </a:lnTo>
                  <a:lnTo>
                    <a:pt x="249226" y="471102"/>
                  </a:lnTo>
                  <a:lnTo>
                    <a:pt x="212015" y="485231"/>
                  </a:lnTo>
                  <a:lnTo>
                    <a:pt x="172524" y="488768"/>
                  </a:lnTo>
                  <a:lnTo>
                    <a:pt x="120907" y="480075"/>
                  </a:lnTo>
                  <a:lnTo>
                    <a:pt x="60668" y="461503"/>
                  </a:lnTo>
                  <a:lnTo>
                    <a:pt x="0" y="4498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423695" y="255830"/>
            <a:ext cx="4479121" cy="723321"/>
            <a:chOff x="423695" y="255830"/>
            <a:chExt cx="4479121" cy="723321"/>
          </a:xfrm>
        </p:grpSpPr>
        <p:sp>
          <p:nvSpPr>
            <p:cNvPr id="2" name="Freeform 1"/>
            <p:cNvSpPr/>
            <p:nvPr/>
          </p:nvSpPr>
          <p:spPr>
            <a:xfrm>
              <a:off x="423695" y="288436"/>
              <a:ext cx="260658" cy="439624"/>
            </a:xfrm>
            <a:custGeom>
              <a:avLst/>
              <a:gdLst/>
              <a:ahLst/>
              <a:cxnLst/>
              <a:rect l="0" t="0" r="0" b="0"/>
              <a:pathLst>
                <a:path w="260658" h="439624">
                  <a:moveTo>
                    <a:pt x="92201" y="16890"/>
                  </a:moveTo>
                  <a:lnTo>
                    <a:pt x="77547" y="72031"/>
                  </a:lnTo>
                  <a:lnTo>
                    <a:pt x="67452" y="120446"/>
                  </a:lnTo>
                  <a:lnTo>
                    <a:pt x="62641" y="171835"/>
                  </a:lnTo>
                  <a:lnTo>
                    <a:pt x="52610" y="228301"/>
                  </a:lnTo>
                  <a:lnTo>
                    <a:pt x="42776" y="281131"/>
                  </a:lnTo>
                  <a:lnTo>
                    <a:pt x="32453" y="328630"/>
                  </a:lnTo>
                  <a:lnTo>
                    <a:pt x="18484" y="390250"/>
                  </a:lnTo>
                  <a:lnTo>
                    <a:pt x="4460" y="436911"/>
                  </a:lnTo>
                  <a:lnTo>
                    <a:pt x="2121" y="439623"/>
                  </a:lnTo>
                  <a:lnTo>
                    <a:pt x="562" y="436753"/>
                  </a:lnTo>
                  <a:lnTo>
                    <a:pt x="0" y="421084"/>
                  </a:lnTo>
                  <a:lnTo>
                    <a:pt x="12281" y="359514"/>
                  </a:lnTo>
                  <a:lnTo>
                    <a:pt x="29135" y="298792"/>
                  </a:lnTo>
                  <a:lnTo>
                    <a:pt x="47761" y="236723"/>
                  </a:lnTo>
                  <a:lnTo>
                    <a:pt x="64346" y="189910"/>
                  </a:lnTo>
                  <a:lnTo>
                    <a:pt x="77188" y="140165"/>
                  </a:lnTo>
                  <a:lnTo>
                    <a:pt x="92008" y="80842"/>
                  </a:lnTo>
                  <a:lnTo>
                    <a:pt x="110893" y="19549"/>
                  </a:lnTo>
                  <a:lnTo>
                    <a:pt x="122345" y="2084"/>
                  </a:lnTo>
                  <a:lnTo>
                    <a:pt x="128675" y="0"/>
                  </a:lnTo>
                  <a:lnTo>
                    <a:pt x="135234" y="2121"/>
                  </a:lnTo>
                  <a:lnTo>
                    <a:pt x="141947" y="7044"/>
                  </a:lnTo>
                  <a:lnTo>
                    <a:pt x="152525" y="24992"/>
                  </a:lnTo>
                  <a:lnTo>
                    <a:pt x="172544" y="82081"/>
                  </a:lnTo>
                  <a:lnTo>
                    <a:pt x="186883" y="138778"/>
                  </a:lnTo>
                  <a:lnTo>
                    <a:pt x="200981" y="201234"/>
                  </a:lnTo>
                  <a:lnTo>
                    <a:pt x="215030" y="258284"/>
                  </a:lnTo>
                  <a:lnTo>
                    <a:pt x="232190" y="320333"/>
                  </a:lnTo>
                  <a:lnTo>
                    <a:pt x="252174" y="377996"/>
                  </a:lnTo>
                  <a:lnTo>
                    <a:pt x="260657" y="40644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73782" y="573478"/>
              <a:ext cx="168457" cy="16118"/>
            </a:xfrm>
            <a:custGeom>
              <a:avLst/>
              <a:gdLst/>
              <a:ahLst/>
              <a:cxnLst/>
              <a:rect l="0" t="0" r="0" b="0"/>
              <a:pathLst>
                <a:path w="168457" h="16118">
                  <a:moveTo>
                    <a:pt x="168456" y="5589"/>
                  </a:moveTo>
                  <a:lnTo>
                    <a:pt x="151688" y="0"/>
                  </a:lnTo>
                  <a:lnTo>
                    <a:pt x="118904" y="2113"/>
                  </a:lnTo>
                  <a:lnTo>
                    <a:pt x="65904" y="12138"/>
                  </a:lnTo>
                  <a:lnTo>
                    <a:pt x="19734" y="15331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3127" y="544243"/>
              <a:ext cx="201794" cy="434908"/>
            </a:xfrm>
            <a:custGeom>
              <a:avLst/>
              <a:gdLst/>
              <a:ahLst/>
              <a:cxnLst/>
              <a:rect l="0" t="0" r="0" b="0"/>
              <a:pathLst>
                <a:path w="201794" h="434908">
                  <a:moveTo>
                    <a:pt x="143422" y="140109"/>
                  </a:moveTo>
                  <a:lnTo>
                    <a:pt x="167468" y="122128"/>
                  </a:lnTo>
                  <a:lnTo>
                    <a:pt x="181795" y="105211"/>
                  </a:lnTo>
                  <a:lnTo>
                    <a:pt x="189722" y="82875"/>
                  </a:lnTo>
                  <a:lnTo>
                    <a:pt x="191836" y="70367"/>
                  </a:lnTo>
                  <a:lnTo>
                    <a:pt x="187946" y="50231"/>
                  </a:lnTo>
                  <a:lnTo>
                    <a:pt x="172602" y="25741"/>
                  </a:lnTo>
                  <a:lnTo>
                    <a:pt x="158730" y="12070"/>
                  </a:lnTo>
                  <a:lnTo>
                    <a:pt x="140867" y="2094"/>
                  </a:lnTo>
                  <a:lnTo>
                    <a:pt x="121229" y="0"/>
                  </a:lnTo>
                  <a:lnTo>
                    <a:pt x="80026" y="8188"/>
                  </a:lnTo>
                  <a:lnTo>
                    <a:pt x="54188" y="23292"/>
                  </a:lnTo>
                  <a:lnTo>
                    <a:pt x="10238" y="63120"/>
                  </a:lnTo>
                  <a:lnTo>
                    <a:pt x="2341" y="83275"/>
                  </a:lnTo>
                  <a:lnTo>
                    <a:pt x="0" y="106660"/>
                  </a:lnTo>
                  <a:lnTo>
                    <a:pt x="2860" y="128752"/>
                  </a:lnTo>
                  <a:lnTo>
                    <a:pt x="16636" y="160921"/>
                  </a:lnTo>
                  <a:lnTo>
                    <a:pt x="41125" y="187089"/>
                  </a:lnTo>
                  <a:lnTo>
                    <a:pt x="63641" y="196084"/>
                  </a:lnTo>
                  <a:lnTo>
                    <a:pt x="76197" y="198483"/>
                  </a:lnTo>
                  <a:lnTo>
                    <a:pt x="99506" y="194909"/>
                  </a:lnTo>
                  <a:lnTo>
                    <a:pt x="129240" y="179742"/>
                  </a:lnTo>
                  <a:lnTo>
                    <a:pt x="145307" y="164743"/>
                  </a:lnTo>
                  <a:lnTo>
                    <a:pt x="176223" y="109225"/>
                  </a:lnTo>
                  <a:lnTo>
                    <a:pt x="179327" y="106652"/>
                  </a:lnTo>
                  <a:lnTo>
                    <a:pt x="181397" y="109615"/>
                  </a:lnTo>
                  <a:lnTo>
                    <a:pt x="192226" y="160573"/>
                  </a:lnTo>
                  <a:lnTo>
                    <a:pt x="198426" y="214384"/>
                  </a:lnTo>
                  <a:lnTo>
                    <a:pt x="201793" y="242140"/>
                  </a:lnTo>
                  <a:lnTo>
                    <a:pt x="194423" y="298087"/>
                  </a:lnTo>
                  <a:lnTo>
                    <a:pt x="187146" y="323795"/>
                  </a:lnTo>
                  <a:lnTo>
                    <a:pt x="176113" y="343020"/>
                  </a:lnTo>
                  <a:lnTo>
                    <a:pt x="157171" y="356244"/>
                  </a:lnTo>
                  <a:lnTo>
                    <a:pt x="101732" y="378101"/>
                  </a:lnTo>
                  <a:lnTo>
                    <a:pt x="71018" y="390259"/>
                  </a:lnTo>
                  <a:lnTo>
                    <a:pt x="47749" y="408160"/>
                  </a:lnTo>
                  <a:lnTo>
                    <a:pt x="27608" y="43490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42362" y="558010"/>
              <a:ext cx="115815" cy="169210"/>
            </a:xfrm>
            <a:custGeom>
              <a:avLst/>
              <a:gdLst/>
              <a:ahLst/>
              <a:cxnLst/>
              <a:rect l="0" t="0" r="0" b="0"/>
              <a:pathLst>
                <a:path w="115815" h="169210">
                  <a:moveTo>
                    <a:pt x="0" y="73699"/>
                  </a:moveTo>
                  <a:lnTo>
                    <a:pt x="14654" y="128840"/>
                  </a:lnTo>
                  <a:lnTo>
                    <a:pt x="25858" y="169209"/>
                  </a:lnTo>
                  <a:lnTo>
                    <a:pt x="13108" y="108489"/>
                  </a:lnTo>
                  <a:lnTo>
                    <a:pt x="14412" y="67240"/>
                  </a:lnTo>
                  <a:lnTo>
                    <a:pt x="16627" y="55355"/>
                  </a:lnTo>
                  <a:lnTo>
                    <a:pt x="28447" y="35911"/>
                  </a:lnTo>
                  <a:lnTo>
                    <a:pt x="45399" y="20640"/>
                  </a:lnTo>
                  <a:lnTo>
                    <a:pt x="64631" y="9953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5638" y="589595"/>
              <a:ext cx="130090" cy="153709"/>
            </a:xfrm>
            <a:custGeom>
              <a:avLst/>
              <a:gdLst/>
              <a:ahLst/>
              <a:cxnLst/>
              <a:rect l="0" t="0" r="0" b="0"/>
              <a:pathLst>
                <a:path w="130090" h="153709">
                  <a:moveTo>
                    <a:pt x="110465" y="21057"/>
                  </a:moveTo>
                  <a:lnTo>
                    <a:pt x="99287" y="9879"/>
                  </a:lnTo>
                  <a:lnTo>
                    <a:pt x="78201" y="7510"/>
                  </a:lnTo>
                  <a:lnTo>
                    <a:pt x="52842" y="11527"/>
                  </a:lnTo>
                  <a:lnTo>
                    <a:pt x="33772" y="21111"/>
                  </a:lnTo>
                  <a:lnTo>
                    <a:pt x="9882" y="45250"/>
                  </a:lnTo>
                  <a:lnTo>
                    <a:pt x="1421" y="70804"/>
                  </a:lnTo>
                  <a:lnTo>
                    <a:pt x="0" y="98149"/>
                  </a:lnTo>
                  <a:lnTo>
                    <a:pt x="7167" y="118101"/>
                  </a:lnTo>
                  <a:lnTo>
                    <a:pt x="24356" y="142488"/>
                  </a:lnTo>
                  <a:lnTo>
                    <a:pt x="43729" y="151066"/>
                  </a:lnTo>
                  <a:lnTo>
                    <a:pt x="66766" y="153708"/>
                  </a:lnTo>
                  <a:lnTo>
                    <a:pt x="88704" y="150983"/>
                  </a:lnTo>
                  <a:lnTo>
                    <a:pt x="107033" y="142753"/>
                  </a:lnTo>
                  <a:lnTo>
                    <a:pt x="115196" y="137283"/>
                  </a:lnTo>
                  <a:lnTo>
                    <a:pt x="120638" y="128957"/>
                  </a:lnTo>
                  <a:lnTo>
                    <a:pt x="128297" y="94882"/>
                  </a:lnTo>
                  <a:lnTo>
                    <a:pt x="130089" y="68686"/>
                  </a:lnTo>
                  <a:lnTo>
                    <a:pt x="124646" y="44565"/>
                  </a:lnTo>
                  <a:lnTo>
                    <a:pt x="9993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92730" y="579067"/>
              <a:ext cx="144473" cy="171298"/>
            </a:xfrm>
            <a:custGeom>
              <a:avLst/>
              <a:gdLst/>
              <a:ahLst/>
              <a:cxnLst/>
              <a:rect l="0" t="0" r="0" b="0"/>
              <a:pathLst>
                <a:path w="144473" h="171298">
                  <a:moveTo>
                    <a:pt x="18130" y="0"/>
                  </a:moveTo>
                  <a:lnTo>
                    <a:pt x="6951" y="16767"/>
                  </a:lnTo>
                  <a:lnTo>
                    <a:pt x="0" y="55141"/>
                  </a:lnTo>
                  <a:lnTo>
                    <a:pt x="6056" y="103699"/>
                  </a:lnTo>
                  <a:lnTo>
                    <a:pt x="16372" y="135231"/>
                  </a:lnTo>
                  <a:lnTo>
                    <a:pt x="27487" y="152129"/>
                  </a:lnTo>
                  <a:lnTo>
                    <a:pt x="46465" y="164319"/>
                  </a:lnTo>
                  <a:lnTo>
                    <a:pt x="69328" y="171297"/>
                  </a:lnTo>
                  <a:lnTo>
                    <a:pt x="91187" y="170498"/>
                  </a:lnTo>
                  <a:lnTo>
                    <a:pt x="100760" y="165138"/>
                  </a:lnTo>
                  <a:lnTo>
                    <a:pt x="117635" y="146704"/>
                  </a:lnTo>
                  <a:lnTo>
                    <a:pt x="134700" y="115608"/>
                  </a:lnTo>
                  <a:lnTo>
                    <a:pt x="142541" y="58018"/>
                  </a:lnTo>
                  <a:lnTo>
                    <a:pt x="144472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3009" y="503812"/>
              <a:ext cx="109026" cy="409764"/>
            </a:xfrm>
            <a:custGeom>
              <a:avLst/>
              <a:gdLst/>
              <a:ahLst/>
              <a:cxnLst/>
              <a:rect l="0" t="0" r="0" b="0"/>
              <a:pathLst>
                <a:path w="109026" h="409764">
                  <a:moveTo>
                    <a:pt x="19478" y="127897"/>
                  </a:moveTo>
                  <a:lnTo>
                    <a:pt x="19478" y="176828"/>
                  </a:lnTo>
                  <a:lnTo>
                    <a:pt x="25067" y="230369"/>
                  </a:lnTo>
                  <a:lnTo>
                    <a:pt x="30200" y="290382"/>
                  </a:lnTo>
                  <a:lnTo>
                    <a:pt x="41266" y="348510"/>
                  </a:lnTo>
                  <a:lnTo>
                    <a:pt x="49773" y="409763"/>
                  </a:lnTo>
                  <a:lnTo>
                    <a:pt x="50490" y="402520"/>
                  </a:lnTo>
                  <a:lnTo>
                    <a:pt x="42544" y="351336"/>
                  </a:lnTo>
                  <a:lnTo>
                    <a:pt x="29710" y="291140"/>
                  </a:lnTo>
                  <a:lnTo>
                    <a:pt x="15909" y="233582"/>
                  </a:lnTo>
                  <a:lnTo>
                    <a:pt x="5422" y="183128"/>
                  </a:lnTo>
                  <a:lnTo>
                    <a:pt x="495" y="131134"/>
                  </a:lnTo>
                  <a:lnTo>
                    <a:pt x="0" y="70738"/>
                  </a:lnTo>
                  <a:lnTo>
                    <a:pt x="8117" y="36092"/>
                  </a:lnTo>
                  <a:lnTo>
                    <a:pt x="18718" y="18465"/>
                  </a:lnTo>
                  <a:lnTo>
                    <a:pt x="34348" y="5951"/>
                  </a:lnTo>
                  <a:lnTo>
                    <a:pt x="43429" y="976"/>
                  </a:lnTo>
                  <a:lnTo>
                    <a:pt x="52993" y="0"/>
                  </a:lnTo>
                  <a:lnTo>
                    <a:pt x="72978" y="5153"/>
                  </a:lnTo>
                  <a:lnTo>
                    <a:pt x="90439" y="18362"/>
                  </a:lnTo>
                  <a:lnTo>
                    <a:pt x="98371" y="26798"/>
                  </a:lnTo>
                  <a:lnTo>
                    <a:pt x="107184" y="51769"/>
                  </a:lnTo>
                  <a:lnTo>
                    <a:pt x="109025" y="95592"/>
                  </a:lnTo>
                  <a:lnTo>
                    <a:pt x="103730" y="121728"/>
                  </a:lnTo>
                  <a:lnTo>
                    <a:pt x="87595" y="149596"/>
                  </a:lnTo>
                  <a:lnTo>
                    <a:pt x="74709" y="165227"/>
                  </a:lnTo>
                  <a:lnTo>
                    <a:pt x="58063" y="173734"/>
                  </a:lnTo>
                  <a:lnTo>
                    <a:pt x="30006" y="1805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17517" y="505367"/>
              <a:ext cx="164968" cy="216759"/>
            </a:xfrm>
            <a:custGeom>
              <a:avLst/>
              <a:gdLst/>
              <a:ahLst/>
              <a:cxnLst/>
              <a:rect l="0" t="0" r="0" b="0"/>
              <a:pathLst>
                <a:path w="164968" h="216759">
                  <a:moveTo>
                    <a:pt x="98752" y="0"/>
                  </a:moveTo>
                  <a:lnTo>
                    <a:pt x="67470" y="9576"/>
                  </a:lnTo>
                  <a:lnTo>
                    <a:pt x="29064" y="39404"/>
                  </a:lnTo>
                  <a:lnTo>
                    <a:pt x="13243" y="65488"/>
                  </a:lnTo>
                  <a:lnTo>
                    <a:pt x="1146" y="95443"/>
                  </a:lnTo>
                  <a:lnTo>
                    <a:pt x="0" y="116119"/>
                  </a:lnTo>
                  <a:lnTo>
                    <a:pt x="8796" y="157988"/>
                  </a:lnTo>
                  <a:lnTo>
                    <a:pt x="24005" y="183942"/>
                  </a:lnTo>
                  <a:lnTo>
                    <a:pt x="48919" y="206450"/>
                  </a:lnTo>
                  <a:lnTo>
                    <a:pt x="71535" y="214588"/>
                  </a:lnTo>
                  <a:lnTo>
                    <a:pt x="84117" y="216758"/>
                  </a:lnTo>
                  <a:lnTo>
                    <a:pt x="107456" y="212931"/>
                  </a:lnTo>
                  <a:lnTo>
                    <a:pt x="128357" y="202261"/>
                  </a:lnTo>
                  <a:lnTo>
                    <a:pt x="145445" y="185820"/>
                  </a:lnTo>
                  <a:lnTo>
                    <a:pt x="162630" y="156834"/>
                  </a:lnTo>
                  <a:lnTo>
                    <a:pt x="164967" y="133265"/>
                  </a:lnTo>
                  <a:lnTo>
                    <a:pt x="156935" y="85596"/>
                  </a:lnTo>
                  <a:lnTo>
                    <a:pt x="141858" y="58637"/>
                  </a:lnTo>
                  <a:lnTo>
                    <a:pt x="116972" y="30907"/>
                  </a:lnTo>
                  <a:lnTo>
                    <a:pt x="98752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58693" y="268485"/>
              <a:ext cx="131318" cy="457982"/>
            </a:xfrm>
            <a:custGeom>
              <a:avLst/>
              <a:gdLst/>
              <a:ahLst/>
              <a:cxnLst/>
              <a:rect l="0" t="0" r="0" b="0"/>
              <a:pathLst>
                <a:path w="131318" h="457982">
                  <a:moveTo>
                    <a:pt x="47089" y="457981"/>
                  </a:moveTo>
                  <a:lnTo>
                    <a:pt x="52678" y="441213"/>
                  </a:lnTo>
                  <a:lnTo>
                    <a:pt x="48236" y="387295"/>
                  </a:lnTo>
                  <a:lnTo>
                    <a:pt x="39370" y="337471"/>
                  </a:lnTo>
                  <a:lnTo>
                    <a:pt x="29334" y="285664"/>
                  </a:lnTo>
                  <a:lnTo>
                    <a:pt x="18952" y="235608"/>
                  </a:lnTo>
                  <a:lnTo>
                    <a:pt x="8082" y="179829"/>
                  </a:lnTo>
                  <a:lnTo>
                    <a:pt x="0" y="118768"/>
                  </a:lnTo>
                  <a:lnTo>
                    <a:pt x="1681" y="81393"/>
                  </a:lnTo>
                  <a:lnTo>
                    <a:pt x="13900" y="31257"/>
                  </a:lnTo>
                  <a:lnTo>
                    <a:pt x="24929" y="12522"/>
                  </a:lnTo>
                  <a:lnTo>
                    <a:pt x="33486" y="6590"/>
                  </a:lnTo>
                  <a:lnTo>
                    <a:pt x="55471" y="0"/>
                  </a:lnTo>
                  <a:lnTo>
                    <a:pt x="88567" y="1878"/>
                  </a:lnTo>
                  <a:lnTo>
                    <a:pt x="106858" y="9994"/>
                  </a:lnTo>
                  <a:lnTo>
                    <a:pt x="131317" y="2631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1554" y="494839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39947" y="15641"/>
                  </a:lnTo>
                  <a:lnTo>
                    <a:pt x="93775" y="34844"/>
                  </a:lnTo>
                  <a:lnTo>
                    <a:pt x="33651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89579" y="255830"/>
              <a:ext cx="213001" cy="434094"/>
            </a:xfrm>
            <a:custGeom>
              <a:avLst/>
              <a:gdLst/>
              <a:ahLst/>
              <a:cxnLst/>
              <a:rect l="0" t="0" r="0" b="0"/>
              <a:pathLst>
                <a:path w="213001" h="434094">
                  <a:moveTo>
                    <a:pt x="184742" y="60024"/>
                  </a:moveTo>
                  <a:lnTo>
                    <a:pt x="165614" y="112729"/>
                  </a:lnTo>
                  <a:lnTo>
                    <a:pt x="144742" y="149811"/>
                  </a:lnTo>
                  <a:lnTo>
                    <a:pt x="124189" y="207939"/>
                  </a:lnTo>
                  <a:lnTo>
                    <a:pt x="99644" y="260861"/>
                  </a:lnTo>
                  <a:lnTo>
                    <a:pt x="77856" y="316375"/>
                  </a:lnTo>
                  <a:lnTo>
                    <a:pt x="71573" y="358378"/>
                  </a:lnTo>
                  <a:lnTo>
                    <a:pt x="75301" y="394870"/>
                  </a:lnTo>
                  <a:lnTo>
                    <a:pt x="83849" y="413956"/>
                  </a:lnTo>
                  <a:lnTo>
                    <a:pt x="89404" y="422321"/>
                  </a:lnTo>
                  <a:lnTo>
                    <a:pt x="97787" y="427897"/>
                  </a:lnTo>
                  <a:lnTo>
                    <a:pt x="119579" y="434093"/>
                  </a:lnTo>
                  <a:lnTo>
                    <a:pt x="152566" y="431992"/>
                  </a:lnTo>
                  <a:lnTo>
                    <a:pt x="184567" y="418372"/>
                  </a:lnTo>
                  <a:lnTo>
                    <a:pt x="199482" y="402954"/>
                  </a:lnTo>
                  <a:lnTo>
                    <a:pt x="205097" y="393929"/>
                  </a:lnTo>
                  <a:lnTo>
                    <a:pt x="213000" y="353281"/>
                  </a:lnTo>
                  <a:lnTo>
                    <a:pt x="209752" y="309782"/>
                  </a:lnTo>
                  <a:lnTo>
                    <a:pt x="189769" y="261568"/>
                  </a:lnTo>
                  <a:lnTo>
                    <a:pt x="156404" y="213210"/>
                  </a:lnTo>
                  <a:lnTo>
                    <a:pt x="99875" y="163430"/>
                  </a:lnTo>
                  <a:lnTo>
                    <a:pt x="37287" y="111038"/>
                  </a:lnTo>
                  <a:lnTo>
                    <a:pt x="11330" y="86188"/>
                  </a:lnTo>
                  <a:lnTo>
                    <a:pt x="2385" y="65024"/>
                  </a:lnTo>
                  <a:lnTo>
                    <a:pt x="0" y="52829"/>
                  </a:lnTo>
                  <a:lnTo>
                    <a:pt x="749" y="42359"/>
                  </a:lnTo>
                  <a:lnTo>
                    <a:pt x="7821" y="24487"/>
                  </a:lnTo>
                  <a:lnTo>
                    <a:pt x="21882" y="11865"/>
                  </a:lnTo>
                  <a:lnTo>
                    <a:pt x="41000" y="3525"/>
                  </a:lnTo>
                  <a:lnTo>
                    <a:pt x="76901" y="0"/>
                  </a:lnTo>
                  <a:lnTo>
                    <a:pt x="99378" y="3321"/>
                  </a:lnTo>
                  <a:lnTo>
                    <a:pt x="117946" y="11816"/>
                  </a:lnTo>
                  <a:lnTo>
                    <a:pt x="170492" y="56774"/>
                  </a:lnTo>
                  <a:lnTo>
                    <a:pt x="178409" y="67549"/>
                  </a:lnTo>
                  <a:lnTo>
                    <a:pt x="184742" y="8108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92269" y="305326"/>
              <a:ext cx="182357" cy="407550"/>
            </a:xfrm>
            <a:custGeom>
              <a:avLst/>
              <a:gdLst/>
              <a:ahLst/>
              <a:cxnLst/>
              <a:rect l="0" t="0" r="0" b="0"/>
              <a:pathLst>
                <a:path w="182357" h="407550">
                  <a:moveTo>
                    <a:pt x="103150" y="0"/>
                  </a:moveTo>
                  <a:lnTo>
                    <a:pt x="86383" y="11178"/>
                  </a:lnTo>
                  <a:lnTo>
                    <a:pt x="57681" y="52727"/>
                  </a:lnTo>
                  <a:lnTo>
                    <a:pt x="32601" y="109114"/>
                  </a:lnTo>
                  <a:lnTo>
                    <a:pt x="19856" y="159062"/>
                  </a:lnTo>
                  <a:lnTo>
                    <a:pt x="8671" y="207787"/>
                  </a:lnTo>
                  <a:lnTo>
                    <a:pt x="0" y="266172"/>
                  </a:lnTo>
                  <a:lnTo>
                    <a:pt x="6693" y="322765"/>
                  </a:lnTo>
                  <a:lnTo>
                    <a:pt x="17119" y="362616"/>
                  </a:lnTo>
                  <a:lnTo>
                    <a:pt x="28259" y="381871"/>
                  </a:lnTo>
                  <a:lnTo>
                    <a:pt x="44129" y="395108"/>
                  </a:lnTo>
                  <a:lnTo>
                    <a:pt x="53274" y="400276"/>
                  </a:lnTo>
                  <a:lnTo>
                    <a:pt x="94092" y="407549"/>
                  </a:lnTo>
                  <a:lnTo>
                    <a:pt x="106470" y="405060"/>
                  </a:lnTo>
                  <a:lnTo>
                    <a:pt x="126463" y="392936"/>
                  </a:lnTo>
                  <a:lnTo>
                    <a:pt x="172922" y="336284"/>
                  </a:lnTo>
                  <a:lnTo>
                    <a:pt x="180953" y="309337"/>
                  </a:lnTo>
                  <a:lnTo>
                    <a:pt x="182356" y="264401"/>
                  </a:lnTo>
                  <a:lnTo>
                    <a:pt x="180520" y="249967"/>
                  </a:lnTo>
                  <a:lnTo>
                    <a:pt x="175787" y="239174"/>
                  </a:lnTo>
                  <a:lnTo>
                    <a:pt x="161170" y="224063"/>
                  </a:lnTo>
                  <a:lnTo>
                    <a:pt x="151188" y="220735"/>
                  </a:lnTo>
                  <a:lnTo>
                    <a:pt x="115954" y="221641"/>
                  </a:lnTo>
                  <a:lnTo>
                    <a:pt x="82768" y="230488"/>
                  </a:lnTo>
                  <a:lnTo>
                    <a:pt x="43232" y="253845"/>
                  </a:lnTo>
                  <a:lnTo>
                    <a:pt x="8394" y="2842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67399" y="500038"/>
              <a:ext cx="238674" cy="236957"/>
            </a:xfrm>
            <a:custGeom>
              <a:avLst/>
              <a:gdLst/>
              <a:ahLst/>
              <a:cxnLst/>
              <a:rect l="0" t="0" r="0" b="0"/>
              <a:pathLst>
                <a:path w="238674" h="236957">
                  <a:moveTo>
                    <a:pt x="154445" y="131671"/>
                  </a:moveTo>
                  <a:lnTo>
                    <a:pt x="151326" y="88980"/>
                  </a:lnTo>
                  <a:lnTo>
                    <a:pt x="135317" y="30773"/>
                  </a:lnTo>
                  <a:lnTo>
                    <a:pt x="124107" y="12348"/>
                  </a:lnTo>
                  <a:lnTo>
                    <a:pt x="115503" y="6499"/>
                  </a:lnTo>
                  <a:lnTo>
                    <a:pt x="93464" y="0"/>
                  </a:lnTo>
                  <a:lnTo>
                    <a:pt x="82205" y="1777"/>
                  </a:lnTo>
                  <a:lnTo>
                    <a:pt x="60337" y="13109"/>
                  </a:lnTo>
                  <a:lnTo>
                    <a:pt x="33885" y="39220"/>
                  </a:lnTo>
                  <a:lnTo>
                    <a:pt x="8270" y="89861"/>
                  </a:lnTo>
                  <a:lnTo>
                    <a:pt x="0" y="124352"/>
                  </a:lnTo>
                  <a:lnTo>
                    <a:pt x="669" y="161088"/>
                  </a:lnTo>
                  <a:lnTo>
                    <a:pt x="6551" y="183350"/>
                  </a:lnTo>
                  <a:lnTo>
                    <a:pt x="16965" y="204942"/>
                  </a:lnTo>
                  <a:lnTo>
                    <a:pt x="32511" y="219998"/>
                  </a:lnTo>
                  <a:lnTo>
                    <a:pt x="41571" y="225651"/>
                  </a:lnTo>
                  <a:lnTo>
                    <a:pt x="60995" y="228812"/>
                  </a:lnTo>
                  <a:lnTo>
                    <a:pt x="71088" y="228017"/>
                  </a:lnTo>
                  <a:lnTo>
                    <a:pt x="88541" y="220895"/>
                  </a:lnTo>
                  <a:lnTo>
                    <a:pt x="118810" y="197259"/>
                  </a:lnTo>
                  <a:lnTo>
                    <a:pt x="134658" y="171382"/>
                  </a:lnTo>
                  <a:lnTo>
                    <a:pt x="146763" y="141488"/>
                  </a:lnTo>
                  <a:lnTo>
                    <a:pt x="150493" y="138216"/>
                  </a:lnTo>
                  <a:lnTo>
                    <a:pt x="154150" y="139544"/>
                  </a:lnTo>
                  <a:lnTo>
                    <a:pt x="193649" y="199395"/>
                  </a:lnTo>
                  <a:lnTo>
                    <a:pt x="220074" y="227110"/>
                  </a:lnTo>
                  <a:lnTo>
                    <a:pt x="238673" y="23695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940366" y="271870"/>
              <a:ext cx="155220" cy="465002"/>
            </a:xfrm>
            <a:custGeom>
              <a:avLst/>
              <a:gdLst/>
              <a:ahLst/>
              <a:cxnLst/>
              <a:rect l="0" t="0" r="0" b="0"/>
              <a:pathLst>
                <a:path w="155220" h="465002">
                  <a:moveTo>
                    <a:pt x="81520" y="412482"/>
                  </a:moveTo>
                  <a:lnTo>
                    <a:pt x="98287" y="406893"/>
                  </a:lnTo>
                  <a:lnTo>
                    <a:pt x="109639" y="394790"/>
                  </a:lnTo>
                  <a:lnTo>
                    <a:pt x="114304" y="386649"/>
                  </a:lnTo>
                  <a:lnTo>
                    <a:pt x="120869" y="347246"/>
                  </a:lnTo>
                  <a:lnTo>
                    <a:pt x="116166" y="321487"/>
                  </a:lnTo>
                  <a:lnTo>
                    <a:pt x="105107" y="299510"/>
                  </a:lnTo>
                  <a:lnTo>
                    <a:pt x="88493" y="281944"/>
                  </a:lnTo>
                  <a:lnTo>
                    <a:pt x="79150" y="277493"/>
                  </a:lnTo>
                  <a:lnTo>
                    <a:pt x="59410" y="275668"/>
                  </a:lnTo>
                  <a:lnTo>
                    <a:pt x="42057" y="281876"/>
                  </a:lnTo>
                  <a:lnTo>
                    <a:pt x="34154" y="286807"/>
                  </a:lnTo>
                  <a:lnTo>
                    <a:pt x="22254" y="301644"/>
                  </a:lnTo>
                  <a:lnTo>
                    <a:pt x="5082" y="345354"/>
                  </a:lnTo>
                  <a:lnTo>
                    <a:pt x="0" y="405115"/>
                  </a:lnTo>
                  <a:lnTo>
                    <a:pt x="3565" y="430265"/>
                  </a:lnTo>
                  <a:lnTo>
                    <a:pt x="15288" y="450021"/>
                  </a:lnTo>
                  <a:lnTo>
                    <a:pt x="23327" y="458565"/>
                  </a:lnTo>
                  <a:lnTo>
                    <a:pt x="32196" y="463091"/>
                  </a:lnTo>
                  <a:lnTo>
                    <a:pt x="51410" y="465001"/>
                  </a:lnTo>
                  <a:lnTo>
                    <a:pt x="68528" y="458830"/>
                  </a:lnTo>
                  <a:lnTo>
                    <a:pt x="76368" y="453909"/>
                  </a:lnTo>
                  <a:lnTo>
                    <a:pt x="98580" y="424627"/>
                  </a:lnTo>
                  <a:lnTo>
                    <a:pt x="125877" y="363235"/>
                  </a:lnTo>
                  <a:lnTo>
                    <a:pt x="138597" y="303914"/>
                  </a:lnTo>
                  <a:lnTo>
                    <a:pt x="141982" y="258554"/>
                  </a:lnTo>
                  <a:lnTo>
                    <a:pt x="143487" y="211099"/>
                  </a:lnTo>
                  <a:lnTo>
                    <a:pt x="147454" y="150822"/>
                  </a:lnTo>
                  <a:lnTo>
                    <a:pt x="150598" y="123053"/>
                  </a:lnTo>
                  <a:lnTo>
                    <a:pt x="146204" y="70391"/>
                  </a:lnTo>
                  <a:lnTo>
                    <a:pt x="139400" y="9946"/>
                  </a:lnTo>
                  <a:lnTo>
                    <a:pt x="134145" y="2575"/>
                  </a:lnTo>
                  <a:lnTo>
                    <a:pt x="127132" y="0"/>
                  </a:lnTo>
                  <a:lnTo>
                    <a:pt x="118947" y="624"/>
                  </a:lnTo>
                  <a:lnTo>
                    <a:pt x="113490" y="6889"/>
                  </a:lnTo>
                  <a:lnTo>
                    <a:pt x="107427" y="29447"/>
                  </a:lnTo>
                  <a:lnTo>
                    <a:pt x="104014" y="80621"/>
                  </a:lnTo>
                  <a:lnTo>
                    <a:pt x="108592" y="140238"/>
                  </a:lnTo>
                  <a:lnTo>
                    <a:pt x="111768" y="202355"/>
                  </a:lnTo>
                  <a:lnTo>
                    <a:pt x="118298" y="259625"/>
                  </a:lnTo>
                  <a:lnTo>
                    <a:pt x="127642" y="313639"/>
                  </a:lnTo>
                  <a:lnTo>
                    <a:pt x="141280" y="374717"/>
                  </a:lnTo>
                  <a:lnTo>
                    <a:pt x="155219" y="42301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71615" y="536953"/>
              <a:ext cx="155598" cy="211907"/>
            </a:xfrm>
            <a:custGeom>
              <a:avLst/>
              <a:gdLst/>
              <a:ahLst/>
              <a:cxnLst/>
              <a:rect l="0" t="0" r="0" b="0"/>
              <a:pathLst>
                <a:path w="155598" h="211907">
                  <a:moveTo>
                    <a:pt x="29255" y="21057"/>
                  </a:moveTo>
                  <a:lnTo>
                    <a:pt x="5536" y="65019"/>
                  </a:lnTo>
                  <a:lnTo>
                    <a:pt x="0" y="100893"/>
                  </a:lnTo>
                  <a:lnTo>
                    <a:pt x="6535" y="161003"/>
                  </a:lnTo>
                  <a:lnTo>
                    <a:pt x="12528" y="186200"/>
                  </a:lnTo>
                  <a:lnTo>
                    <a:pt x="18104" y="195493"/>
                  </a:lnTo>
                  <a:lnTo>
                    <a:pt x="33658" y="208938"/>
                  </a:lnTo>
                  <a:lnTo>
                    <a:pt x="42719" y="211822"/>
                  </a:lnTo>
                  <a:lnTo>
                    <a:pt x="62145" y="211906"/>
                  </a:lnTo>
                  <a:lnTo>
                    <a:pt x="92813" y="199787"/>
                  </a:lnTo>
                  <a:lnTo>
                    <a:pt x="110536" y="181601"/>
                  </a:lnTo>
                  <a:lnTo>
                    <a:pt x="135388" y="137387"/>
                  </a:lnTo>
                  <a:lnTo>
                    <a:pt x="150392" y="86453"/>
                  </a:lnTo>
                  <a:lnTo>
                    <a:pt x="154569" y="34451"/>
                  </a:lnTo>
                  <a:lnTo>
                    <a:pt x="155597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411633" y="368497"/>
              <a:ext cx="10337" cy="368498"/>
            </a:xfrm>
            <a:custGeom>
              <a:avLst/>
              <a:gdLst/>
              <a:ahLst/>
              <a:cxnLst/>
              <a:rect l="0" t="0" r="0" b="0"/>
              <a:pathLst>
                <a:path w="10337" h="368498">
                  <a:moveTo>
                    <a:pt x="10336" y="0"/>
                  </a:moveTo>
                  <a:lnTo>
                    <a:pt x="3100" y="28726"/>
                  </a:lnTo>
                  <a:lnTo>
                    <a:pt x="782" y="80261"/>
                  </a:lnTo>
                  <a:lnTo>
                    <a:pt x="240" y="123799"/>
                  </a:lnTo>
                  <a:lnTo>
                    <a:pt x="0" y="167326"/>
                  </a:lnTo>
                  <a:lnTo>
                    <a:pt x="2983" y="228172"/>
                  </a:lnTo>
                  <a:lnTo>
                    <a:pt x="8157" y="280126"/>
                  </a:lnTo>
                  <a:lnTo>
                    <a:pt x="9906" y="339603"/>
                  </a:lnTo>
                  <a:lnTo>
                    <a:pt x="10336" y="3684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594887" y="336911"/>
              <a:ext cx="27124" cy="421141"/>
            </a:xfrm>
            <a:custGeom>
              <a:avLst/>
              <a:gdLst/>
              <a:ahLst/>
              <a:cxnLst/>
              <a:rect l="0" t="0" r="0" b="0"/>
              <a:pathLst>
                <a:path w="27124" h="421141">
                  <a:moveTo>
                    <a:pt x="6066" y="0"/>
                  </a:moveTo>
                  <a:lnTo>
                    <a:pt x="0" y="35962"/>
                  </a:lnTo>
                  <a:lnTo>
                    <a:pt x="3749" y="86305"/>
                  </a:lnTo>
                  <a:lnTo>
                    <a:pt x="5608" y="146423"/>
                  </a:lnTo>
                  <a:lnTo>
                    <a:pt x="5931" y="195463"/>
                  </a:lnTo>
                  <a:lnTo>
                    <a:pt x="9145" y="254447"/>
                  </a:lnTo>
                  <a:lnTo>
                    <a:pt x="14387" y="313258"/>
                  </a:lnTo>
                  <a:lnTo>
                    <a:pt x="21748" y="374354"/>
                  </a:lnTo>
                  <a:lnTo>
                    <a:pt x="27123" y="4211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527253" y="484310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3941" y="17959"/>
                  </a:lnTo>
                  <a:lnTo>
                    <a:pt x="64473" y="35150"/>
                  </a:lnTo>
                  <a:lnTo>
                    <a:pt x="11726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47778" y="528620"/>
              <a:ext cx="155038" cy="218904"/>
            </a:xfrm>
            <a:custGeom>
              <a:avLst/>
              <a:gdLst/>
              <a:ahLst/>
              <a:cxnLst/>
              <a:rect l="0" t="0" r="0" b="0"/>
              <a:pathLst>
                <a:path w="155038" h="218904">
                  <a:moveTo>
                    <a:pt x="137445" y="8333"/>
                  </a:moveTo>
                  <a:lnTo>
                    <a:pt x="99967" y="0"/>
                  </a:lnTo>
                  <a:lnTo>
                    <a:pt x="65119" y="1574"/>
                  </a:lnTo>
                  <a:lnTo>
                    <a:pt x="44469" y="7669"/>
                  </a:lnTo>
                  <a:lnTo>
                    <a:pt x="4780" y="37246"/>
                  </a:lnTo>
                  <a:lnTo>
                    <a:pt x="1039" y="46325"/>
                  </a:lnTo>
                  <a:lnTo>
                    <a:pt x="0" y="68892"/>
                  </a:lnTo>
                  <a:lnTo>
                    <a:pt x="3701" y="77952"/>
                  </a:lnTo>
                  <a:lnTo>
                    <a:pt x="17171" y="91137"/>
                  </a:lnTo>
                  <a:lnTo>
                    <a:pt x="37977" y="97777"/>
                  </a:lnTo>
                  <a:lnTo>
                    <a:pt x="89460" y="102040"/>
                  </a:lnTo>
                  <a:lnTo>
                    <a:pt x="125177" y="108368"/>
                  </a:lnTo>
                  <a:lnTo>
                    <a:pt x="133945" y="113627"/>
                  </a:lnTo>
                  <a:lnTo>
                    <a:pt x="146808" y="128830"/>
                  </a:lnTo>
                  <a:lnTo>
                    <a:pt x="153304" y="150404"/>
                  </a:lnTo>
                  <a:lnTo>
                    <a:pt x="155037" y="162709"/>
                  </a:lnTo>
                  <a:lnTo>
                    <a:pt x="150723" y="182619"/>
                  </a:lnTo>
                  <a:lnTo>
                    <a:pt x="146296" y="191204"/>
                  </a:lnTo>
                  <a:lnTo>
                    <a:pt x="132020" y="203863"/>
                  </a:lnTo>
                  <a:lnTo>
                    <a:pt x="123300" y="208876"/>
                  </a:lnTo>
                  <a:lnTo>
                    <a:pt x="69616" y="216922"/>
                  </a:lnTo>
                  <a:lnTo>
                    <a:pt x="21631" y="2189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201077" y="273740"/>
            <a:ext cx="2568955" cy="704360"/>
            <a:chOff x="5201077" y="273740"/>
            <a:chExt cx="2568955" cy="704360"/>
          </a:xfrm>
        </p:grpSpPr>
        <p:sp>
          <p:nvSpPr>
            <p:cNvPr id="22" name="Freeform 21"/>
            <p:cNvSpPr/>
            <p:nvPr/>
          </p:nvSpPr>
          <p:spPr>
            <a:xfrm>
              <a:off x="5201077" y="484522"/>
              <a:ext cx="149939" cy="493578"/>
            </a:xfrm>
            <a:custGeom>
              <a:avLst/>
              <a:gdLst/>
              <a:ahLst/>
              <a:cxnLst/>
              <a:rect l="0" t="0" r="0" b="0"/>
              <a:pathLst>
                <a:path w="149939" h="493578">
                  <a:moveTo>
                    <a:pt x="42114" y="136659"/>
                  </a:moveTo>
                  <a:lnTo>
                    <a:pt x="33050" y="195276"/>
                  </a:lnTo>
                  <a:lnTo>
                    <a:pt x="39111" y="257855"/>
                  </a:lnTo>
                  <a:lnTo>
                    <a:pt x="41225" y="309179"/>
                  </a:lnTo>
                  <a:lnTo>
                    <a:pt x="41851" y="361431"/>
                  </a:lnTo>
                  <a:lnTo>
                    <a:pt x="43206" y="412788"/>
                  </a:lnTo>
                  <a:lnTo>
                    <a:pt x="50432" y="472656"/>
                  </a:lnTo>
                  <a:lnTo>
                    <a:pt x="50490" y="493051"/>
                  </a:lnTo>
                  <a:lnTo>
                    <a:pt x="48868" y="493577"/>
                  </a:lnTo>
                  <a:lnTo>
                    <a:pt x="46617" y="490418"/>
                  </a:lnTo>
                  <a:lnTo>
                    <a:pt x="42707" y="436001"/>
                  </a:lnTo>
                  <a:lnTo>
                    <a:pt x="39171" y="384450"/>
                  </a:lnTo>
                  <a:lnTo>
                    <a:pt x="33833" y="324722"/>
                  </a:lnTo>
                  <a:lnTo>
                    <a:pt x="29132" y="271930"/>
                  </a:lnTo>
                  <a:lnTo>
                    <a:pt x="22652" y="217061"/>
                  </a:lnTo>
                  <a:lnTo>
                    <a:pt x="14137" y="166059"/>
                  </a:lnTo>
                  <a:lnTo>
                    <a:pt x="12768" y="113005"/>
                  </a:lnTo>
                  <a:lnTo>
                    <a:pt x="19251" y="62060"/>
                  </a:lnTo>
                  <a:lnTo>
                    <a:pt x="29751" y="24868"/>
                  </a:lnTo>
                  <a:lnTo>
                    <a:pt x="40909" y="6646"/>
                  </a:lnTo>
                  <a:lnTo>
                    <a:pt x="48330" y="2020"/>
                  </a:lnTo>
                  <a:lnTo>
                    <a:pt x="65934" y="0"/>
                  </a:lnTo>
                  <a:lnTo>
                    <a:pt x="82336" y="6122"/>
                  </a:lnTo>
                  <a:lnTo>
                    <a:pt x="117520" y="34705"/>
                  </a:lnTo>
                  <a:lnTo>
                    <a:pt x="136727" y="69535"/>
                  </a:lnTo>
                  <a:lnTo>
                    <a:pt x="149827" y="109491"/>
                  </a:lnTo>
                  <a:lnTo>
                    <a:pt x="149938" y="150966"/>
                  </a:lnTo>
                  <a:lnTo>
                    <a:pt x="138325" y="198497"/>
                  </a:lnTo>
                  <a:lnTo>
                    <a:pt x="127379" y="220294"/>
                  </a:lnTo>
                  <a:lnTo>
                    <a:pt x="117675" y="227511"/>
                  </a:lnTo>
                  <a:lnTo>
                    <a:pt x="91294" y="235529"/>
                  </a:lnTo>
                  <a:lnTo>
                    <a:pt x="54737" y="234454"/>
                  </a:lnTo>
                  <a:lnTo>
                    <a:pt x="0" y="22088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34900" y="305326"/>
              <a:ext cx="18862" cy="442198"/>
            </a:xfrm>
            <a:custGeom>
              <a:avLst/>
              <a:gdLst/>
              <a:ahLst/>
              <a:cxnLst/>
              <a:rect l="0" t="0" r="0" b="0"/>
              <a:pathLst>
                <a:path w="18862" h="442198">
                  <a:moveTo>
                    <a:pt x="8333" y="0"/>
                  </a:moveTo>
                  <a:lnTo>
                    <a:pt x="0" y="52050"/>
                  </a:lnTo>
                  <a:lnTo>
                    <a:pt x="1574" y="111349"/>
                  </a:lnTo>
                  <a:lnTo>
                    <a:pt x="5329" y="157113"/>
                  </a:lnTo>
                  <a:lnTo>
                    <a:pt x="6998" y="204749"/>
                  </a:lnTo>
                  <a:lnTo>
                    <a:pt x="7739" y="250097"/>
                  </a:lnTo>
                  <a:lnTo>
                    <a:pt x="11277" y="311969"/>
                  </a:lnTo>
                  <a:lnTo>
                    <a:pt x="16614" y="364226"/>
                  </a:lnTo>
                  <a:lnTo>
                    <a:pt x="18195" y="406226"/>
                  </a:lnTo>
                  <a:lnTo>
                    <a:pt x="18861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519123" y="541871"/>
              <a:ext cx="208380" cy="201056"/>
            </a:xfrm>
            <a:custGeom>
              <a:avLst/>
              <a:gdLst/>
              <a:ahLst/>
              <a:cxnLst/>
              <a:rect l="0" t="0" r="0" b="0"/>
              <a:pathLst>
                <a:path w="208380" h="201056">
                  <a:moveTo>
                    <a:pt x="92566" y="79310"/>
                  </a:moveTo>
                  <a:lnTo>
                    <a:pt x="109333" y="68131"/>
                  </a:lnTo>
                  <a:lnTo>
                    <a:pt x="114273" y="60159"/>
                  </a:lnTo>
                  <a:lnTo>
                    <a:pt x="119761" y="38823"/>
                  </a:lnTo>
                  <a:lnTo>
                    <a:pt x="118885" y="28922"/>
                  </a:lnTo>
                  <a:lnTo>
                    <a:pt x="111672" y="11682"/>
                  </a:lnTo>
                  <a:lnTo>
                    <a:pt x="104133" y="6148"/>
                  </a:lnTo>
                  <a:lnTo>
                    <a:pt x="83279" y="0"/>
                  </a:lnTo>
                  <a:lnTo>
                    <a:pt x="61532" y="3507"/>
                  </a:lnTo>
                  <a:lnTo>
                    <a:pt x="50820" y="7718"/>
                  </a:lnTo>
                  <a:lnTo>
                    <a:pt x="35798" y="21755"/>
                  </a:lnTo>
                  <a:lnTo>
                    <a:pt x="12690" y="69521"/>
                  </a:lnTo>
                  <a:lnTo>
                    <a:pt x="2739" y="102926"/>
                  </a:lnTo>
                  <a:lnTo>
                    <a:pt x="0" y="132700"/>
                  </a:lnTo>
                  <a:lnTo>
                    <a:pt x="5022" y="156071"/>
                  </a:lnTo>
                  <a:lnTo>
                    <a:pt x="21003" y="182382"/>
                  </a:lnTo>
                  <a:lnTo>
                    <a:pt x="27310" y="190139"/>
                  </a:lnTo>
                  <a:lnTo>
                    <a:pt x="46796" y="198757"/>
                  </a:lnTo>
                  <a:lnTo>
                    <a:pt x="58543" y="201055"/>
                  </a:lnTo>
                  <a:lnTo>
                    <a:pt x="68714" y="200248"/>
                  </a:lnTo>
                  <a:lnTo>
                    <a:pt x="86255" y="193111"/>
                  </a:lnTo>
                  <a:lnTo>
                    <a:pt x="98730" y="179021"/>
                  </a:lnTo>
                  <a:lnTo>
                    <a:pt x="116271" y="141380"/>
                  </a:lnTo>
                  <a:lnTo>
                    <a:pt x="121816" y="104980"/>
                  </a:lnTo>
                  <a:lnTo>
                    <a:pt x="124934" y="101103"/>
                  </a:lnTo>
                  <a:lnTo>
                    <a:pt x="129352" y="103197"/>
                  </a:lnTo>
                  <a:lnTo>
                    <a:pt x="139331" y="116833"/>
                  </a:lnTo>
                  <a:lnTo>
                    <a:pt x="164524" y="158731"/>
                  </a:lnTo>
                  <a:lnTo>
                    <a:pt x="180699" y="167250"/>
                  </a:lnTo>
                  <a:lnTo>
                    <a:pt x="208379" y="17406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32441" y="557889"/>
              <a:ext cx="142461" cy="177896"/>
            </a:xfrm>
            <a:custGeom>
              <a:avLst/>
              <a:gdLst/>
              <a:ahLst/>
              <a:cxnLst/>
              <a:rect l="0" t="0" r="0" b="0"/>
              <a:pathLst>
                <a:path w="142461" h="177896">
                  <a:moveTo>
                    <a:pt x="5590" y="21178"/>
                  </a:moveTo>
                  <a:lnTo>
                    <a:pt x="0" y="37945"/>
                  </a:lnTo>
                  <a:lnTo>
                    <a:pt x="376" y="55536"/>
                  </a:lnTo>
                  <a:lnTo>
                    <a:pt x="6073" y="113007"/>
                  </a:lnTo>
                  <a:lnTo>
                    <a:pt x="20153" y="173781"/>
                  </a:lnTo>
                  <a:lnTo>
                    <a:pt x="21148" y="177895"/>
                  </a:lnTo>
                  <a:lnTo>
                    <a:pt x="9478" y="126785"/>
                  </a:lnTo>
                  <a:lnTo>
                    <a:pt x="7912" y="88084"/>
                  </a:lnTo>
                  <a:lnTo>
                    <a:pt x="20396" y="32198"/>
                  </a:lnTo>
                  <a:lnTo>
                    <a:pt x="35973" y="5856"/>
                  </a:lnTo>
                  <a:lnTo>
                    <a:pt x="44563" y="1604"/>
                  </a:lnTo>
                  <a:lnTo>
                    <a:pt x="66585" y="0"/>
                  </a:lnTo>
                  <a:lnTo>
                    <a:pt x="85731" y="6306"/>
                  </a:lnTo>
                  <a:lnTo>
                    <a:pt x="94112" y="11264"/>
                  </a:lnTo>
                  <a:lnTo>
                    <a:pt x="117086" y="40597"/>
                  </a:lnTo>
                  <a:lnTo>
                    <a:pt x="133123" y="73335"/>
                  </a:lnTo>
                  <a:lnTo>
                    <a:pt x="141231" y="134732"/>
                  </a:lnTo>
                  <a:lnTo>
                    <a:pt x="142460" y="16857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259242" y="273740"/>
              <a:ext cx="24039" cy="484312"/>
            </a:xfrm>
            <a:custGeom>
              <a:avLst/>
              <a:gdLst/>
              <a:ahLst/>
              <a:cxnLst/>
              <a:rect l="0" t="0" r="0" b="0"/>
              <a:pathLst>
                <a:path w="24039" h="484312">
                  <a:moveTo>
                    <a:pt x="5214" y="0"/>
                  </a:moveTo>
                  <a:lnTo>
                    <a:pt x="2094" y="48931"/>
                  </a:lnTo>
                  <a:lnTo>
                    <a:pt x="0" y="93657"/>
                  </a:lnTo>
                  <a:lnTo>
                    <a:pt x="3669" y="145904"/>
                  </a:lnTo>
                  <a:lnTo>
                    <a:pt x="4756" y="203888"/>
                  </a:lnTo>
                  <a:lnTo>
                    <a:pt x="10713" y="265402"/>
                  </a:lnTo>
                  <a:lnTo>
                    <a:pt x="14252" y="319624"/>
                  </a:lnTo>
                  <a:lnTo>
                    <a:pt x="20890" y="374554"/>
                  </a:lnTo>
                  <a:lnTo>
                    <a:pt x="24038" y="435941"/>
                  </a:lnTo>
                  <a:lnTo>
                    <a:pt x="15742" y="484311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096000" y="463253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08167" y="17959"/>
                  </a:lnTo>
                  <a:lnTo>
                    <a:pt x="153640" y="31667"/>
                  </a:lnTo>
                  <a:lnTo>
                    <a:pt x="92480" y="40051"/>
                  </a:lnTo>
                  <a:lnTo>
                    <a:pt x="37678" y="4894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376489" y="598521"/>
              <a:ext cx="165577" cy="179948"/>
            </a:xfrm>
            <a:custGeom>
              <a:avLst/>
              <a:gdLst/>
              <a:ahLst/>
              <a:cxnLst/>
              <a:rect l="0" t="0" r="0" b="0"/>
              <a:pathLst>
                <a:path w="165577" h="179948">
                  <a:moveTo>
                    <a:pt x="98537" y="12131"/>
                  </a:moveTo>
                  <a:lnTo>
                    <a:pt x="87358" y="953"/>
                  </a:lnTo>
                  <a:lnTo>
                    <a:pt x="80556" y="0"/>
                  </a:lnTo>
                  <a:lnTo>
                    <a:pt x="34384" y="15661"/>
                  </a:lnTo>
                  <a:lnTo>
                    <a:pt x="20112" y="28908"/>
                  </a:lnTo>
                  <a:lnTo>
                    <a:pt x="1417" y="66008"/>
                  </a:lnTo>
                  <a:lnTo>
                    <a:pt x="0" y="86379"/>
                  </a:lnTo>
                  <a:lnTo>
                    <a:pt x="4440" y="107132"/>
                  </a:lnTo>
                  <a:lnTo>
                    <a:pt x="32867" y="159562"/>
                  </a:lnTo>
                  <a:lnTo>
                    <a:pt x="52582" y="174363"/>
                  </a:lnTo>
                  <a:lnTo>
                    <a:pt x="64391" y="179947"/>
                  </a:lnTo>
                  <a:lnTo>
                    <a:pt x="89990" y="179913"/>
                  </a:lnTo>
                  <a:lnTo>
                    <a:pt x="114625" y="172099"/>
                  </a:lnTo>
                  <a:lnTo>
                    <a:pt x="133374" y="160827"/>
                  </a:lnTo>
                  <a:lnTo>
                    <a:pt x="146385" y="144899"/>
                  </a:lnTo>
                  <a:lnTo>
                    <a:pt x="164270" y="106077"/>
                  </a:lnTo>
                  <a:lnTo>
                    <a:pt x="165576" y="85471"/>
                  </a:lnTo>
                  <a:lnTo>
                    <a:pt x="156883" y="43646"/>
                  </a:lnTo>
                  <a:lnTo>
                    <a:pt x="141690" y="17699"/>
                  </a:lnTo>
                  <a:lnTo>
                    <a:pt x="133155" y="13504"/>
                  </a:lnTo>
                  <a:lnTo>
                    <a:pt x="111193" y="11961"/>
                  </a:lnTo>
                  <a:lnTo>
                    <a:pt x="95193" y="15175"/>
                  </a:lnTo>
                  <a:lnTo>
                    <a:pt x="77480" y="2266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856199" y="347440"/>
              <a:ext cx="18911" cy="431669"/>
            </a:xfrm>
            <a:custGeom>
              <a:avLst/>
              <a:gdLst/>
              <a:ahLst/>
              <a:cxnLst/>
              <a:rect l="0" t="0" r="0" b="0"/>
              <a:pathLst>
                <a:path w="18911" h="431669">
                  <a:moveTo>
                    <a:pt x="18910" y="0"/>
                  </a:moveTo>
                  <a:lnTo>
                    <a:pt x="11674" y="27556"/>
                  </a:lnTo>
                  <a:lnTo>
                    <a:pt x="9357" y="73025"/>
                  </a:lnTo>
                  <a:lnTo>
                    <a:pt x="8670" y="136151"/>
                  </a:lnTo>
                  <a:lnTo>
                    <a:pt x="8509" y="178665"/>
                  </a:lnTo>
                  <a:lnTo>
                    <a:pt x="8438" y="224076"/>
                  </a:lnTo>
                  <a:lnTo>
                    <a:pt x="7237" y="269215"/>
                  </a:lnTo>
                  <a:lnTo>
                    <a:pt x="1152" y="327512"/>
                  </a:lnTo>
                  <a:lnTo>
                    <a:pt x="0" y="379490"/>
                  </a:lnTo>
                  <a:lnTo>
                    <a:pt x="8381" y="43166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85595" y="515896"/>
              <a:ext cx="294800" cy="52643"/>
            </a:xfrm>
            <a:custGeom>
              <a:avLst/>
              <a:gdLst/>
              <a:ahLst/>
              <a:cxnLst/>
              <a:rect l="0" t="0" r="0" b="0"/>
              <a:pathLst>
                <a:path w="294800" h="52643">
                  <a:moveTo>
                    <a:pt x="294799" y="0"/>
                  </a:moveTo>
                  <a:lnTo>
                    <a:pt x="241771" y="14654"/>
                  </a:lnTo>
                  <a:lnTo>
                    <a:pt x="184325" y="34263"/>
                  </a:lnTo>
                  <a:lnTo>
                    <a:pt x="123585" y="40563"/>
                  </a:lnTo>
                  <a:lnTo>
                    <a:pt x="61197" y="418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969865" y="582499"/>
              <a:ext cx="157928" cy="184229"/>
            </a:xfrm>
            <a:custGeom>
              <a:avLst/>
              <a:gdLst/>
              <a:ahLst/>
              <a:cxnLst/>
              <a:rect l="0" t="0" r="0" b="0"/>
              <a:pathLst>
                <a:path w="157928" h="184229">
                  <a:moveTo>
                    <a:pt x="0" y="80796"/>
                  </a:moveTo>
                  <a:lnTo>
                    <a:pt x="14655" y="139413"/>
                  </a:lnTo>
                  <a:lnTo>
                    <a:pt x="25858" y="184228"/>
                  </a:lnTo>
                  <a:lnTo>
                    <a:pt x="7161" y="132534"/>
                  </a:lnTo>
                  <a:lnTo>
                    <a:pt x="3291" y="87807"/>
                  </a:lnTo>
                  <a:lnTo>
                    <a:pt x="10204" y="51288"/>
                  </a:lnTo>
                  <a:lnTo>
                    <a:pt x="20523" y="29077"/>
                  </a:lnTo>
                  <a:lnTo>
                    <a:pt x="39147" y="13746"/>
                  </a:lnTo>
                  <a:lnTo>
                    <a:pt x="64192" y="4203"/>
                  </a:lnTo>
                  <a:lnTo>
                    <a:pt x="108837" y="0"/>
                  </a:lnTo>
                  <a:lnTo>
                    <a:pt x="157927" y="709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152993" y="594385"/>
              <a:ext cx="185370" cy="183928"/>
            </a:xfrm>
            <a:custGeom>
              <a:avLst/>
              <a:gdLst/>
              <a:ahLst/>
              <a:cxnLst/>
              <a:rect l="0" t="0" r="0" b="0"/>
              <a:pathLst>
                <a:path w="185370" h="183928">
                  <a:moveTo>
                    <a:pt x="90613" y="68910"/>
                  </a:moveTo>
                  <a:lnTo>
                    <a:pt x="107381" y="63321"/>
                  </a:lnTo>
                  <a:lnTo>
                    <a:pt x="111151" y="56995"/>
                  </a:lnTo>
                  <a:lnTo>
                    <a:pt x="112219" y="37488"/>
                  </a:lnTo>
                  <a:lnTo>
                    <a:pt x="105674" y="19460"/>
                  </a:lnTo>
                  <a:lnTo>
                    <a:pt x="100654" y="11377"/>
                  </a:lnTo>
                  <a:lnTo>
                    <a:pt x="92628" y="5988"/>
                  </a:lnTo>
                  <a:lnTo>
                    <a:pt x="71231" y="0"/>
                  </a:lnTo>
                  <a:lnTo>
                    <a:pt x="61314" y="743"/>
                  </a:lnTo>
                  <a:lnTo>
                    <a:pt x="44056" y="7808"/>
                  </a:lnTo>
                  <a:lnTo>
                    <a:pt x="21186" y="24939"/>
                  </a:lnTo>
                  <a:lnTo>
                    <a:pt x="9844" y="44298"/>
                  </a:lnTo>
                  <a:lnTo>
                    <a:pt x="0" y="81505"/>
                  </a:lnTo>
                  <a:lnTo>
                    <a:pt x="204" y="119045"/>
                  </a:lnTo>
                  <a:lnTo>
                    <a:pt x="10754" y="163171"/>
                  </a:lnTo>
                  <a:lnTo>
                    <a:pt x="16316" y="171525"/>
                  </a:lnTo>
                  <a:lnTo>
                    <a:pt x="31856" y="183927"/>
                  </a:lnTo>
                  <a:lnTo>
                    <a:pt x="38574" y="183022"/>
                  </a:lnTo>
                  <a:lnTo>
                    <a:pt x="44221" y="177740"/>
                  </a:lnTo>
                  <a:lnTo>
                    <a:pt x="61692" y="141230"/>
                  </a:lnTo>
                  <a:lnTo>
                    <a:pt x="71640" y="81452"/>
                  </a:lnTo>
                  <a:lnTo>
                    <a:pt x="74454" y="70252"/>
                  </a:lnTo>
                  <a:lnTo>
                    <a:pt x="77501" y="66295"/>
                  </a:lnTo>
                  <a:lnTo>
                    <a:pt x="80701" y="67167"/>
                  </a:lnTo>
                  <a:lnTo>
                    <a:pt x="126143" y="124429"/>
                  </a:lnTo>
                  <a:lnTo>
                    <a:pt x="139939" y="138819"/>
                  </a:lnTo>
                  <a:lnTo>
                    <a:pt x="156989" y="146774"/>
                  </a:lnTo>
                  <a:lnTo>
                    <a:pt x="185369" y="15313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348891" y="579067"/>
              <a:ext cx="94757" cy="215780"/>
            </a:xfrm>
            <a:custGeom>
              <a:avLst/>
              <a:gdLst/>
              <a:ahLst/>
              <a:cxnLst/>
              <a:rect l="0" t="0" r="0" b="0"/>
              <a:pathLst>
                <a:path w="94757" h="215780">
                  <a:moveTo>
                    <a:pt x="0" y="0"/>
                  </a:moveTo>
                  <a:lnTo>
                    <a:pt x="3119" y="48931"/>
                  </a:lnTo>
                  <a:lnTo>
                    <a:pt x="20243" y="108061"/>
                  </a:lnTo>
                  <a:lnTo>
                    <a:pt x="38920" y="163632"/>
                  </a:lnTo>
                  <a:lnTo>
                    <a:pt x="63927" y="206497"/>
                  </a:lnTo>
                  <a:lnTo>
                    <a:pt x="70694" y="214874"/>
                  </a:lnTo>
                  <a:lnTo>
                    <a:pt x="75205" y="215779"/>
                  </a:lnTo>
                  <a:lnTo>
                    <a:pt x="78213" y="211703"/>
                  </a:lnTo>
                  <a:lnTo>
                    <a:pt x="83039" y="171539"/>
                  </a:lnTo>
                  <a:lnTo>
                    <a:pt x="83993" y="111310"/>
                  </a:lnTo>
                  <a:lnTo>
                    <a:pt x="87301" y="5625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527876" y="586389"/>
              <a:ext cx="157928" cy="193376"/>
            </a:xfrm>
            <a:custGeom>
              <a:avLst/>
              <a:gdLst/>
              <a:ahLst/>
              <a:cxnLst/>
              <a:rect l="0" t="0" r="0" b="0"/>
              <a:pathLst>
                <a:path w="157928" h="193376">
                  <a:moveTo>
                    <a:pt x="0" y="66377"/>
                  </a:moveTo>
                  <a:lnTo>
                    <a:pt x="11178" y="77556"/>
                  </a:lnTo>
                  <a:lnTo>
                    <a:pt x="32264" y="83044"/>
                  </a:lnTo>
                  <a:lnTo>
                    <a:pt x="70781" y="83014"/>
                  </a:lnTo>
                  <a:lnTo>
                    <a:pt x="92289" y="77281"/>
                  </a:lnTo>
                  <a:lnTo>
                    <a:pt x="109647" y="66934"/>
                  </a:lnTo>
                  <a:lnTo>
                    <a:pt x="122041" y="51417"/>
                  </a:lnTo>
                  <a:lnTo>
                    <a:pt x="126984" y="42366"/>
                  </a:lnTo>
                  <a:lnTo>
                    <a:pt x="127940" y="33992"/>
                  </a:lnTo>
                  <a:lnTo>
                    <a:pt x="122762" y="18449"/>
                  </a:lnTo>
                  <a:lnTo>
                    <a:pt x="109543" y="6861"/>
                  </a:lnTo>
                  <a:lnTo>
                    <a:pt x="101104" y="2133"/>
                  </a:lnTo>
                  <a:lnTo>
                    <a:pt x="82370" y="0"/>
                  </a:lnTo>
                  <a:lnTo>
                    <a:pt x="63514" y="4121"/>
                  </a:lnTo>
                  <a:lnTo>
                    <a:pt x="47336" y="13751"/>
                  </a:lnTo>
                  <a:lnTo>
                    <a:pt x="35466" y="28950"/>
                  </a:lnTo>
                  <a:lnTo>
                    <a:pt x="18314" y="67303"/>
                  </a:lnTo>
                  <a:lnTo>
                    <a:pt x="17108" y="90965"/>
                  </a:lnTo>
                  <a:lnTo>
                    <a:pt x="25866" y="138695"/>
                  </a:lnTo>
                  <a:lnTo>
                    <a:pt x="41068" y="171253"/>
                  </a:lnTo>
                  <a:lnTo>
                    <a:pt x="56857" y="186298"/>
                  </a:lnTo>
                  <a:lnTo>
                    <a:pt x="65980" y="191948"/>
                  </a:lnTo>
                  <a:lnTo>
                    <a:pt x="75572" y="193375"/>
                  </a:lnTo>
                  <a:lnTo>
                    <a:pt x="95588" y="188721"/>
                  </a:lnTo>
                  <a:lnTo>
                    <a:pt x="157927" y="15060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717388" y="368497"/>
              <a:ext cx="52644" cy="473783"/>
            </a:xfrm>
            <a:custGeom>
              <a:avLst/>
              <a:gdLst/>
              <a:ahLst/>
              <a:cxnLst/>
              <a:rect l="0" t="0" r="0" b="0"/>
              <a:pathLst>
                <a:path w="52644" h="473783">
                  <a:moveTo>
                    <a:pt x="0" y="0"/>
                  </a:moveTo>
                  <a:lnTo>
                    <a:pt x="0" y="58617"/>
                  </a:lnTo>
                  <a:lnTo>
                    <a:pt x="5590" y="115764"/>
                  </a:lnTo>
                  <a:lnTo>
                    <a:pt x="9065" y="167791"/>
                  </a:lnTo>
                  <a:lnTo>
                    <a:pt x="18646" y="227293"/>
                  </a:lnTo>
                  <a:lnTo>
                    <a:pt x="31803" y="290346"/>
                  </a:lnTo>
                  <a:lnTo>
                    <a:pt x="39059" y="349241"/>
                  </a:lnTo>
                  <a:lnTo>
                    <a:pt x="44329" y="401786"/>
                  </a:lnTo>
                  <a:lnTo>
                    <a:pt x="50179" y="439582"/>
                  </a:lnTo>
                  <a:lnTo>
                    <a:pt x="52643" y="47378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8096415" y="473782"/>
            <a:ext cx="1379291" cy="442198"/>
            <a:chOff x="8096415" y="473782"/>
            <a:chExt cx="1379291" cy="442198"/>
          </a:xfrm>
        </p:grpSpPr>
        <p:sp>
          <p:nvSpPr>
            <p:cNvPr id="37" name="Freeform 36"/>
            <p:cNvSpPr/>
            <p:nvPr/>
          </p:nvSpPr>
          <p:spPr>
            <a:xfrm>
              <a:off x="8096415" y="589595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7235" y="175245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128000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201894" y="602191"/>
              <a:ext cx="157733" cy="240089"/>
            </a:xfrm>
            <a:custGeom>
              <a:avLst/>
              <a:gdLst/>
              <a:ahLst/>
              <a:cxnLst/>
              <a:rect l="0" t="0" r="0" b="0"/>
              <a:pathLst>
                <a:path w="157733" h="240089">
                  <a:moveTo>
                    <a:pt x="20863" y="61104"/>
                  </a:moveTo>
                  <a:lnTo>
                    <a:pt x="12529" y="98582"/>
                  </a:lnTo>
                  <a:lnTo>
                    <a:pt x="10768" y="155594"/>
                  </a:lnTo>
                  <a:lnTo>
                    <a:pt x="9250" y="213823"/>
                  </a:lnTo>
                  <a:lnTo>
                    <a:pt x="7272" y="215559"/>
                  </a:lnTo>
                  <a:lnTo>
                    <a:pt x="4783" y="213207"/>
                  </a:lnTo>
                  <a:lnTo>
                    <a:pt x="789" y="174640"/>
                  </a:lnTo>
                  <a:lnTo>
                    <a:pt x="0" y="111910"/>
                  </a:lnTo>
                  <a:lnTo>
                    <a:pt x="5433" y="48783"/>
                  </a:lnTo>
                  <a:lnTo>
                    <a:pt x="14471" y="11050"/>
                  </a:lnTo>
                  <a:lnTo>
                    <a:pt x="21280" y="4338"/>
                  </a:lnTo>
                  <a:lnTo>
                    <a:pt x="30500" y="1033"/>
                  </a:lnTo>
                  <a:lnTo>
                    <a:pt x="41326" y="0"/>
                  </a:lnTo>
                  <a:lnTo>
                    <a:pt x="62713" y="8210"/>
                  </a:lnTo>
                  <a:lnTo>
                    <a:pt x="73329" y="15313"/>
                  </a:lnTo>
                  <a:lnTo>
                    <a:pt x="99449" y="53255"/>
                  </a:lnTo>
                  <a:lnTo>
                    <a:pt x="116417" y="101542"/>
                  </a:lnTo>
                  <a:lnTo>
                    <a:pt x="138696" y="163025"/>
                  </a:lnTo>
                  <a:lnTo>
                    <a:pt x="148643" y="217804"/>
                  </a:lnTo>
                  <a:lnTo>
                    <a:pt x="157732" y="24008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612311" y="536953"/>
              <a:ext cx="147400" cy="319277"/>
            </a:xfrm>
            <a:custGeom>
              <a:avLst/>
              <a:gdLst/>
              <a:ahLst/>
              <a:cxnLst/>
              <a:rect l="0" t="0" r="0" b="0"/>
              <a:pathLst>
                <a:path w="147400" h="319277">
                  <a:moveTo>
                    <a:pt x="0" y="10528"/>
                  </a:moveTo>
                  <a:lnTo>
                    <a:pt x="3119" y="59459"/>
                  </a:lnTo>
                  <a:lnTo>
                    <a:pt x="14654" y="118590"/>
                  </a:lnTo>
                  <a:lnTo>
                    <a:pt x="24749" y="172398"/>
                  </a:lnTo>
                  <a:lnTo>
                    <a:pt x="38640" y="228246"/>
                  </a:lnTo>
                  <a:lnTo>
                    <a:pt x="61746" y="283824"/>
                  </a:lnTo>
                  <a:lnTo>
                    <a:pt x="81335" y="315723"/>
                  </a:lnTo>
                  <a:lnTo>
                    <a:pt x="86979" y="319276"/>
                  </a:lnTo>
                  <a:lnTo>
                    <a:pt x="91911" y="318136"/>
                  </a:lnTo>
                  <a:lnTo>
                    <a:pt x="96369" y="313866"/>
                  </a:lnTo>
                  <a:lnTo>
                    <a:pt x="108232" y="285500"/>
                  </a:lnTo>
                  <a:lnTo>
                    <a:pt x="113567" y="236281"/>
                  </a:lnTo>
                  <a:lnTo>
                    <a:pt x="115147" y="177244"/>
                  </a:lnTo>
                  <a:lnTo>
                    <a:pt x="115616" y="120887"/>
                  </a:lnTo>
                  <a:lnTo>
                    <a:pt x="124180" y="59017"/>
                  </a:lnTo>
                  <a:lnTo>
                    <a:pt x="137137" y="18027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56335" y="591915"/>
              <a:ext cx="250816" cy="236876"/>
            </a:xfrm>
            <a:custGeom>
              <a:avLst/>
              <a:gdLst/>
              <a:ahLst/>
              <a:cxnLst/>
              <a:rect l="0" t="0" r="0" b="0"/>
              <a:pathLst>
                <a:path w="250816" h="236876">
                  <a:moveTo>
                    <a:pt x="82359" y="187193"/>
                  </a:moveTo>
                  <a:lnTo>
                    <a:pt x="90693" y="149715"/>
                  </a:lnTo>
                  <a:lnTo>
                    <a:pt x="92454" y="98292"/>
                  </a:lnTo>
                  <a:lnTo>
                    <a:pt x="83227" y="37008"/>
                  </a:lnTo>
                  <a:lnTo>
                    <a:pt x="72606" y="11650"/>
                  </a:lnTo>
                  <a:lnTo>
                    <a:pt x="65329" y="4654"/>
                  </a:lnTo>
                  <a:lnTo>
                    <a:pt x="56968" y="1159"/>
                  </a:lnTo>
                  <a:lnTo>
                    <a:pt x="47884" y="0"/>
                  </a:lnTo>
                  <a:lnTo>
                    <a:pt x="39488" y="2736"/>
                  </a:lnTo>
                  <a:lnTo>
                    <a:pt x="23922" y="15135"/>
                  </a:lnTo>
                  <a:lnTo>
                    <a:pt x="7592" y="47436"/>
                  </a:lnTo>
                  <a:lnTo>
                    <a:pt x="0" y="100272"/>
                  </a:lnTo>
                  <a:lnTo>
                    <a:pt x="1620" y="155769"/>
                  </a:lnTo>
                  <a:lnTo>
                    <a:pt x="12859" y="206202"/>
                  </a:lnTo>
                  <a:lnTo>
                    <a:pt x="28491" y="233640"/>
                  </a:lnTo>
                  <a:lnTo>
                    <a:pt x="35919" y="236875"/>
                  </a:lnTo>
                  <a:lnTo>
                    <a:pt x="44380" y="236692"/>
                  </a:lnTo>
                  <a:lnTo>
                    <a:pt x="53530" y="234230"/>
                  </a:lnTo>
                  <a:lnTo>
                    <a:pt x="60800" y="227910"/>
                  </a:lnTo>
                  <a:lnTo>
                    <a:pt x="76621" y="196658"/>
                  </a:lnTo>
                  <a:lnTo>
                    <a:pt x="96103" y="136028"/>
                  </a:lnTo>
                  <a:lnTo>
                    <a:pt x="101971" y="94852"/>
                  </a:lnTo>
                  <a:lnTo>
                    <a:pt x="105328" y="116289"/>
                  </a:lnTo>
                  <a:lnTo>
                    <a:pt x="132668" y="172094"/>
                  </a:lnTo>
                  <a:lnTo>
                    <a:pt x="158487" y="201307"/>
                  </a:lnTo>
                  <a:lnTo>
                    <a:pt x="188364" y="219191"/>
                  </a:lnTo>
                  <a:lnTo>
                    <a:pt x="209020" y="221692"/>
                  </a:lnTo>
                  <a:lnTo>
                    <a:pt x="227560" y="218904"/>
                  </a:lnTo>
                  <a:lnTo>
                    <a:pt x="250815" y="20825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096622" y="589697"/>
              <a:ext cx="147400" cy="250932"/>
            </a:xfrm>
            <a:custGeom>
              <a:avLst/>
              <a:gdLst/>
              <a:ahLst/>
              <a:cxnLst/>
              <a:rect l="0" t="0" r="0" b="0"/>
              <a:pathLst>
                <a:path w="147400" h="250932">
                  <a:moveTo>
                    <a:pt x="0" y="31484"/>
                  </a:moveTo>
                  <a:lnTo>
                    <a:pt x="0" y="80415"/>
                  </a:lnTo>
                  <a:lnTo>
                    <a:pt x="3119" y="128260"/>
                  </a:lnTo>
                  <a:lnTo>
                    <a:pt x="11453" y="179481"/>
                  </a:lnTo>
                  <a:lnTo>
                    <a:pt x="21330" y="228583"/>
                  </a:lnTo>
                  <a:lnTo>
                    <a:pt x="25858" y="250105"/>
                  </a:lnTo>
                  <a:lnTo>
                    <a:pt x="25428" y="250931"/>
                  </a:lnTo>
                  <a:lnTo>
                    <a:pt x="13227" y="208431"/>
                  </a:lnTo>
                  <a:lnTo>
                    <a:pt x="4439" y="160992"/>
                  </a:lnTo>
                  <a:lnTo>
                    <a:pt x="1315" y="105341"/>
                  </a:lnTo>
                  <a:lnTo>
                    <a:pt x="3379" y="46550"/>
                  </a:lnTo>
                  <a:lnTo>
                    <a:pt x="9691" y="24142"/>
                  </a:lnTo>
                  <a:lnTo>
                    <a:pt x="20295" y="6384"/>
                  </a:lnTo>
                  <a:lnTo>
                    <a:pt x="28738" y="1882"/>
                  </a:lnTo>
                  <a:lnTo>
                    <a:pt x="50597" y="0"/>
                  </a:lnTo>
                  <a:lnTo>
                    <a:pt x="60637" y="3476"/>
                  </a:lnTo>
                  <a:lnTo>
                    <a:pt x="78032" y="16696"/>
                  </a:lnTo>
                  <a:lnTo>
                    <a:pt x="95390" y="43870"/>
                  </a:lnTo>
                  <a:lnTo>
                    <a:pt x="115435" y="103233"/>
                  </a:lnTo>
                  <a:lnTo>
                    <a:pt x="133311" y="164805"/>
                  </a:lnTo>
                  <a:lnTo>
                    <a:pt x="147399" y="2209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283005" y="576294"/>
              <a:ext cx="192701" cy="339686"/>
            </a:xfrm>
            <a:custGeom>
              <a:avLst/>
              <a:gdLst/>
              <a:ahLst/>
              <a:cxnLst/>
              <a:rect l="0" t="0" r="0" b="0"/>
              <a:pathLst>
                <a:path w="192701" h="339686">
                  <a:moveTo>
                    <a:pt x="108414" y="13301"/>
                  </a:moveTo>
                  <a:lnTo>
                    <a:pt x="97236" y="2123"/>
                  </a:lnTo>
                  <a:lnTo>
                    <a:pt x="90433" y="0"/>
                  </a:lnTo>
                  <a:lnTo>
                    <a:pt x="64092" y="2601"/>
                  </a:lnTo>
                  <a:lnTo>
                    <a:pt x="35230" y="11951"/>
                  </a:lnTo>
                  <a:lnTo>
                    <a:pt x="18957" y="22840"/>
                  </a:lnTo>
                  <a:lnTo>
                    <a:pt x="7045" y="38598"/>
                  </a:lnTo>
                  <a:lnTo>
                    <a:pt x="2230" y="47713"/>
                  </a:lnTo>
                  <a:lnTo>
                    <a:pt x="0" y="67200"/>
                  </a:lnTo>
                  <a:lnTo>
                    <a:pt x="8100" y="108306"/>
                  </a:lnTo>
                  <a:lnTo>
                    <a:pt x="20547" y="126106"/>
                  </a:lnTo>
                  <a:lnTo>
                    <a:pt x="37777" y="140646"/>
                  </a:lnTo>
                  <a:lnTo>
                    <a:pt x="87761" y="163418"/>
                  </a:lnTo>
                  <a:lnTo>
                    <a:pt x="148386" y="173320"/>
                  </a:lnTo>
                  <a:lnTo>
                    <a:pt x="159629" y="176132"/>
                  </a:lnTo>
                  <a:lnTo>
                    <a:pt x="178360" y="191736"/>
                  </a:lnTo>
                  <a:lnTo>
                    <a:pt x="186630" y="202447"/>
                  </a:lnTo>
                  <a:lnTo>
                    <a:pt x="192700" y="226828"/>
                  </a:lnTo>
                  <a:lnTo>
                    <a:pt x="190329" y="250922"/>
                  </a:lnTo>
                  <a:lnTo>
                    <a:pt x="181476" y="269429"/>
                  </a:lnTo>
                  <a:lnTo>
                    <a:pt x="157748" y="293002"/>
                  </a:lnTo>
                  <a:lnTo>
                    <a:pt x="99645" y="317564"/>
                  </a:lnTo>
                  <a:lnTo>
                    <a:pt x="39409" y="334865"/>
                  </a:lnTo>
                  <a:lnTo>
                    <a:pt x="3129" y="339685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558010" y="986582"/>
            <a:ext cx="5085265" cy="794410"/>
            <a:chOff x="558010" y="986582"/>
            <a:chExt cx="5085265" cy="794410"/>
          </a:xfrm>
        </p:grpSpPr>
        <p:sp>
          <p:nvSpPr>
            <p:cNvPr id="45" name="Freeform 44"/>
            <p:cNvSpPr/>
            <p:nvPr/>
          </p:nvSpPr>
          <p:spPr>
            <a:xfrm>
              <a:off x="684352" y="1189720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19160" y="163204"/>
                  </a:lnTo>
                  <a:lnTo>
                    <a:pt x="27918" y="226387"/>
                  </a:lnTo>
                  <a:lnTo>
                    <a:pt x="33980" y="280808"/>
                  </a:lnTo>
                  <a:lnTo>
                    <a:pt x="40507" y="342467"/>
                  </a:lnTo>
                  <a:lnTo>
                    <a:pt x="49032" y="398190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58010" y="1347647"/>
              <a:ext cx="305327" cy="84229"/>
            </a:xfrm>
            <a:custGeom>
              <a:avLst/>
              <a:gdLst/>
              <a:ahLst/>
              <a:cxnLst/>
              <a:rect l="0" t="0" r="0" b="0"/>
              <a:pathLst>
                <a:path w="305327" h="84229">
                  <a:moveTo>
                    <a:pt x="305326" y="0"/>
                  </a:moveTo>
                  <a:lnTo>
                    <a:pt x="271704" y="2340"/>
                  </a:lnTo>
                  <a:lnTo>
                    <a:pt x="220003" y="19786"/>
                  </a:lnTo>
                  <a:lnTo>
                    <a:pt x="156830" y="38437"/>
                  </a:lnTo>
                  <a:lnTo>
                    <a:pt x="96273" y="52610"/>
                  </a:lnTo>
                  <a:lnTo>
                    <a:pt x="34341" y="70186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20918" y="1200248"/>
              <a:ext cx="195103" cy="379027"/>
            </a:xfrm>
            <a:custGeom>
              <a:avLst/>
              <a:gdLst/>
              <a:ahLst/>
              <a:cxnLst/>
              <a:rect l="0" t="0" r="0" b="0"/>
              <a:pathLst>
                <a:path w="195103" h="379027">
                  <a:moveTo>
                    <a:pt x="5589" y="0"/>
                  </a:moveTo>
                  <a:lnTo>
                    <a:pt x="0" y="16768"/>
                  </a:lnTo>
                  <a:lnTo>
                    <a:pt x="3272" y="71856"/>
                  </a:lnTo>
                  <a:lnTo>
                    <a:pt x="6073" y="127746"/>
                  </a:lnTo>
                  <a:lnTo>
                    <a:pt x="13791" y="181870"/>
                  </a:lnTo>
                  <a:lnTo>
                    <a:pt x="23487" y="236122"/>
                  </a:lnTo>
                  <a:lnTo>
                    <a:pt x="32599" y="293790"/>
                  </a:lnTo>
                  <a:lnTo>
                    <a:pt x="39391" y="353264"/>
                  </a:lnTo>
                  <a:lnTo>
                    <a:pt x="42161" y="365361"/>
                  </a:lnTo>
                  <a:lnTo>
                    <a:pt x="41669" y="369916"/>
                  </a:lnTo>
                  <a:lnTo>
                    <a:pt x="39001" y="369443"/>
                  </a:lnTo>
                  <a:lnTo>
                    <a:pt x="34883" y="365619"/>
                  </a:lnTo>
                  <a:lnTo>
                    <a:pt x="30307" y="348891"/>
                  </a:lnTo>
                  <a:lnTo>
                    <a:pt x="21063" y="287754"/>
                  </a:lnTo>
                  <a:lnTo>
                    <a:pt x="31269" y="232086"/>
                  </a:lnTo>
                  <a:lnTo>
                    <a:pt x="46603" y="200178"/>
                  </a:lnTo>
                  <a:lnTo>
                    <a:pt x="55159" y="194283"/>
                  </a:lnTo>
                  <a:lnTo>
                    <a:pt x="77143" y="190853"/>
                  </a:lnTo>
                  <a:lnTo>
                    <a:pt x="96273" y="196348"/>
                  </a:lnTo>
                  <a:lnTo>
                    <a:pt x="127617" y="218939"/>
                  </a:lnTo>
                  <a:lnTo>
                    <a:pt x="149240" y="250225"/>
                  </a:lnTo>
                  <a:lnTo>
                    <a:pt x="173090" y="313336"/>
                  </a:lnTo>
                  <a:lnTo>
                    <a:pt x="191899" y="369446"/>
                  </a:lnTo>
                  <a:lnTo>
                    <a:pt x="195102" y="3790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182403" y="1399734"/>
              <a:ext cx="207359" cy="179541"/>
            </a:xfrm>
            <a:custGeom>
              <a:avLst/>
              <a:gdLst/>
              <a:ahLst/>
              <a:cxnLst/>
              <a:rect l="0" t="0" r="0" b="0"/>
              <a:pathLst>
                <a:path w="207359" h="179541">
                  <a:moveTo>
                    <a:pt x="70488" y="105841"/>
                  </a:moveTo>
                  <a:lnTo>
                    <a:pt x="85142" y="56289"/>
                  </a:lnTo>
                  <a:lnTo>
                    <a:pt x="82460" y="33515"/>
                  </a:lnTo>
                  <a:lnTo>
                    <a:pt x="78469" y="22528"/>
                  </a:lnTo>
                  <a:lnTo>
                    <a:pt x="64676" y="7202"/>
                  </a:lnTo>
                  <a:lnTo>
                    <a:pt x="56085" y="1477"/>
                  </a:lnTo>
                  <a:lnTo>
                    <a:pt x="46848" y="0"/>
                  </a:lnTo>
                  <a:lnTo>
                    <a:pt x="27226" y="4598"/>
                  </a:lnTo>
                  <a:lnTo>
                    <a:pt x="13046" y="17560"/>
                  </a:lnTo>
                  <a:lnTo>
                    <a:pt x="7627" y="25930"/>
                  </a:lnTo>
                  <a:lnTo>
                    <a:pt x="0" y="65656"/>
                  </a:lnTo>
                  <a:lnTo>
                    <a:pt x="3329" y="108882"/>
                  </a:lnTo>
                  <a:lnTo>
                    <a:pt x="17314" y="145736"/>
                  </a:lnTo>
                  <a:lnTo>
                    <a:pt x="32817" y="161787"/>
                  </a:lnTo>
                  <a:lnTo>
                    <a:pt x="41864" y="167704"/>
                  </a:lnTo>
                  <a:lnTo>
                    <a:pt x="51405" y="169310"/>
                  </a:lnTo>
                  <a:lnTo>
                    <a:pt x="71365" y="164855"/>
                  </a:lnTo>
                  <a:lnTo>
                    <a:pt x="79262" y="159222"/>
                  </a:lnTo>
                  <a:lnTo>
                    <a:pt x="91155" y="143604"/>
                  </a:lnTo>
                  <a:lnTo>
                    <a:pt x="104427" y="115080"/>
                  </a:lnTo>
                  <a:lnTo>
                    <a:pt x="112157" y="73784"/>
                  </a:lnTo>
                  <a:lnTo>
                    <a:pt x="114645" y="73941"/>
                  </a:lnTo>
                  <a:lnTo>
                    <a:pt x="120529" y="83474"/>
                  </a:lnTo>
                  <a:lnTo>
                    <a:pt x="149163" y="137066"/>
                  </a:lnTo>
                  <a:lnTo>
                    <a:pt x="162386" y="153254"/>
                  </a:lnTo>
                  <a:lnTo>
                    <a:pt x="207358" y="17954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442404" y="1200248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3119" y="60384"/>
                  </a:lnTo>
                  <a:lnTo>
                    <a:pt x="8333" y="111868"/>
                  </a:lnTo>
                  <a:lnTo>
                    <a:pt x="15684" y="165597"/>
                  </a:lnTo>
                  <a:lnTo>
                    <a:pt x="21165" y="220751"/>
                  </a:lnTo>
                  <a:lnTo>
                    <a:pt x="27978" y="274418"/>
                  </a:lnTo>
                  <a:lnTo>
                    <a:pt x="33992" y="332540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305533" y="1337119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198540" y="11453"/>
                  </a:lnTo>
                  <a:lnTo>
                    <a:pt x="143593" y="24749"/>
                  </a:lnTo>
                  <a:lnTo>
                    <a:pt x="81994" y="39018"/>
                  </a:lnTo>
                  <a:lnTo>
                    <a:pt x="24489" y="489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15840" y="1126549"/>
              <a:ext cx="201527" cy="377380"/>
            </a:xfrm>
            <a:custGeom>
              <a:avLst/>
              <a:gdLst/>
              <a:ahLst/>
              <a:cxnLst/>
              <a:rect l="0" t="0" r="0" b="0"/>
              <a:pathLst>
                <a:path w="201527" h="377380">
                  <a:moveTo>
                    <a:pt x="5590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2139" y="119362"/>
                  </a:lnTo>
                  <a:lnTo>
                    <a:pt x="16109" y="176526"/>
                  </a:lnTo>
                  <a:lnTo>
                    <a:pt x="27338" y="232181"/>
                  </a:lnTo>
                  <a:lnTo>
                    <a:pt x="40821" y="293477"/>
                  </a:lnTo>
                  <a:lnTo>
                    <a:pt x="53580" y="346270"/>
                  </a:lnTo>
                  <a:lnTo>
                    <a:pt x="56164" y="373046"/>
                  </a:lnTo>
                  <a:lnTo>
                    <a:pt x="55684" y="377379"/>
                  </a:lnTo>
                  <a:lnTo>
                    <a:pt x="54194" y="375588"/>
                  </a:lnTo>
                  <a:lnTo>
                    <a:pt x="50588" y="361120"/>
                  </a:lnTo>
                  <a:lnTo>
                    <a:pt x="48084" y="300383"/>
                  </a:lnTo>
                  <a:lnTo>
                    <a:pt x="47816" y="259278"/>
                  </a:lnTo>
                  <a:lnTo>
                    <a:pt x="51288" y="247721"/>
                  </a:lnTo>
                  <a:lnTo>
                    <a:pt x="64505" y="228641"/>
                  </a:lnTo>
                  <a:lnTo>
                    <a:pt x="75282" y="223787"/>
                  </a:lnTo>
                  <a:lnTo>
                    <a:pt x="102855" y="221513"/>
                  </a:lnTo>
                  <a:lnTo>
                    <a:pt x="128367" y="227522"/>
                  </a:lnTo>
                  <a:lnTo>
                    <a:pt x="150235" y="239161"/>
                  </a:lnTo>
                  <a:lnTo>
                    <a:pt x="190768" y="285261"/>
                  </a:lnTo>
                  <a:lnTo>
                    <a:pt x="199025" y="308887"/>
                  </a:lnTo>
                  <a:lnTo>
                    <a:pt x="201526" y="331475"/>
                  </a:lnTo>
                  <a:lnTo>
                    <a:pt x="195103" y="35796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87740" y="1356573"/>
              <a:ext cx="158740" cy="170066"/>
            </a:xfrm>
            <a:custGeom>
              <a:avLst/>
              <a:gdLst/>
              <a:ahLst/>
              <a:cxnLst/>
              <a:rect l="0" t="0" r="0" b="0"/>
              <a:pathLst>
                <a:path w="158740" h="170066">
                  <a:moveTo>
                    <a:pt x="81130" y="12131"/>
                  </a:moveTo>
                  <a:lnTo>
                    <a:pt x="69952" y="953"/>
                  </a:lnTo>
                  <a:lnTo>
                    <a:pt x="64319" y="0"/>
                  </a:lnTo>
                  <a:lnTo>
                    <a:pt x="58224" y="1704"/>
                  </a:lnTo>
                  <a:lnTo>
                    <a:pt x="35349" y="18400"/>
                  </a:lnTo>
                  <a:lnTo>
                    <a:pt x="18669" y="37144"/>
                  </a:lnTo>
                  <a:lnTo>
                    <a:pt x="3871" y="74005"/>
                  </a:lnTo>
                  <a:lnTo>
                    <a:pt x="0" y="100852"/>
                  </a:lnTo>
                  <a:lnTo>
                    <a:pt x="4518" y="125262"/>
                  </a:lnTo>
                  <a:lnTo>
                    <a:pt x="20216" y="155616"/>
                  </a:lnTo>
                  <a:lnTo>
                    <a:pt x="26482" y="163940"/>
                  </a:lnTo>
                  <a:lnTo>
                    <a:pt x="36509" y="168319"/>
                  </a:lnTo>
                  <a:lnTo>
                    <a:pt x="63249" y="170065"/>
                  </a:lnTo>
                  <a:lnTo>
                    <a:pt x="100008" y="164471"/>
                  </a:lnTo>
                  <a:lnTo>
                    <a:pt x="127538" y="149816"/>
                  </a:lnTo>
                  <a:lnTo>
                    <a:pt x="139970" y="134156"/>
                  </a:lnTo>
                  <a:lnTo>
                    <a:pt x="157484" y="95506"/>
                  </a:lnTo>
                  <a:lnTo>
                    <a:pt x="158739" y="74923"/>
                  </a:lnTo>
                  <a:lnTo>
                    <a:pt x="157436" y="64521"/>
                  </a:lnTo>
                  <a:lnTo>
                    <a:pt x="146629" y="43604"/>
                  </a:lnTo>
                  <a:lnTo>
                    <a:pt x="116685" y="7170"/>
                  </a:lnTo>
                  <a:lnTo>
                    <a:pt x="109513" y="2974"/>
                  </a:lnTo>
                  <a:lnTo>
                    <a:pt x="102392" y="1347"/>
                  </a:lnTo>
                  <a:lnTo>
                    <a:pt x="81130" y="160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284683" y="1147606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0" y="52050"/>
                  </a:lnTo>
                  <a:lnTo>
                    <a:pt x="5589" y="111537"/>
                  </a:lnTo>
                  <a:lnTo>
                    <a:pt x="17959" y="167828"/>
                  </a:lnTo>
                  <a:lnTo>
                    <a:pt x="27028" y="222862"/>
                  </a:lnTo>
                  <a:lnTo>
                    <a:pt x="31405" y="275563"/>
                  </a:lnTo>
                  <a:lnTo>
                    <a:pt x="39652" y="332766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426428" y="1114548"/>
              <a:ext cx="153055" cy="425921"/>
            </a:xfrm>
            <a:custGeom>
              <a:avLst/>
              <a:gdLst/>
              <a:ahLst/>
              <a:cxnLst/>
              <a:rect l="0" t="0" r="0" b="0"/>
              <a:pathLst>
                <a:path w="153055" h="425921">
                  <a:moveTo>
                    <a:pt x="79354" y="327856"/>
                  </a:moveTo>
                  <a:lnTo>
                    <a:pt x="87687" y="290378"/>
                  </a:lnTo>
                  <a:lnTo>
                    <a:pt x="88419" y="278304"/>
                  </a:lnTo>
                  <a:lnTo>
                    <a:pt x="82993" y="258649"/>
                  </a:lnTo>
                  <a:lnTo>
                    <a:pt x="78271" y="250133"/>
                  </a:lnTo>
                  <a:lnTo>
                    <a:pt x="70443" y="245625"/>
                  </a:lnTo>
                  <a:lnTo>
                    <a:pt x="49267" y="243735"/>
                  </a:lnTo>
                  <a:lnTo>
                    <a:pt x="40579" y="247209"/>
                  </a:lnTo>
                  <a:lnTo>
                    <a:pt x="27806" y="260427"/>
                  </a:lnTo>
                  <a:lnTo>
                    <a:pt x="8448" y="287600"/>
                  </a:lnTo>
                  <a:lnTo>
                    <a:pt x="1047" y="310744"/>
                  </a:lnTo>
                  <a:lnTo>
                    <a:pt x="0" y="353201"/>
                  </a:lnTo>
                  <a:lnTo>
                    <a:pt x="5481" y="383574"/>
                  </a:lnTo>
                  <a:lnTo>
                    <a:pt x="15716" y="408771"/>
                  </a:lnTo>
                  <a:lnTo>
                    <a:pt x="24061" y="416894"/>
                  </a:lnTo>
                  <a:lnTo>
                    <a:pt x="45811" y="425920"/>
                  </a:lnTo>
                  <a:lnTo>
                    <a:pt x="55822" y="424817"/>
                  </a:lnTo>
                  <a:lnTo>
                    <a:pt x="73185" y="414234"/>
                  </a:lnTo>
                  <a:lnTo>
                    <a:pt x="96114" y="382955"/>
                  </a:lnTo>
                  <a:lnTo>
                    <a:pt x="112136" y="349641"/>
                  </a:lnTo>
                  <a:lnTo>
                    <a:pt x="118703" y="300775"/>
                  </a:lnTo>
                  <a:lnTo>
                    <a:pt x="128158" y="241918"/>
                  </a:lnTo>
                  <a:lnTo>
                    <a:pt x="130859" y="182810"/>
                  </a:lnTo>
                  <a:lnTo>
                    <a:pt x="131660" y="131761"/>
                  </a:lnTo>
                  <a:lnTo>
                    <a:pt x="129557" y="75561"/>
                  </a:lnTo>
                  <a:lnTo>
                    <a:pt x="112191" y="16584"/>
                  </a:lnTo>
                  <a:lnTo>
                    <a:pt x="108264" y="4528"/>
                  </a:lnTo>
                  <a:lnTo>
                    <a:pt x="104477" y="0"/>
                  </a:lnTo>
                  <a:lnTo>
                    <a:pt x="100782" y="491"/>
                  </a:lnTo>
                  <a:lnTo>
                    <a:pt x="97149" y="4327"/>
                  </a:lnTo>
                  <a:lnTo>
                    <a:pt x="86446" y="32084"/>
                  </a:lnTo>
                  <a:lnTo>
                    <a:pt x="81925" y="92960"/>
                  </a:lnTo>
                  <a:lnTo>
                    <a:pt x="87005" y="151022"/>
                  </a:lnTo>
                  <a:lnTo>
                    <a:pt x="90200" y="209170"/>
                  </a:lnTo>
                  <a:lnTo>
                    <a:pt x="101167" y="268277"/>
                  </a:lnTo>
                  <a:lnTo>
                    <a:pt x="114598" y="329995"/>
                  </a:lnTo>
                  <a:lnTo>
                    <a:pt x="129687" y="377671"/>
                  </a:lnTo>
                  <a:lnTo>
                    <a:pt x="153054" y="412084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55221" y="986582"/>
              <a:ext cx="185423" cy="540270"/>
            </a:xfrm>
            <a:custGeom>
              <a:avLst/>
              <a:gdLst/>
              <a:ahLst/>
              <a:cxnLst/>
              <a:rect l="0" t="0" r="0" b="0"/>
              <a:pathLst>
                <a:path w="185423" h="540270">
                  <a:moveTo>
                    <a:pt x="150685" y="108381"/>
                  </a:moveTo>
                  <a:lnTo>
                    <a:pt x="145096" y="125149"/>
                  </a:lnTo>
                  <a:lnTo>
                    <a:pt x="109569" y="178613"/>
                  </a:lnTo>
                  <a:lnTo>
                    <a:pt x="87810" y="226287"/>
                  </a:lnTo>
                  <a:lnTo>
                    <a:pt x="69664" y="277457"/>
                  </a:lnTo>
                  <a:lnTo>
                    <a:pt x="53053" y="335971"/>
                  </a:lnTo>
                  <a:lnTo>
                    <a:pt x="39676" y="398136"/>
                  </a:lnTo>
                  <a:lnTo>
                    <a:pt x="37465" y="448218"/>
                  </a:lnTo>
                  <a:lnTo>
                    <a:pt x="44869" y="492043"/>
                  </a:lnTo>
                  <a:lnTo>
                    <a:pt x="55303" y="516374"/>
                  </a:lnTo>
                  <a:lnTo>
                    <a:pt x="70858" y="532647"/>
                  </a:lnTo>
                  <a:lnTo>
                    <a:pt x="79920" y="538624"/>
                  </a:lnTo>
                  <a:lnTo>
                    <a:pt x="89470" y="540269"/>
                  </a:lnTo>
                  <a:lnTo>
                    <a:pt x="109441" y="535858"/>
                  </a:lnTo>
                  <a:lnTo>
                    <a:pt x="140415" y="520220"/>
                  </a:lnTo>
                  <a:lnTo>
                    <a:pt x="155089" y="504330"/>
                  </a:lnTo>
                  <a:lnTo>
                    <a:pt x="169928" y="472534"/>
                  </a:lnTo>
                  <a:lnTo>
                    <a:pt x="185422" y="419869"/>
                  </a:lnTo>
                  <a:lnTo>
                    <a:pt x="185024" y="378359"/>
                  </a:lnTo>
                  <a:lnTo>
                    <a:pt x="166004" y="323580"/>
                  </a:lnTo>
                  <a:lnTo>
                    <a:pt x="127255" y="261329"/>
                  </a:lnTo>
                  <a:lnTo>
                    <a:pt x="76673" y="203868"/>
                  </a:lnTo>
                  <a:lnTo>
                    <a:pt x="25241" y="143150"/>
                  </a:lnTo>
                  <a:lnTo>
                    <a:pt x="11874" y="126174"/>
                  </a:lnTo>
                  <a:lnTo>
                    <a:pt x="2034" y="106930"/>
                  </a:lnTo>
                  <a:lnTo>
                    <a:pt x="0" y="86679"/>
                  </a:lnTo>
                  <a:lnTo>
                    <a:pt x="8226" y="45083"/>
                  </a:lnTo>
                  <a:lnTo>
                    <a:pt x="23338" y="19176"/>
                  </a:lnTo>
                  <a:lnTo>
                    <a:pt x="39104" y="7123"/>
                  </a:lnTo>
                  <a:lnTo>
                    <a:pt x="48222" y="2272"/>
                  </a:lnTo>
                  <a:lnTo>
                    <a:pt x="73951" y="0"/>
                  </a:lnTo>
                  <a:lnTo>
                    <a:pt x="102543" y="4060"/>
                  </a:lnTo>
                  <a:lnTo>
                    <a:pt x="126949" y="13663"/>
                  </a:lnTo>
                  <a:lnTo>
                    <a:pt x="143255" y="28850"/>
                  </a:lnTo>
                  <a:lnTo>
                    <a:pt x="149242" y="37813"/>
                  </a:lnTo>
                  <a:lnTo>
                    <a:pt x="152773" y="60250"/>
                  </a:lnTo>
                  <a:lnTo>
                    <a:pt x="148185" y="92950"/>
                  </a:lnTo>
                  <a:lnTo>
                    <a:pt x="140157" y="11891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455812" y="1317669"/>
              <a:ext cx="131207" cy="406896"/>
            </a:xfrm>
            <a:custGeom>
              <a:avLst/>
              <a:gdLst/>
              <a:ahLst/>
              <a:cxnLst/>
              <a:rect l="0" t="0" r="0" b="0"/>
              <a:pathLst>
                <a:path w="131207" h="406896">
                  <a:moveTo>
                    <a:pt x="18592" y="135263"/>
                  </a:moveTo>
                  <a:lnTo>
                    <a:pt x="18592" y="189408"/>
                  </a:lnTo>
                  <a:lnTo>
                    <a:pt x="25827" y="252228"/>
                  </a:lnTo>
                  <a:lnTo>
                    <a:pt x="31589" y="309622"/>
                  </a:lnTo>
                  <a:lnTo>
                    <a:pt x="38057" y="361037"/>
                  </a:lnTo>
                  <a:lnTo>
                    <a:pt x="45400" y="406895"/>
                  </a:lnTo>
                  <a:lnTo>
                    <a:pt x="35048" y="363421"/>
                  </a:lnTo>
                  <a:lnTo>
                    <a:pt x="25287" y="310100"/>
                  </a:lnTo>
                  <a:lnTo>
                    <a:pt x="18448" y="267171"/>
                  </a:lnTo>
                  <a:lnTo>
                    <a:pt x="12679" y="221965"/>
                  </a:lnTo>
                  <a:lnTo>
                    <a:pt x="8261" y="160563"/>
                  </a:lnTo>
                  <a:lnTo>
                    <a:pt x="0" y="100356"/>
                  </a:lnTo>
                  <a:lnTo>
                    <a:pt x="1385" y="56290"/>
                  </a:lnTo>
                  <a:lnTo>
                    <a:pt x="7435" y="32314"/>
                  </a:lnTo>
                  <a:lnTo>
                    <a:pt x="17922" y="9959"/>
                  </a:lnTo>
                  <a:lnTo>
                    <a:pt x="26334" y="3764"/>
                  </a:lnTo>
                  <a:lnTo>
                    <a:pt x="48159" y="0"/>
                  </a:lnTo>
                  <a:lnTo>
                    <a:pt x="58190" y="2974"/>
                  </a:lnTo>
                  <a:lnTo>
                    <a:pt x="104106" y="36907"/>
                  </a:lnTo>
                  <a:lnTo>
                    <a:pt x="118209" y="54115"/>
                  </a:lnTo>
                  <a:lnTo>
                    <a:pt x="127207" y="74631"/>
                  </a:lnTo>
                  <a:lnTo>
                    <a:pt x="131206" y="99347"/>
                  </a:lnTo>
                  <a:lnTo>
                    <a:pt x="126744" y="119690"/>
                  </a:lnTo>
                  <a:lnTo>
                    <a:pt x="104816" y="151814"/>
                  </a:lnTo>
                  <a:lnTo>
                    <a:pt x="79235" y="167983"/>
                  </a:lnTo>
                  <a:lnTo>
                    <a:pt x="29120" y="18790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621803" y="1273983"/>
              <a:ext cx="147400" cy="200007"/>
            </a:xfrm>
            <a:custGeom>
              <a:avLst/>
              <a:gdLst/>
              <a:ahLst/>
              <a:cxnLst/>
              <a:rect l="0" t="0" r="0" b="0"/>
              <a:pathLst>
                <a:path w="147400" h="200007">
                  <a:moveTo>
                    <a:pt x="0" y="115778"/>
                  </a:moveTo>
                  <a:lnTo>
                    <a:pt x="27556" y="100137"/>
                  </a:lnTo>
                  <a:lnTo>
                    <a:pt x="80659" y="84569"/>
                  </a:lnTo>
                  <a:lnTo>
                    <a:pt x="125637" y="64640"/>
                  </a:lnTo>
                  <a:lnTo>
                    <a:pt x="131721" y="55950"/>
                  </a:lnTo>
                  <a:lnTo>
                    <a:pt x="135361" y="33816"/>
                  </a:lnTo>
                  <a:lnTo>
                    <a:pt x="132355" y="23702"/>
                  </a:lnTo>
                  <a:lnTo>
                    <a:pt x="119656" y="6225"/>
                  </a:lnTo>
                  <a:lnTo>
                    <a:pt x="111356" y="1799"/>
                  </a:lnTo>
                  <a:lnTo>
                    <a:pt x="92775" y="0"/>
                  </a:lnTo>
                  <a:lnTo>
                    <a:pt x="62584" y="5564"/>
                  </a:lnTo>
                  <a:lnTo>
                    <a:pt x="37000" y="20211"/>
                  </a:lnTo>
                  <a:lnTo>
                    <a:pt x="25023" y="35869"/>
                  </a:lnTo>
                  <a:lnTo>
                    <a:pt x="7802" y="80107"/>
                  </a:lnTo>
                  <a:lnTo>
                    <a:pt x="6587" y="103434"/>
                  </a:lnTo>
                  <a:lnTo>
                    <a:pt x="15339" y="147005"/>
                  </a:lnTo>
                  <a:lnTo>
                    <a:pt x="30541" y="173254"/>
                  </a:lnTo>
                  <a:lnTo>
                    <a:pt x="46329" y="185387"/>
                  </a:lnTo>
                  <a:lnTo>
                    <a:pt x="66214" y="193509"/>
                  </a:lnTo>
                  <a:lnTo>
                    <a:pt x="113988" y="198723"/>
                  </a:lnTo>
                  <a:lnTo>
                    <a:pt x="147399" y="20000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828479" y="1323328"/>
              <a:ext cx="165094" cy="177813"/>
            </a:xfrm>
            <a:custGeom>
              <a:avLst/>
              <a:gdLst/>
              <a:ahLst/>
              <a:cxnLst/>
              <a:rect l="0" t="0" r="0" b="0"/>
              <a:pathLst>
                <a:path w="165094" h="177813">
                  <a:moveTo>
                    <a:pt x="119707" y="34848"/>
                  </a:moveTo>
                  <a:lnTo>
                    <a:pt x="114118" y="18080"/>
                  </a:lnTo>
                  <a:lnTo>
                    <a:pt x="102015" y="6728"/>
                  </a:lnTo>
                  <a:lnTo>
                    <a:pt x="93874" y="2063"/>
                  </a:lnTo>
                  <a:lnTo>
                    <a:pt x="72351" y="0"/>
                  </a:lnTo>
                  <a:lnTo>
                    <a:pt x="49527" y="4152"/>
                  </a:lnTo>
                  <a:lnTo>
                    <a:pt x="31584" y="13796"/>
                  </a:lnTo>
                  <a:lnTo>
                    <a:pt x="18931" y="29001"/>
                  </a:lnTo>
                  <a:lnTo>
                    <a:pt x="1275" y="67358"/>
                  </a:lnTo>
                  <a:lnTo>
                    <a:pt x="0" y="91021"/>
                  </a:lnTo>
                  <a:lnTo>
                    <a:pt x="8714" y="138750"/>
                  </a:lnTo>
                  <a:lnTo>
                    <a:pt x="21244" y="157456"/>
                  </a:lnTo>
                  <a:lnTo>
                    <a:pt x="29499" y="165719"/>
                  </a:lnTo>
                  <a:lnTo>
                    <a:pt x="51148" y="174901"/>
                  </a:lnTo>
                  <a:lnTo>
                    <a:pt x="75199" y="177812"/>
                  </a:lnTo>
                  <a:lnTo>
                    <a:pt x="97586" y="175206"/>
                  </a:lnTo>
                  <a:lnTo>
                    <a:pt x="116115" y="167029"/>
                  </a:lnTo>
                  <a:lnTo>
                    <a:pt x="147074" y="142716"/>
                  </a:lnTo>
                  <a:lnTo>
                    <a:pt x="163041" y="111132"/>
                  </a:lnTo>
                  <a:lnTo>
                    <a:pt x="165093" y="88639"/>
                  </a:lnTo>
                  <a:lnTo>
                    <a:pt x="160936" y="66944"/>
                  </a:lnTo>
                  <a:lnTo>
                    <a:pt x="151289" y="45603"/>
                  </a:lnTo>
                  <a:lnTo>
                    <a:pt x="145441" y="38509"/>
                  </a:lnTo>
                  <a:lnTo>
                    <a:pt x="119707" y="24319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53471" y="1274014"/>
              <a:ext cx="149416" cy="506978"/>
            </a:xfrm>
            <a:custGeom>
              <a:avLst/>
              <a:gdLst/>
              <a:ahLst/>
              <a:cxnLst/>
              <a:rect l="0" t="0" r="0" b="0"/>
              <a:pathLst>
                <a:path w="149416" h="506978">
                  <a:moveTo>
                    <a:pt x="0" y="126276"/>
                  </a:moveTo>
                  <a:lnTo>
                    <a:pt x="5589" y="184892"/>
                  </a:lnTo>
                  <a:lnTo>
                    <a:pt x="17959" y="234171"/>
                  </a:lnTo>
                  <a:lnTo>
                    <a:pt x="28198" y="284587"/>
                  </a:lnTo>
                  <a:lnTo>
                    <a:pt x="42138" y="344200"/>
                  </a:lnTo>
                  <a:lnTo>
                    <a:pt x="52650" y="399076"/>
                  </a:lnTo>
                  <a:lnTo>
                    <a:pt x="63173" y="449261"/>
                  </a:lnTo>
                  <a:lnTo>
                    <a:pt x="78379" y="506977"/>
                  </a:lnTo>
                  <a:lnTo>
                    <a:pt x="77989" y="506419"/>
                  </a:lnTo>
                  <a:lnTo>
                    <a:pt x="68958" y="469127"/>
                  </a:lnTo>
                  <a:lnTo>
                    <a:pt x="64885" y="416595"/>
                  </a:lnTo>
                  <a:lnTo>
                    <a:pt x="55104" y="361177"/>
                  </a:lnTo>
                  <a:lnTo>
                    <a:pt x="41907" y="303957"/>
                  </a:lnTo>
                  <a:lnTo>
                    <a:pt x="31524" y="241703"/>
                  </a:lnTo>
                  <a:lnTo>
                    <a:pt x="21039" y="185043"/>
                  </a:lnTo>
                  <a:lnTo>
                    <a:pt x="13643" y="135499"/>
                  </a:lnTo>
                  <a:lnTo>
                    <a:pt x="11451" y="86895"/>
                  </a:lnTo>
                  <a:lnTo>
                    <a:pt x="16300" y="34139"/>
                  </a:lnTo>
                  <a:lnTo>
                    <a:pt x="30826" y="6299"/>
                  </a:lnTo>
                  <a:lnTo>
                    <a:pt x="38099" y="1838"/>
                  </a:lnTo>
                  <a:lnTo>
                    <a:pt x="55537" y="0"/>
                  </a:lnTo>
                  <a:lnTo>
                    <a:pt x="85086" y="11132"/>
                  </a:lnTo>
                  <a:lnTo>
                    <a:pt x="110479" y="29248"/>
                  </a:lnTo>
                  <a:lnTo>
                    <a:pt x="138850" y="64736"/>
                  </a:lnTo>
                  <a:lnTo>
                    <a:pt x="148669" y="84887"/>
                  </a:lnTo>
                  <a:lnTo>
                    <a:pt x="149415" y="95174"/>
                  </a:lnTo>
                  <a:lnTo>
                    <a:pt x="144006" y="115962"/>
                  </a:lnTo>
                  <a:lnTo>
                    <a:pt x="130683" y="130661"/>
                  </a:lnTo>
                  <a:lnTo>
                    <a:pt x="83414" y="153543"/>
                  </a:lnTo>
                  <a:lnTo>
                    <a:pt x="21057" y="168390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306155" y="1063378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3120" y="57264"/>
                  </a:lnTo>
                  <a:lnTo>
                    <a:pt x="8333" y="112893"/>
                  </a:lnTo>
                  <a:lnTo>
                    <a:pt x="9878" y="171880"/>
                  </a:lnTo>
                  <a:lnTo>
                    <a:pt x="10336" y="225232"/>
                  </a:lnTo>
                  <a:lnTo>
                    <a:pt x="13591" y="276135"/>
                  </a:lnTo>
                  <a:lnTo>
                    <a:pt x="19582" y="335955"/>
                  </a:lnTo>
                  <a:lnTo>
                    <a:pt x="20766" y="394521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375877" y="1287585"/>
              <a:ext cx="151377" cy="208023"/>
            </a:xfrm>
            <a:custGeom>
              <a:avLst/>
              <a:gdLst/>
              <a:ahLst/>
              <a:cxnLst/>
              <a:rect l="0" t="0" r="0" b="0"/>
              <a:pathLst>
                <a:path w="151377" h="208023">
                  <a:moveTo>
                    <a:pt x="35563" y="123233"/>
                  </a:moveTo>
                  <a:lnTo>
                    <a:pt x="73041" y="131566"/>
                  </a:lnTo>
                  <a:lnTo>
                    <a:pt x="96674" y="130446"/>
                  </a:lnTo>
                  <a:lnTo>
                    <a:pt x="118875" y="122150"/>
                  </a:lnTo>
                  <a:lnTo>
                    <a:pt x="134202" y="107544"/>
                  </a:lnTo>
                  <a:lnTo>
                    <a:pt x="139927" y="98736"/>
                  </a:lnTo>
                  <a:lnTo>
                    <a:pt x="147984" y="58393"/>
                  </a:lnTo>
                  <a:lnTo>
                    <a:pt x="143629" y="35534"/>
                  </a:lnTo>
                  <a:lnTo>
                    <a:pt x="139193" y="26162"/>
                  </a:lnTo>
                  <a:lnTo>
                    <a:pt x="124904" y="12630"/>
                  </a:lnTo>
                  <a:lnTo>
                    <a:pt x="105686" y="3886"/>
                  </a:lnTo>
                  <a:lnTo>
                    <a:pt x="81547" y="0"/>
                  </a:lnTo>
                  <a:lnTo>
                    <a:pt x="61459" y="4512"/>
                  </a:lnTo>
                  <a:lnTo>
                    <a:pt x="29500" y="26472"/>
                  </a:lnTo>
                  <a:lnTo>
                    <a:pt x="13360" y="52059"/>
                  </a:lnTo>
                  <a:lnTo>
                    <a:pt x="1169" y="81868"/>
                  </a:lnTo>
                  <a:lnTo>
                    <a:pt x="0" y="105628"/>
                  </a:lnTo>
                  <a:lnTo>
                    <a:pt x="4549" y="130617"/>
                  </a:lnTo>
                  <a:lnTo>
                    <a:pt x="20265" y="163246"/>
                  </a:lnTo>
                  <a:lnTo>
                    <a:pt x="40909" y="188251"/>
                  </a:lnTo>
                  <a:lnTo>
                    <a:pt x="58996" y="203213"/>
                  </a:lnTo>
                  <a:lnTo>
                    <a:pt x="68733" y="206969"/>
                  </a:lnTo>
                  <a:lnTo>
                    <a:pt x="88910" y="208022"/>
                  </a:lnTo>
                  <a:lnTo>
                    <a:pt x="151376" y="196933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76014" y="1266750"/>
              <a:ext cx="143308" cy="217769"/>
            </a:xfrm>
            <a:custGeom>
              <a:avLst/>
              <a:gdLst/>
              <a:ahLst/>
              <a:cxnLst/>
              <a:rect l="0" t="0" r="0" b="0"/>
              <a:pathLst>
                <a:path w="143308" h="217769">
                  <a:moveTo>
                    <a:pt x="46038" y="112483"/>
                  </a:moveTo>
                  <a:lnTo>
                    <a:pt x="99913" y="93355"/>
                  </a:lnTo>
                  <a:lnTo>
                    <a:pt x="120285" y="82144"/>
                  </a:lnTo>
                  <a:lnTo>
                    <a:pt x="134798" y="66244"/>
                  </a:lnTo>
                  <a:lnTo>
                    <a:pt x="140306" y="57090"/>
                  </a:lnTo>
                  <a:lnTo>
                    <a:pt x="143307" y="37561"/>
                  </a:lnTo>
                  <a:lnTo>
                    <a:pt x="142469" y="27440"/>
                  </a:lnTo>
                  <a:lnTo>
                    <a:pt x="138401" y="19523"/>
                  </a:lnTo>
                  <a:lnTo>
                    <a:pt x="124523" y="7606"/>
                  </a:lnTo>
                  <a:lnTo>
                    <a:pt x="103537" y="1530"/>
                  </a:lnTo>
                  <a:lnTo>
                    <a:pt x="79782" y="0"/>
                  </a:lnTo>
                  <a:lnTo>
                    <a:pt x="57525" y="3219"/>
                  </a:lnTo>
                  <a:lnTo>
                    <a:pt x="39055" y="14788"/>
                  </a:lnTo>
                  <a:lnTo>
                    <a:pt x="24217" y="31628"/>
                  </a:lnTo>
                  <a:lnTo>
                    <a:pt x="1238" y="81342"/>
                  </a:lnTo>
                  <a:lnTo>
                    <a:pt x="0" y="105271"/>
                  </a:lnTo>
                  <a:lnTo>
                    <a:pt x="4520" y="130335"/>
                  </a:lnTo>
                  <a:lnTo>
                    <a:pt x="20218" y="163006"/>
                  </a:lnTo>
                  <a:lnTo>
                    <a:pt x="40857" y="188024"/>
                  </a:lnTo>
                  <a:lnTo>
                    <a:pt x="58943" y="202988"/>
                  </a:lnTo>
                  <a:lnTo>
                    <a:pt x="81799" y="211199"/>
                  </a:lnTo>
                  <a:lnTo>
                    <a:pt x="140794" y="217768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985970" y="1263802"/>
              <a:ext cx="183523" cy="186580"/>
            </a:xfrm>
            <a:custGeom>
              <a:avLst/>
              <a:gdLst/>
              <a:ahLst/>
              <a:cxnLst/>
              <a:rect l="0" t="0" r="0" b="0"/>
              <a:pathLst>
                <a:path w="183523" h="186580">
                  <a:moveTo>
                    <a:pt x="36123" y="178602"/>
                  </a:moveTo>
                  <a:lnTo>
                    <a:pt x="54104" y="154555"/>
                  </a:lnTo>
                  <a:lnTo>
                    <a:pt x="94686" y="113419"/>
                  </a:lnTo>
                  <a:lnTo>
                    <a:pt x="103095" y="90360"/>
                  </a:lnTo>
                  <a:lnTo>
                    <a:pt x="105663" y="64514"/>
                  </a:lnTo>
                  <a:lnTo>
                    <a:pt x="102905" y="37429"/>
                  </a:lnTo>
                  <a:lnTo>
                    <a:pt x="94660" y="16032"/>
                  </a:lnTo>
                  <a:lnTo>
                    <a:pt x="89186" y="7051"/>
                  </a:lnTo>
                  <a:lnTo>
                    <a:pt x="82026" y="2234"/>
                  </a:lnTo>
                  <a:lnTo>
                    <a:pt x="64713" y="0"/>
                  </a:lnTo>
                  <a:lnTo>
                    <a:pt x="48440" y="6027"/>
                  </a:lnTo>
                  <a:lnTo>
                    <a:pt x="40825" y="10909"/>
                  </a:lnTo>
                  <a:lnTo>
                    <a:pt x="29244" y="25693"/>
                  </a:lnTo>
                  <a:lnTo>
                    <a:pt x="4858" y="84286"/>
                  </a:lnTo>
                  <a:lnTo>
                    <a:pt x="0" y="105098"/>
                  </a:lnTo>
                  <a:lnTo>
                    <a:pt x="6414" y="147055"/>
                  </a:lnTo>
                  <a:lnTo>
                    <a:pt x="13560" y="166921"/>
                  </a:lnTo>
                  <a:lnTo>
                    <a:pt x="24536" y="183549"/>
                  </a:lnTo>
                  <a:lnTo>
                    <a:pt x="31907" y="186579"/>
                  </a:lnTo>
                  <a:lnTo>
                    <a:pt x="40332" y="186260"/>
                  </a:lnTo>
                  <a:lnTo>
                    <a:pt x="57881" y="179665"/>
                  </a:lnTo>
                  <a:lnTo>
                    <a:pt x="73479" y="168936"/>
                  </a:lnTo>
                  <a:lnTo>
                    <a:pt x="85091" y="150129"/>
                  </a:lnTo>
                  <a:lnTo>
                    <a:pt x="92982" y="126173"/>
                  </a:lnTo>
                  <a:lnTo>
                    <a:pt x="96489" y="99928"/>
                  </a:lnTo>
                  <a:lnTo>
                    <a:pt x="98594" y="96907"/>
                  </a:lnTo>
                  <a:lnTo>
                    <a:pt x="101167" y="100742"/>
                  </a:lnTo>
                  <a:lnTo>
                    <a:pt x="118258" y="146685"/>
                  </a:lnTo>
                  <a:lnTo>
                    <a:pt x="129559" y="162857"/>
                  </a:lnTo>
                  <a:lnTo>
                    <a:pt x="148620" y="171604"/>
                  </a:lnTo>
                  <a:lnTo>
                    <a:pt x="183522" y="17860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98284" y="1288867"/>
              <a:ext cx="150194" cy="198876"/>
            </a:xfrm>
            <a:custGeom>
              <a:avLst/>
              <a:gdLst/>
              <a:ahLst/>
              <a:cxnLst/>
              <a:rect l="0" t="0" r="0" b="0"/>
              <a:pathLst>
                <a:path w="150194" h="198876">
                  <a:moveTo>
                    <a:pt x="118607" y="27195"/>
                  </a:moveTo>
                  <a:lnTo>
                    <a:pt x="113018" y="10427"/>
                  </a:lnTo>
                  <a:lnTo>
                    <a:pt x="105522" y="5488"/>
                  </a:lnTo>
                  <a:lnTo>
                    <a:pt x="81596" y="0"/>
                  </a:lnTo>
                  <a:lnTo>
                    <a:pt x="57704" y="3800"/>
                  </a:lnTo>
                  <a:lnTo>
                    <a:pt x="27642" y="19093"/>
                  </a:lnTo>
                  <a:lnTo>
                    <a:pt x="19359" y="25303"/>
                  </a:lnTo>
                  <a:lnTo>
                    <a:pt x="7037" y="44681"/>
                  </a:lnTo>
                  <a:lnTo>
                    <a:pt x="0" y="67722"/>
                  </a:lnTo>
                  <a:lnTo>
                    <a:pt x="5015" y="114229"/>
                  </a:lnTo>
                  <a:lnTo>
                    <a:pt x="11970" y="138406"/>
                  </a:lnTo>
                  <a:lnTo>
                    <a:pt x="35498" y="172991"/>
                  </a:lnTo>
                  <a:lnTo>
                    <a:pt x="50084" y="186750"/>
                  </a:lnTo>
                  <a:lnTo>
                    <a:pt x="68265" y="196764"/>
                  </a:lnTo>
                  <a:lnTo>
                    <a:pt x="88044" y="198875"/>
                  </a:lnTo>
                  <a:lnTo>
                    <a:pt x="150193" y="185122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9533" y="1137077"/>
              <a:ext cx="157929" cy="379027"/>
            </a:xfrm>
            <a:custGeom>
              <a:avLst/>
              <a:gdLst/>
              <a:ahLst/>
              <a:cxnLst/>
              <a:rect l="0" t="0" r="0" b="0"/>
              <a:pathLst>
                <a:path w="157929" h="379027">
                  <a:moveTo>
                    <a:pt x="0" y="0"/>
                  </a:moveTo>
                  <a:lnTo>
                    <a:pt x="0" y="60384"/>
                  </a:lnTo>
                  <a:lnTo>
                    <a:pt x="5590" y="121632"/>
                  </a:lnTo>
                  <a:lnTo>
                    <a:pt x="9065" y="173300"/>
                  </a:lnTo>
                  <a:lnTo>
                    <a:pt x="17475" y="230764"/>
                  </a:lnTo>
                  <a:lnTo>
                    <a:pt x="23469" y="292895"/>
                  </a:lnTo>
                  <a:lnTo>
                    <a:pt x="26809" y="312669"/>
                  </a:lnTo>
                  <a:lnTo>
                    <a:pt x="26061" y="311392"/>
                  </a:lnTo>
                  <a:lnTo>
                    <a:pt x="24393" y="305860"/>
                  </a:lnTo>
                  <a:lnTo>
                    <a:pt x="27635" y="281308"/>
                  </a:lnTo>
                  <a:lnTo>
                    <a:pt x="36004" y="251807"/>
                  </a:lnTo>
                  <a:lnTo>
                    <a:pt x="41551" y="243910"/>
                  </a:lnTo>
                  <a:lnTo>
                    <a:pt x="57072" y="232017"/>
                  </a:lnTo>
                  <a:lnTo>
                    <a:pt x="64954" y="230717"/>
                  </a:lnTo>
                  <a:lnTo>
                    <a:pt x="72549" y="232190"/>
                  </a:lnTo>
                  <a:lnTo>
                    <a:pt x="94416" y="245442"/>
                  </a:lnTo>
                  <a:lnTo>
                    <a:pt x="129807" y="280023"/>
                  </a:lnTo>
                  <a:lnTo>
                    <a:pt x="148556" y="315247"/>
                  </a:lnTo>
                  <a:lnTo>
                    <a:pt x="156077" y="359712"/>
                  </a:lnTo>
                  <a:lnTo>
                    <a:pt x="157928" y="379026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32746" y="1473989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877068" y="2089105"/>
            <a:ext cx="2355388" cy="711476"/>
            <a:chOff x="1877068" y="2089105"/>
            <a:chExt cx="2355388" cy="711476"/>
          </a:xfrm>
        </p:grpSpPr>
        <p:sp>
          <p:nvSpPr>
            <p:cNvPr id="68" name="Freeform 67"/>
            <p:cNvSpPr/>
            <p:nvPr/>
          </p:nvSpPr>
          <p:spPr>
            <a:xfrm>
              <a:off x="2053057" y="2189927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7235" y="165005"/>
                  </a:lnTo>
                  <a:lnTo>
                    <a:pt x="9878" y="211751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77068" y="2089105"/>
              <a:ext cx="415444" cy="438796"/>
            </a:xfrm>
            <a:custGeom>
              <a:avLst/>
              <a:gdLst/>
              <a:ahLst/>
              <a:cxnLst/>
              <a:rect l="0" t="0" r="0" b="0"/>
              <a:pathLst>
                <a:path w="415444" h="438796">
                  <a:moveTo>
                    <a:pt x="249688" y="6066"/>
                  </a:moveTo>
                  <a:lnTo>
                    <a:pt x="216066" y="0"/>
                  </a:lnTo>
                  <a:lnTo>
                    <a:pt x="156281" y="10625"/>
                  </a:lnTo>
                  <a:lnTo>
                    <a:pt x="114254" y="32226"/>
                  </a:lnTo>
                  <a:lnTo>
                    <a:pt x="69275" y="71526"/>
                  </a:lnTo>
                  <a:lnTo>
                    <a:pt x="29326" y="133633"/>
                  </a:lnTo>
                  <a:lnTo>
                    <a:pt x="6248" y="188802"/>
                  </a:lnTo>
                  <a:lnTo>
                    <a:pt x="0" y="251995"/>
                  </a:lnTo>
                  <a:lnTo>
                    <a:pt x="8818" y="310751"/>
                  </a:lnTo>
                  <a:lnTo>
                    <a:pt x="27414" y="367417"/>
                  </a:lnTo>
                  <a:lnTo>
                    <a:pt x="46828" y="398442"/>
                  </a:lnTo>
                  <a:lnTo>
                    <a:pt x="72988" y="422453"/>
                  </a:lnTo>
                  <a:lnTo>
                    <a:pt x="114144" y="438795"/>
                  </a:lnTo>
                  <a:lnTo>
                    <a:pt x="143433" y="437816"/>
                  </a:lnTo>
                  <a:lnTo>
                    <a:pt x="200363" y="429301"/>
                  </a:lnTo>
                  <a:lnTo>
                    <a:pt x="237023" y="416648"/>
                  </a:lnTo>
                  <a:lnTo>
                    <a:pt x="291521" y="384625"/>
                  </a:lnTo>
                  <a:lnTo>
                    <a:pt x="328271" y="356923"/>
                  </a:lnTo>
                  <a:lnTo>
                    <a:pt x="379415" y="295985"/>
                  </a:lnTo>
                  <a:lnTo>
                    <a:pt x="409029" y="238668"/>
                  </a:lnTo>
                  <a:lnTo>
                    <a:pt x="415443" y="200807"/>
                  </a:lnTo>
                  <a:lnTo>
                    <a:pt x="409205" y="154497"/>
                  </a:lnTo>
                  <a:lnTo>
                    <a:pt x="393588" y="111555"/>
                  </a:lnTo>
                  <a:lnTo>
                    <a:pt x="368320" y="74866"/>
                  </a:lnTo>
                  <a:lnTo>
                    <a:pt x="332393" y="46259"/>
                  </a:lnTo>
                  <a:lnTo>
                    <a:pt x="300709" y="33312"/>
                  </a:lnTo>
                  <a:lnTo>
                    <a:pt x="248675" y="28345"/>
                  </a:lnTo>
                  <a:lnTo>
                    <a:pt x="224671" y="28836"/>
                  </a:lnTo>
                  <a:lnTo>
                    <a:pt x="197046" y="37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06432" y="2105699"/>
              <a:ext cx="41465" cy="379027"/>
            </a:xfrm>
            <a:custGeom>
              <a:avLst/>
              <a:gdLst/>
              <a:ahLst/>
              <a:cxnLst/>
              <a:rect l="0" t="0" r="0" b="0"/>
              <a:pathLst>
                <a:path w="41465" h="379027">
                  <a:moveTo>
                    <a:pt x="9878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809" y="146390"/>
                  </a:lnTo>
                  <a:lnTo>
                    <a:pt x="7841" y="206762"/>
                  </a:lnTo>
                  <a:lnTo>
                    <a:pt x="20698" y="269739"/>
                  </a:lnTo>
                  <a:lnTo>
                    <a:pt x="27902" y="322078"/>
                  </a:lnTo>
                  <a:lnTo>
                    <a:pt x="33156" y="357863"/>
                  </a:lnTo>
                  <a:lnTo>
                    <a:pt x="41464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53181" y="2095171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3119" y="60383"/>
                  </a:lnTo>
                  <a:lnTo>
                    <a:pt x="8333" y="118107"/>
                  </a:lnTo>
                  <a:lnTo>
                    <a:pt x="12998" y="170305"/>
                  </a:lnTo>
                  <a:lnTo>
                    <a:pt x="21789" y="217357"/>
                  </a:lnTo>
                  <a:lnTo>
                    <a:pt x="28683" y="272632"/>
                  </a:lnTo>
                  <a:lnTo>
                    <a:pt x="30725" y="322935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537367" y="2372204"/>
              <a:ext cx="147400" cy="28294"/>
            </a:xfrm>
            <a:custGeom>
              <a:avLst/>
              <a:gdLst/>
              <a:ahLst/>
              <a:cxnLst/>
              <a:rect l="0" t="0" r="0" b="0"/>
              <a:pathLst>
                <a:path w="147400" h="28294">
                  <a:moveTo>
                    <a:pt x="147399" y="7236"/>
                  </a:moveTo>
                  <a:lnTo>
                    <a:pt x="119843" y="0"/>
                  </a:lnTo>
                  <a:lnTo>
                    <a:pt x="77883" y="23"/>
                  </a:lnTo>
                  <a:lnTo>
                    <a:pt x="27430" y="16686"/>
                  </a:lnTo>
                  <a:lnTo>
                    <a:pt x="0" y="282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771696" y="2352794"/>
              <a:ext cx="141801" cy="174078"/>
            </a:xfrm>
            <a:custGeom>
              <a:avLst/>
              <a:gdLst/>
              <a:ahLst/>
              <a:cxnLst/>
              <a:rect l="0" t="0" r="0" b="0"/>
              <a:pathLst>
                <a:path w="141801" h="174078">
                  <a:moveTo>
                    <a:pt x="81526" y="5589"/>
                  </a:moveTo>
                  <a:lnTo>
                    <a:pt x="64759" y="0"/>
                  </a:lnTo>
                  <a:lnTo>
                    <a:pt x="57480" y="693"/>
                  </a:lnTo>
                  <a:lnTo>
                    <a:pt x="43153" y="7703"/>
                  </a:lnTo>
                  <a:lnTo>
                    <a:pt x="21933" y="35981"/>
                  </a:lnTo>
                  <a:lnTo>
                    <a:pt x="6417" y="68406"/>
                  </a:lnTo>
                  <a:lnTo>
                    <a:pt x="0" y="105830"/>
                  </a:lnTo>
                  <a:lnTo>
                    <a:pt x="4738" y="129689"/>
                  </a:lnTo>
                  <a:lnTo>
                    <a:pt x="20560" y="159733"/>
                  </a:lnTo>
                  <a:lnTo>
                    <a:pt x="26844" y="168013"/>
                  </a:lnTo>
                  <a:lnTo>
                    <a:pt x="35713" y="172363"/>
                  </a:lnTo>
                  <a:lnTo>
                    <a:pt x="58045" y="174077"/>
                  </a:lnTo>
                  <a:lnTo>
                    <a:pt x="91337" y="168465"/>
                  </a:lnTo>
                  <a:lnTo>
                    <a:pt x="109673" y="156357"/>
                  </a:lnTo>
                  <a:lnTo>
                    <a:pt x="124452" y="139278"/>
                  </a:lnTo>
                  <a:lnTo>
                    <a:pt x="134919" y="119988"/>
                  </a:lnTo>
                  <a:lnTo>
                    <a:pt x="141800" y="83809"/>
                  </a:lnTo>
                  <a:lnTo>
                    <a:pt x="137171" y="60241"/>
                  </a:lnTo>
                  <a:lnTo>
                    <a:pt x="121410" y="30361"/>
                  </a:lnTo>
                  <a:lnTo>
                    <a:pt x="108611" y="165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37450" y="2316269"/>
              <a:ext cx="292055" cy="161108"/>
            </a:xfrm>
            <a:custGeom>
              <a:avLst/>
              <a:gdLst/>
              <a:ahLst/>
              <a:cxnLst/>
              <a:rect l="0" t="0" r="0" b="0"/>
              <a:pathLst>
                <a:path w="292055" h="161108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20244" y="125942"/>
                  </a:lnTo>
                  <a:lnTo>
                    <a:pt x="39404" y="152220"/>
                  </a:lnTo>
                  <a:lnTo>
                    <a:pt x="47326" y="156462"/>
                  </a:lnTo>
                  <a:lnTo>
                    <a:pt x="65488" y="158056"/>
                  </a:lnTo>
                  <a:lnTo>
                    <a:pt x="95443" y="146787"/>
                  </a:lnTo>
                  <a:lnTo>
                    <a:pt x="102233" y="138802"/>
                  </a:lnTo>
                  <a:lnTo>
                    <a:pt x="119615" y="84713"/>
                  </a:lnTo>
                  <a:lnTo>
                    <a:pt x="123027" y="82212"/>
                  </a:lnTo>
                  <a:lnTo>
                    <a:pt x="126472" y="85224"/>
                  </a:lnTo>
                  <a:lnTo>
                    <a:pt x="158864" y="134763"/>
                  </a:lnTo>
                  <a:lnTo>
                    <a:pt x="173552" y="148802"/>
                  </a:lnTo>
                  <a:lnTo>
                    <a:pt x="191778" y="158941"/>
                  </a:lnTo>
                  <a:lnTo>
                    <a:pt x="211577" y="161107"/>
                  </a:lnTo>
                  <a:lnTo>
                    <a:pt x="230905" y="157001"/>
                  </a:lnTo>
                  <a:lnTo>
                    <a:pt x="262377" y="135301"/>
                  </a:lnTo>
                  <a:lnTo>
                    <a:pt x="269674" y="128805"/>
                  </a:lnTo>
                  <a:lnTo>
                    <a:pt x="285535" y="97306"/>
                  </a:lnTo>
                  <a:lnTo>
                    <a:pt x="292054" y="58337"/>
                  </a:lnTo>
                  <a:lnTo>
                    <a:pt x="290459" y="40356"/>
                  </a:lnTo>
                  <a:lnTo>
                    <a:pt x="28427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458395" y="2355784"/>
              <a:ext cx="283434" cy="128942"/>
            </a:xfrm>
            <a:custGeom>
              <a:avLst/>
              <a:gdLst/>
              <a:ahLst/>
              <a:cxnLst/>
              <a:rect l="0" t="0" r="0" b="0"/>
              <a:pathLst>
                <a:path w="283434" h="128942">
                  <a:moveTo>
                    <a:pt x="37066" y="23656"/>
                  </a:moveTo>
                  <a:lnTo>
                    <a:pt x="28732" y="61134"/>
                  </a:lnTo>
                  <a:lnTo>
                    <a:pt x="26970" y="118147"/>
                  </a:lnTo>
                  <a:lnTo>
                    <a:pt x="24486" y="125254"/>
                  </a:lnTo>
                  <a:lnTo>
                    <a:pt x="20491" y="126483"/>
                  </a:lnTo>
                  <a:lnTo>
                    <a:pt x="15487" y="123793"/>
                  </a:lnTo>
                  <a:lnTo>
                    <a:pt x="12152" y="117320"/>
                  </a:lnTo>
                  <a:lnTo>
                    <a:pt x="0" y="55300"/>
                  </a:lnTo>
                  <a:lnTo>
                    <a:pt x="2265" y="34210"/>
                  </a:lnTo>
                  <a:lnTo>
                    <a:pt x="10290" y="16259"/>
                  </a:lnTo>
                  <a:lnTo>
                    <a:pt x="15706" y="8196"/>
                  </a:lnTo>
                  <a:lnTo>
                    <a:pt x="23995" y="3990"/>
                  </a:lnTo>
                  <a:lnTo>
                    <a:pt x="45685" y="2438"/>
                  </a:lnTo>
                  <a:lnTo>
                    <a:pt x="78614" y="13730"/>
                  </a:lnTo>
                  <a:lnTo>
                    <a:pt x="93746" y="28603"/>
                  </a:lnTo>
                  <a:lnTo>
                    <a:pt x="99420" y="37483"/>
                  </a:lnTo>
                  <a:lnTo>
                    <a:pt x="109694" y="77167"/>
                  </a:lnTo>
                  <a:lnTo>
                    <a:pt x="112391" y="76877"/>
                  </a:lnTo>
                  <a:lnTo>
                    <a:pt x="118507" y="67197"/>
                  </a:lnTo>
                  <a:lnTo>
                    <a:pt x="141016" y="22458"/>
                  </a:lnTo>
                  <a:lnTo>
                    <a:pt x="156965" y="8306"/>
                  </a:lnTo>
                  <a:lnTo>
                    <a:pt x="166132" y="2894"/>
                  </a:lnTo>
                  <a:lnTo>
                    <a:pt x="188795" y="0"/>
                  </a:lnTo>
                  <a:lnTo>
                    <a:pt x="212125" y="3784"/>
                  </a:lnTo>
                  <a:lnTo>
                    <a:pt x="230294" y="13264"/>
                  </a:lnTo>
                  <a:lnTo>
                    <a:pt x="253676" y="37345"/>
                  </a:lnTo>
                  <a:lnTo>
                    <a:pt x="278168" y="95577"/>
                  </a:lnTo>
                  <a:lnTo>
                    <a:pt x="283433" y="114112"/>
                  </a:lnTo>
                  <a:lnTo>
                    <a:pt x="283199" y="119055"/>
                  </a:lnTo>
                  <a:lnTo>
                    <a:pt x="279221" y="1289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792144" y="2337434"/>
              <a:ext cx="177100" cy="166501"/>
            </a:xfrm>
            <a:custGeom>
              <a:avLst/>
              <a:gdLst/>
              <a:ahLst/>
              <a:cxnLst/>
              <a:rect l="0" t="0" r="0" b="0"/>
              <a:pathLst>
                <a:path w="177100" h="166501">
                  <a:moveTo>
                    <a:pt x="82343" y="84120"/>
                  </a:moveTo>
                  <a:lnTo>
                    <a:pt x="90676" y="46642"/>
                  </a:lnTo>
                  <a:lnTo>
                    <a:pt x="91408" y="34568"/>
                  </a:lnTo>
                  <a:lnTo>
                    <a:pt x="88386" y="24179"/>
                  </a:lnTo>
                  <a:lnTo>
                    <a:pt x="75670" y="6397"/>
                  </a:lnTo>
                  <a:lnTo>
                    <a:pt x="67366" y="1889"/>
                  </a:lnTo>
                  <a:lnTo>
                    <a:pt x="48780" y="0"/>
                  </a:lnTo>
                  <a:lnTo>
                    <a:pt x="40081" y="3473"/>
                  </a:lnTo>
                  <a:lnTo>
                    <a:pt x="24175" y="16692"/>
                  </a:lnTo>
                  <a:lnTo>
                    <a:pt x="7656" y="43864"/>
                  </a:lnTo>
                  <a:lnTo>
                    <a:pt x="0" y="92893"/>
                  </a:lnTo>
                  <a:lnTo>
                    <a:pt x="1013" y="132603"/>
                  </a:lnTo>
                  <a:lnTo>
                    <a:pt x="9541" y="155971"/>
                  </a:lnTo>
                  <a:lnTo>
                    <a:pt x="17431" y="162436"/>
                  </a:lnTo>
                  <a:lnTo>
                    <a:pt x="27370" y="165576"/>
                  </a:lnTo>
                  <a:lnTo>
                    <a:pt x="38675" y="166500"/>
                  </a:lnTo>
                  <a:lnTo>
                    <a:pt x="57476" y="161288"/>
                  </a:lnTo>
                  <a:lnTo>
                    <a:pt x="65765" y="156622"/>
                  </a:lnTo>
                  <a:lnTo>
                    <a:pt x="78094" y="142079"/>
                  </a:lnTo>
                  <a:lnTo>
                    <a:pt x="95541" y="104148"/>
                  </a:lnTo>
                  <a:lnTo>
                    <a:pt x="96788" y="83662"/>
                  </a:lnTo>
                  <a:lnTo>
                    <a:pt x="95781" y="69879"/>
                  </a:lnTo>
                  <a:lnTo>
                    <a:pt x="97151" y="71116"/>
                  </a:lnTo>
                  <a:lnTo>
                    <a:pt x="123277" y="127322"/>
                  </a:lnTo>
                  <a:lnTo>
                    <a:pt x="131859" y="132808"/>
                  </a:lnTo>
                  <a:lnTo>
                    <a:pt x="177099" y="1367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979772" y="2337477"/>
              <a:ext cx="115814" cy="169114"/>
            </a:xfrm>
            <a:custGeom>
              <a:avLst/>
              <a:gdLst/>
              <a:ahLst/>
              <a:cxnLst/>
              <a:rect l="0" t="0" r="0" b="0"/>
              <a:pathLst>
                <a:path w="115814" h="169114">
                  <a:moveTo>
                    <a:pt x="0" y="20906"/>
                  </a:moveTo>
                  <a:lnTo>
                    <a:pt x="3119" y="69837"/>
                  </a:lnTo>
                  <a:lnTo>
                    <a:pt x="9065" y="128967"/>
                  </a:lnTo>
                  <a:lnTo>
                    <a:pt x="16305" y="169113"/>
                  </a:lnTo>
                  <a:lnTo>
                    <a:pt x="3954" y="107756"/>
                  </a:lnTo>
                  <a:lnTo>
                    <a:pt x="3900" y="47334"/>
                  </a:lnTo>
                  <a:lnTo>
                    <a:pt x="9922" y="24463"/>
                  </a:lnTo>
                  <a:lnTo>
                    <a:pt x="20397" y="6499"/>
                  </a:lnTo>
                  <a:lnTo>
                    <a:pt x="27636" y="1943"/>
                  </a:lnTo>
                  <a:lnTo>
                    <a:pt x="45038" y="0"/>
                  </a:lnTo>
                  <a:lnTo>
                    <a:pt x="61351" y="6155"/>
                  </a:lnTo>
                  <a:lnTo>
                    <a:pt x="68976" y="11072"/>
                  </a:lnTo>
                  <a:lnTo>
                    <a:pt x="80569" y="25894"/>
                  </a:lnTo>
                  <a:lnTo>
                    <a:pt x="104963" y="84515"/>
                  </a:lnTo>
                  <a:lnTo>
                    <a:pt x="112599" y="118912"/>
                  </a:lnTo>
                  <a:lnTo>
                    <a:pt x="115813" y="168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127171" y="2368911"/>
              <a:ext cx="73700" cy="94758"/>
            </a:xfrm>
            <a:custGeom>
              <a:avLst/>
              <a:gdLst/>
              <a:ahLst/>
              <a:cxnLst/>
              <a:rect l="0" t="0" r="0" b="0"/>
              <a:pathLst>
                <a:path w="73700" h="94758">
                  <a:moveTo>
                    <a:pt x="0" y="0"/>
                  </a:moveTo>
                  <a:lnTo>
                    <a:pt x="42662" y="55660"/>
                  </a:lnTo>
                  <a:lnTo>
                    <a:pt x="7369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106114" y="2337326"/>
              <a:ext cx="126342" cy="463255"/>
            </a:xfrm>
            <a:custGeom>
              <a:avLst/>
              <a:gdLst/>
              <a:ahLst/>
              <a:cxnLst/>
              <a:rect l="0" t="0" r="0" b="0"/>
              <a:pathLst>
                <a:path w="126342" h="463255">
                  <a:moveTo>
                    <a:pt x="126341" y="0"/>
                  </a:moveTo>
                  <a:lnTo>
                    <a:pt x="114889" y="54145"/>
                  </a:lnTo>
                  <a:lnTo>
                    <a:pt x="96974" y="116964"/>
                  </a:lnTo>
                  <a:lnTo>
                    <a:pt x="75871" y="174359"/>
                  </a:lnTo>
                  <a:lnTo>
                    <a:pt x="56438" y="232188"/>
                  </a:lnTo>
                  <a:lnTo>
                    <a:pt x="38642" y="293254"/>
                  </a:lnTo>
                  <a:lnTo>
                    <a:pt x="28087" y="342694"/>
                  </a:lnTo>
                  <a:lnTo>
                    <a:pt x="17550" y="396207"/>
                  </a:lnTo>
                  <a:lnTo>
                    <a:pt x="3120" y="451998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4474611" y="2062389"/>
            <a:ext cx="2800759" cy="474979"/>
            <a:chOff x="4474611" y="2062389"/>
            <a:chExt cx="2800759" cy="474979"/>
          </a:xfrm>
        </p:grpSpPr>
        <p:sp>
          <p:nvSpPr>
            <p:cNvPr id="81" name="Freeform 80"/>
            <p:cNvSpPr/>
            <p:nvPr/>
          </p:nvSpPr>
          <p:spPr>
            <a:xfrm>
              <a:off x="4474611" y="2221513"/>
              <a:ext cx="147400" cy="245555"/>
            </a:xfrm>
            <a:custGeom>
              <a:avLst/>
              <a:gdLst/>
              <a:ahLst/>
              <a:cxnLst/>
              <a:rect l="0" t="0" r="0" b="0"/>
              <a:pathLst>
                <a:path w="147400" h="245555">
                  <a:moveTo>
                    <a:pt x="0" y="10528"/>
                  </a:moveTo>
                  <a:lnTo>
                    <a:pt x="14654" y="63556"/>
                  </a:lnTo>
                  <a:lnTo>
                    <a:pt x="29367" y="113766"/>
                  </a:lnTo>
                  <a:lnTo>
                    <a:pt x="54704" y="177097"/>
                  </a:lnTo>
                  <a:lnTo>
                    <a:pt x="84962" y="231378"/>
                  </a:lnTo>
                  <a:lnTo>
                    <a:pt x="91736" y="241989"/>
                  </a:lnTo>
                  <a:lnTo>
                    <a:pt x="97422" y="245554"/>
                  </a:lnTo>
                  <a:lnTo>
                    <a:pt x="102383" y="244421"/>
                  </a:lnTo>
                  <a:lnTo>
                    <a:pt x="106860" y="240156"/>
                  </a:lnTo>
                  <a:lnTo>
                    <a:pt x="111834" y="219820"/>
                  </a:lnTo>
                  <a:lnTo>
                    <a:pt x="120617" y="164693"/>
                  </a:lnTo>
                  <a:lnTo>
                    <a:pt x="126381" y="108744"/>
                  </a:lnTo>
                  <a:lnTo>
                    <a:pt x="137571" y="5263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671787" y="2231571"/>
              <a:ext cx="181851" cy="227620"/>
            </a:xfrm>
            <a:custGeom>
              <a:avLst/>
              <a:gdLst/>
              <a:ahLst/>
              <a:cxnLst/>
              <a:rect l="0" t="0" r="0" b="0"/>
              <a:pathLst>
                <a:path w="181851" h="227620">
                  <a:moveTo>
                    <a:pt x="97622" y="116283"/>
                  </a:moveTo>
                  <a:lnTo>
                    <a:pt x="106687" y="57667"/>
                  </a:lnTo>
                  <a:lnTo>
                    <a:pt x="101261" y="34080"/>
                  </a:lnTo>
                  <a:lnTo>
                    <a:pt x="96539" y="22876"/>
                  </a:lnTo>
                  <a:lnTo>
                    <a:pt x="81933" y="7309"/>
                  </a:lnTo>
                  <a:lnTo>
                    <a:pt x="73124" y="1520"/>
                  </a:lnTo>
                  <a:lnTo>
                    <a:pt x="64913" y="0"/>
                  </a:lnTo>
                  <a:lnTo>
                    <a:pt x="57099" y="1327"/>
                  </a:lnTo>
                  <a:lnTo>
                    <a:pt x="49550" y="4551"/>
                  </a:lnTo>
                  <a:lnTo>
                    <a:pt x="27746" y="25856"/>
                  </a:lnTo>
                  <a:lnTo>
                    <a:pt x="12057" y="54395"/>
                  </a:lnTo>
                  <a:lnTo>
                    <a:pt x="0" y="96256"/>
                  </a:lnTo>
                  <a:lnTo>
                    <a:pt x="197" y="140115"/>
                  </a:lnTo>
                  <a:lnTo>
                    <a:pt x="11914" y="201753"/>
                  </a:lnTo>
                  <a:lnTo>
                    <a:pt x="22875" y="222900"/>
                  </a:lnTo>
                  <a:lnTo>
                    <a:pt x="30243" y="227136"/>
                  </a:lnTo>
                  <a:lnTo>
                    <a:pt x="38665" y="227619"/>
                  </a:lnTo>
                  <a:lnTo>
                    <a:pt x="47789" y="225603"/>
                  </a:lnTo>
                  <a:lnTo>
                    <a:pt x="64166" y="210883"/>
                  </a:lnTo>
                  <a:lnTo>
                    <a:pt x="78073" y="188744"/>
                  </a:lnTo>
                  <a:lnTo>
                    <a:pt x="96533" y="136403"/>
                  </a:lnTo>
                  <a:lnTo>
                    <a:pt x="105856" y="81003"/>
                  </a:lnTo>
                  <a:lnTo>
                    <a:pt x="105451" y="75216"/>
                  </a:lnTo>
                  <a:lnTo>
                    <a:pt x="104011" y="74867"/>
                  </a:lnTo>
                  <a:lnTo>
                    <a:pt x="101882" y="78144"/>
                  </a:lnTo>
                  <a:lnTo>
                    <a:pt x="104473" y="105113"/>
                  </a:lnTo>
                  <a:lnTo>
                    <a:pt x="119119" y="158313"/>
                  </a:lnTo>
                  <a:lnTo>
                    <a:pt x="127063" y="178247"/>
                  </a:lnTo>
                  <a:lnTo>
                    <a:pt x="138393" y="194906"/>
                  </a:lnTo>
                  <a:lnTo>
                    <a:pt x="145860" y="197944"/>
                  </a:lnTo>
                  <a:lnTo>
                    <a:pt x="154347" y="197630"/>
                  </a:lnTo>
                  <a:lnTo>
                    <a:pt x="181850" y="189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4844434" y="2263638"/>
              <a:ext cx="125017" cy="212700"/>
            </a:xfrm>
            <a:custGeom>
              <a:avLst/>
              <a:gdLst/>
              <a:ahLst/>
              <a:cxnLst/>
              <a:rect l="0" t="0" r="0" b="0"/>
              <a:pathLst>
                <a:path w="125017" h="212700">
                  <a:moveTo>
                    <a:pt x="19731" y="21045"/>
                  </a:moveTo>
                  <a:lnTo>
                    <a:pt x="19731" y="75190"/>
                  </a:lnTo>
                  <a:lnTo>
                    <a:pt x="19731" y="130137"/>
                  </a:lnTo>
                  <a:lnTo>
                    <a:pt x="20901" y="184881"/>
                  </a:lnTo>
                  <a:lnTo>
                    <a:pt x="25797" y="212699"/>
                  </a:lnTo>
                  <a:lnTo>
                    <a:pt x="24945" y="211985"/>
                  </a:lnTo>
                  <a:lnTo>
                    <a:pt x="5382" y="151178"/>
                  </a:lnTo>
                  <a:lnTo>
                    <a:pt x="0" y="97617"/>
                  </a:lnTo>
                  <a:lnTo>
                    <a:pt x="2056" y="45096"/>
                  </a:lnTo>
                  <a:lnTo>
                    <a:pt x="8366" y="23546"/>
                  </a:lnTo>
                  <a:lnTo>
                    <a:pt x="18969" y="6169"/>
                  </a:lnTo>
                  <a:lnTo>
                    <a:pt x="27412" y="1769"/>
                  </a:lnTo>
                  <a:lnTo>
                    <a:pt x="49271" y="0"/>
                  </a:lnTo>
                  <a:lnTo>
                    <a:pt x="59312" y="3506"/>
                  </a:lnTo>
                  <a:lnTo>
                    <a:pt x="76707" y="16760"/>
                  </a:lnTo>
                  <a:lnTo>
                    <a:pt x="94065" y="43952"/>
                  </a:lnTo>
                  <a:lnTo>
                    <a:pt x="114109" y="103322"/>
                  </a:lnTo>
                  <a:lnTo>
                    <a:pt x="121785" y="139400"/>
                  </a:lnTo>
                  <a:lnTo>
                    <a:pt x="125016" y="1895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022093" y="2229268"/>
              <a:ext cx="147848" cy="223872"/>
            </a:xfrm>
            <a:custGeom>
              <a:avLst/>
              <a:gdLst/>
              <a:ahLst/>
              <a:cxnLst/>
              <a:rect l="0" t="0" r="0" b="0"/>
              <a:pathLst>
                <a:path w="147848" h="223872">
                  <a:moveTo>
                    <a:pt x="105285" y="13302"/>
                  </a:moveTo>
                  <a:lnTo>
                    <a:pt x="94106" y="2123"/>
                  </a:lnTo>
                  <a:lnTo>
                    <a:pt x="87304" y="0"/>
                  </a:lnTo>
                  <a:lnTo>
                    <a:pt x="60963" y="2601"/>
                  </a:lnTo>
                  <a:lnTo>
                    <a:pt x="41132" y="7766"/>
                  </a:lnTo>
                  <a:lnTo>
                    <a:pt x="23740" y="23320"/>
                  </a:lnTo>
                  <a:lnTo>
                    <a:pt x="10551" y="45830"/>
                  </a:lnTo>
                  <a:lnTo>
                    <a:pt x="4690" y="71432"/>
                  </a:lnTo>
                  <a:lnTo>
                    <a:pt x="6636" y="81301"/>
                  </a:lnTo>
                  <a:lnTo>
                    <a:pt x="11443" y="89050"/>
                  </a:lnTo>
                  <a:lnTo>
                    <a:pt x="18157" y="95386"/>
                  </a:lnTo>
                  <a:lnTo>
                    <a:pt x="38095" y="102426"/>
                  </a:lnTo>
                  <a:lnTo>
                    <a:pt x="100293" y="109656"/>
                  </a:lnTo>
                  <a:lnTo>
                    <a:pt x="127332" y="124649"/>
                  </a:lnTo>
                  <a:lnTo>
                    <a:pt x="142770" y="137269"/>
                  </a:lnTo>
                  <a:lnTo>
                    <a:pt x="146653" y="145079"/>
                  </a:lnTo>
                  <a:lnTo>
                    <a:pt x="147847" y="163116"/>
                  </a:lnTo>
                  <a:lnTo>
                    <a:pt x="141359" y="179712"/>
                  </a:lnTo>
                  <a:lnTo>
                    <a:pt x="136353" y="187413"/>
                  </a:lnTo>
                  <a:lnTo>
                    <a:pt x="118313" y="199089"/>
                  </a:lnTo>
                  <a:lnTo>
                    <a:pt x="62330" y="218702"/>
                  </a:lnTo>
                  <a:lnTo>
                    <a:pt x="0" y="223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371554" y="2240249"/>
              <a:ext cx="187493" cy="212017"/>
            </a:xfrm>
            <a:custGeom>
              <a:avLst/>
              <a:gdLst/>
              <a:ahLst/>
              <a:cxnLst/>
              <a:rect l="0" t="0" r="0" b="0"/>
              <a:pathLst>
                <a:path w="187493" h="212017">
                  <a:moveTo>
                    <a:pt x="113793" y="107605"/>
                  </a:moveTo>
                  <a:lnTo>
                    <a:pt x="119382" y="90838"/>
                  </a:lnTo>
                  <a:lnTo>
                    <a:pt x="117269" y="58054"/>
                  </a:lnTo>
                  <a:lnTo>
                    <a:pt x="109233" y="24293"/>
                  </a:lnTo>
                  <a:lnTo>
                    <a:pt x="103734" y="15799"/>
                  </a:lnTo>
                  <a:lnTo>
                    <a:pt x="88265" y="3242"/>
                  </a:lnTo>
                  <a:lnTo>
                    <a:pt x="69692" y="0"/>
                  </a:lnTo>
                  <a:lnTo>
                    <a:pt x="59826" y="774"/>
                  </a:lnTo>
                  <a:lnTo>
                    <a:pt x="42624" y="7872"/>
                  </a:lnTo>
                  <a:lnTo>
                    <a:pt x="34762" y="13041"/>
                  </a:lnTo>
                  <a:lnTo>
                    <a:pt x="12517" y="42671"/>
                  </a:lnTo>
                  <a:lnTo>
                    <a:pt x="2287" y="81087"/>
                  </a:lnTo>
                  <a:lnTo>
                    <a:pt x="0" y="137159"/>
                  </a:lnTo>
                  <a:lnTo>
                    <a:pt x="7807" y="182783"/>
                  </a:lnTo>
                  <a:lnTo>
                    <a:pt x="18335" y="203799"/>
                  </a:lnTo>
                  <a:lnTo>
                    <a:pt x="25588" y="209169"/>
                  </a:lnTo>
                  <a:lnTo>
                    <a:pt x="33932" y="211579"/>
                  </a:lnTo>
                  <a:lnTo>
                    <a:pt x="43005" y="212016"/>
                  </a:lnTo>
                  <a:lnTo>
                    <a:pt x="51393" y="208798"/>
                  </a:lnTo>
                  <a:lnTo>
                    <a:pt x="66952" y="195864"/>
                  </a:lnTo>
                  <a:lnTo>
                    <a:pt x="87599" y="151729"/>
                  </a:lnTo>
                  <a:lnTo>
                    <a:pt x="106560" y="97342"/>
                  </a:lnTo>
                  <a:lnTo>
                    <a:pt x="108971" y="94914"/>
                  </a:lnTo>
                  <a:lnTo>
                    <a:pt x="110578" y="97974"/>
                  </a:lnTo>
                  <a:lnTo>
                    <a:pt x="128259" y="160917"/>
                  </a:lnTo>
                  <a:lnTo>
                    <a:pt x="144075" y="186442"/>
                  </a:lnTo>
                  <a:lnTo>
                    <a:pt x="151529" y="190579"/>
                  </a:lnTo>
                  <a:lnTo>
                    <a:pt x="187492" y="1918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582452" y="2253098"/>
              <a:ext cx="60823" cy="170091"/>
            </a:xfrm>
            <a:custGeom>
              <a:avLst/>
              <a:gdLst/>
              <a:ahLst/>
              <a:cxnLst/>
              <a:rect l="0" t="0" r="0" b="0"/>
              <a:pathLst>
                <a:path w="60823" h="170091">
                  <a:moveTo>
                    <a:pt x="8180" y="63171"/>
                  </a:moveTo>
                  <a:lnTo>
                    <a:pt x="8180" y="112102"/>
                  </a:lnTo>
                  <a:lnTo>
                    <a:pt x="14246" y="170090"/>
                  </a:lnTo>
                  <a:lnTo>
                    <a:pt x="13394" y="169545"/>
                  </a:lnTo>
                  <a:lnTo>
                    <a:pt x="3620" y="132276"/>
                  </a:lnTo>
                  <a:lnTo>
                    <a:pt x="0" y="75825"/>
                  </a:lnTo>
                  <a:lnTo>
                    <a:pt x="3765" y="43448"/>
                  </a:lnTo>
                  <a:lnTo>
                    <a:pt x="8746" y="31305"/>
                  </a:lnTo>
                  <a:lnTo>
                    <a:pt x="23639" y="14693"/>
                  </a:lnTo>
                  <a:lnTo>
                    <a:pt x="38837" y="6530"/>
                  </a:lnTo>
                  <a:lnTo>
                    <a:pt x="608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704919" y="2236689"/>
              <a:ext cx="138398" cy="180407"/>
            </a:xfrm>
            <a:custGeom>
              <a:avLst/>
              <a:gdLst/>
              <a:ahLst/>
              <a:cxnLst/>
              <a:rect l="0" t="0" r="0" b="0"/>
              <a:pathLst>
                <a:path w="138398" h="180407">
                  <a:moveTo>
                    <a:pt x="12055" y="79580"/>
                  </a:moveTo>
                  <a:lnTo>
                    <a:pt x="49533" y="87913"/>
                  </a:lnTo>
                  <a:lnTo>
                    <a:pt x="84381" y="86338"/>
                  </a:lnTo>
                  <a:lnTo>
                    <a:pt x="95367" y="84086"/>
                  </a:lnTo>
                  <a:lnTo>
                    <a:pt x="103861" y="79074"/>
                  </a:lnTo>
                  <a:lnTo>
                    <a:pt x="116419" y="64147"/>
                  </a:lnTo>
                  <a:lnTo>
                    <a:pt x="119065" y="55254"/>
                  </a:lnTo>
                  <a:lnTo>
                    <a:pt x="118887" y="36013"/>
                  </a:lnTo>
                  <a:lnTo>
                    <a:pt x="111789" y="18883"/>
                  </a:lnTo>
                  <a:lnTo>
                    <a:pt x="106620" y="11039"/>
                  </a:lnTo>
                  <a:lnTo>
                    <a:pt x="98495" y="5810"/>
                  </a:lnTo>
                  <a:lnTo>
                    <a:pt x="76989" y="0"/>
                  </a:lnTo>
                  <a:lnTo>
                    <a:pt x="54953" y="3657"/>
                  </a:lnTo>
                  <a:lnTo>
                    <a:pt x="44163" y="7908"/>
                  </a:lnTo>
                  <a:lnTo>
                    <a:pt x="29055" y="21989"/>
                  </a:lnTo>
                  <a:lnTo>
                    <a:pt x="4235" y="65215"/>
                  </a:lnTo>
                  <a:lnTo>
                    <a:pt x="0" y="91523"/>
                  </a:lnTo>
                  <a:lnTo>
                    <a:pt x="3188" y="117643"/>
                  </a:lnTo>
                  <a:lnTo>
                    <a:pt x="12403" y="140951"/>
                  </a:lnTo>
                  <a:lnTo>
                    <a:pt x="36335" y="168214"/>
                  </a:lnTo>
                  <a:lnTo>
                    <a:pt x="58721" y="177464"/>
                  </a:lnTo>
                  <a:lnTo>
                    <a:pt x="83098" y="180406"/>
                  </a:lnTo>
                  <a:lnTo>
                    <a:pt x="138397" y="174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13757" y="2238044"/>
              <a:ext cx="313574" cy="194039"/>
            </a:xfrm>
            <a:custGeom>
              <a:avLst/>
              <a:gdLst/>
              <a:ahLst/>
              <a:cxnLst/>
              <a:rect l="0" t="0" r="0" b="0"/>
              <a:pathLst>
                <a:path w="313574" h="194039">
                  <a:moveTo>
                    <a:pt x="19072" y="46639"/>
                  </a:moveTo>
                  <a:lnTo>
                    <a:pt x="13482" y="63407"/>
                  </a:lnTo>
                  <a:lnTo>
                    <a:pt x="17527" y="122085"/>
                  </a:lnTo>
                  <a:lnTo>
                    <a:pt x="24934" y="175334"/>
                  </a:lnTo>
                  <a:lnTo>
                    <a:pt x="24150" y="174550"/>
                  </a:lnTo>
                  <a:lnTo>
                    <a:pt x="4715" y="119198"/>
                  </a:lnTo>
                  <a:lnTo>
                    <a:pt x="0" y="82826"/>
                  </a:lnTo>
                  <a:lnTo>
                    <a:pt x="4192" y="48003"/>
                  </a:lnTo>
                  <a:lnTo>
                    <a:pt x="12849" y="29308"/>
                  </a:lnTo>
                  <a:lnTo>
                    <a:pt x="18432" y="21047"/>
                  </a:lnTo>
                  <a:lnTo>
                    <a:pt x="33995" y="8749"/>
                  </a:lnTo>
                  <a:lnTo>
                    <a:pt x="43059" y="3832"/>
                  </a:lnTo>
                  <a:lnTo>
                    <a:pt x="52611" y="2893"/>
                  </a:lnTo>
                  <a:lnTo>
                    <a:pt x="72582" y="8089"/>
                  </a:lnTo>
                  <a:lnTo>
                    <a:pt x="90037" y="21317"/>
                  </a:lnTo>
                  <a:lnTo>
                    <a:pt x="126337" y="68521"/>
                  </a:lnTo>
                  <a:lnTo>
                    <a:pt x="139241" y="100696"/>
                  </a:lnTo>
                  <a:lnTo>
                    <a:pt x="150190" y="161022"/>
                  </a:lnTo>
                  <a:lnTo>
                    <a:pt x="150938" y="165008"/>
                  </a:lnTo>
                  <a:lnTo>
                    <a:pt x="150266" y="164157"/>
                  </a:lnTo>
                  <a:lnTo>
                    <a:pt x="148649" y="160079"/>
                  </a:lnTo>
                  <a:lnTo>
                    <a:pt x="151962" y="137573"/>
                  </a:lnTo>
                  <a:lnTo>
                    <a:pt x="156798" y="130659"/>
                  </a:lnTo>
                  <a:lnTo>
                    <a:pt x="171530" y="119856"/>
                  </a:lnTo>
                  <a:lnTo>
                    <a:pt x="228113" y="99680"/>
                  </a:lnTo>
                  <a:lnTo>
                    <a:pt x="288149" y="80617"/>
                  </a:lnTo>
                  <a:lnTo>
                    <a:pt x="306728" y="69150"/>
                  </a:lnTo>
                  <a:lnTo>
                    <a:pt x="311448" y="61646"/>
                  </a:lnTo>
                  <a:lnTo>
                    <a:pt x="313573" y="43951"/>
                  </a:lnTo>
                  <a:lnTo>
                    <a:pt x="302603" y="14257"/>
                  </a:lnTo>
                  <a:lnTo>
                    <a:pt x="293490" y="7504"/>
                  </a:lnTo>
                  <a:lnTo>
                    <a:pt x="267767" y="0"/>
                  </a:lnTo>
                  <a:lnTo>
                    <a:pt x="246197" y="2904"/>
                  </a:lnTo>
                  <a:lnTo>
                    <a:pt x="207695" y="23832"/>
                  </a:lnTo>
                  <a:lnTo>
                    <a:pt x="193372" y="43132"/>
                  </a:lnTo>
                  <a:lnTo>
                    <a:pt x="184276" y="67307"/>
                  </a:lnTo>
                  <a:lnTo>
                    <a:pt x="180325" y="106056"/>
                  </a:lnTo>
                  <a:lnTo>
                    <a:pt x="187213" y="140283"/>
                  </a:lnTo>
                  <a:lnTo>
                    <a:pt x="197526" y="161959"/>
                  </a:lnTo>
                  <a:lnTo>
                    <a:pt x="213028" y="177051"/>
                  </a:lnTo>
                  <a:lnTo>
                    <a:pt x="232786" y="186489"/>
                  </a:lnTo>
                  <a:lnTo>
                    <a:pt x="282284" y="1940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45030" y="2257776"/>
              <a:ext cx="125269" cy="166022"/>
            </a:xfrm>
            <a:custGeom>
              <a:avLst/>
              <a:gdLst/>
              <a:ahLst/>
              <a:cxnLst/>
              <a:rect l="0" t="0" r="0" b="0"/>
              <a:pathLst>
                <a:path w="125269" h="166022">
                  <a:moveTo>
                    <a:pt x="14182" y="100607"/>
                  </a:moveTo>
                  <a:lnTo>
                    <a:pt x="68057" y="82649"/>
                  </a:lnTo>
                  <a:lnTo>
                    <a:pt x="97606" y="71239"/>
                  </a:lnTo>
                  <a:lnTo>
                    <a:pt x="114040" y="59869"/>
                  </a:lnTo>
                  <a:lnTo>
                    <a:pt x="119359" y="51221"/>
                  </a:lnTo>
                  <a:lnTo>
                    <a:pt x="125268" y="29135"/>
                  </a:lnTo>
                  <a:lnTo>
                    <a:pt x="123334" y="20203"/>
                  </a:lnTo>
                  <a:lnTo>
                    <a:pt x="118536" y="13079"/>
                  </a:lnTo>
                  <a:lnTo>
                    <a:pt x="111827" y="7160"/>
                  </a:lnTo>
                  <a:lnTo>
                    <a:pt x="88776" y="584"/>
                  </a:lnTo>
                  <a:lnTo>
                    <a:pt x="61373" y="0"/>
                  </a:lnTo>
                  <a:lnTo>
                    <a:pt x="37495" y="7540"/>
                  </a:lnTo>
                  <a:lnTo>
                    <a:pt x="28554" y="15166"/>
                  </a:lnTo>
                  <a:lnTo>
                    <a:pt x="10382" y="47085"/>
                  </a:lnTo>
                  <a:lnTo>
                    <a:pt x="1574" y="68631"/>
                  </a:lnTo>
                  <a:lnTo>
                    <a:pt x="0" y="93024"/>
                  </a:lnTo>
                  <a:lnTo>
                    <a:pt x="4369" y="118294"/>
                  </a:lnTo>
                  <a:lnTo>
                    <a:pt x="14110" y="141223"/>
                  </a:lnTo>
                  <a:lnTo>
                    <a:pt x="29358" y="156873"/>
                  </a:lnTo>
                  <a:lnTo>
                    <a:pt x="38337" y="162684"/>
                  </a:lnTo>
                  <a:lnTo>
                    <a:pt x="63912" y="166021"/>
                  </a:lnTo>
                  <a:lnTo>
                    <a:pt x="119467" y="1637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23698" y="2111662"/>
              <a:ext cx="288241" cy="340949"/>
            </a:xfrm>
            <a:custGeom>
              <a:avLst/>
              <a:gdLst/>
              <a:ahLst/>
              <a:cxnLst/>
              <a:rect l="0" t="0" r="0" b="0"/>
              <a:pathLst>
                <a:path w="288241" h="340949">
                  <a:moveTo>
                    <a:pt x="77670" y="267778"/>
                  </a:moveTo>
                  <a:lnTo>
                    <a:pt x="92324" y="223815"/>
                  </a:lnTo>
                  <a:lnTo>
                    <a:pt x="92761" y="203785"/>
                  </a:lnTo>
                  <a:lnTo>
                    <a:pt x="87886" y="184355"/>
                  </a:lnTo>
                  <a:lnTo>
                    <a:pt x="77921" y="167920"/>
                  </a:lnTo>
                  <a:lnTo>
                    <a:pt x="70818" y="164941"/>
                  </a:lnTo>
                  <a:lnTo>
                    <a:pt x="62574" y="165295"/>
                  </a:lnTo>
                  <a:lnTo>
                    <a:pt x="45224" y="171927"/>
                  </a:lnTo>
                  <a:lnTo>
                    <a:pt x="29714" y="182674"/>
                  </a:lnTo>
                  <a:lnTo>
                    <a:pt x="18142" y="201488"/>
                  </a:lnTo>
                  <a:lnTo>
                    <a:pt x="1180" y="251694"/>
                  </a:lnTo>
                  <a:lnTo>
                    <a:pt x="0" y="275838"/>
                  </a:lnTo>
                  <a:lnTo>
                    <a:pt x="4546" y="298266"/>
                  </a:lnTo>
                  <a:lnTo>
                    <a:pt x="14364" y="319933"/>
                  </a:lnTo>
                  <a:lnTo>
                    <a:pt x="29647" y="335021"/>
                  </a:lnTo>
                  <a:lnTo>
                    <a:pt x="38636" y="340683"/>
                  </a:lnTo>
                  <a:lnTo>
                    <a:pt x="48138" y="340948"/>
                  </a:lnTo>
                  <a:lnTo>
                    <a:pt x="68053" y="331883"/>
                  </a:lnTo>
                  <a:lnTo>
                    <a:pt x="93408" y="307049"/>
                  </a:lnTo>
                  <a:lnTo>
                    <a:pt x="110149" y="271875"/>
                  </a:lnTo>
                  <a:lnTo>
                    <a:pt x="122518" y="220639"/>
                  </a:lnTo>
                  <a:lnTo>
                    <a:pt x="128003" y="166593"/>
                  </a:lnTo>
                  <a:lnTo>
                    <a:pt x="122621" y="111570"/>
                  </a:lnTo>
                  <a:lnTo>
                    <a:pt x="117225" y="56855"/>
                  </a:lnTo>
                  <a:lnTo>
                    <a:pt x="105377" y="18109"/>
                  </a:lnTo>
                  <a:lnTo>
                    <a:pt x="99651" y="6575"/>
                  </a:lnTo>
                  <a:lnTo>
                    <a:pt x="93493" y="1226"/>
                  </a:lnTo>
                  <a:lnTo>
                    <a:pt x="87049" y="0"/>
                  </a:lnTo>
                  <a:lnTo>
                    <a:pt x="80413" y="1521"/>
                  </a:lnTo>
                  <a:lnTo>
                    <a:pt x="75989" y="7216"/>
                  </a:lnTo>
                  <a:lnTo>
                    <a:pt x="71073" y="26020"/>
                  </a:lnTo>
                  <a:lnTo>
                    <a:pt x="69088" y="85796"/>
                  </a:lnTo>
                  <a:lnTo>
                    <a:pt x="75777" y="142498"/>
                  </a:lnTo>
                  <a:lnTo>
                    <a:pt x="83997" y="198033"/>
                  </a:lnTo>
                  <a:lnTo>
                    <a:pt x="88123" y="254912"/>
                  </a:lnTo>
                  <a:lnTo>
                    <a:pt x="97404" y="295551"/>
                  </a:lnTo>
                  <a:lnTo>
                    <a:pt x="108277" y="318726"/>
                  </a:lnTo>
                  <a:lnTo>
                    <a:pt x="113282" y="322801"/>
                  </a:lnTo>
                  <a:lnTo>
                    <a:pt x="117790" y="322007"/>
                  </a:lnTo>
                  <a:lnTo>
                    <a:pt x="121964" y="317969"/>
                  </a:lnTo>
                  <a:lnTo>
                    <a:pt x="149822" y="272228"/>
                  </a:lnTo>
                  <a:lnTo>
                    <a:pt x="169009" y="260787"/>
                  </a:lnTo>
                  <a:lnTo>
                    <a:pt x="206119" y="250889"/>
                  </a:lnTo>
                  <a:lnTo>
                    <a:pt x="230685" y="246234"/>
                  </a:lnTo>
                  <a:lnTo>
                    <a:pt x="257668" y="230459"/>
                  </a:lnTo>
                  <a:lnTo>
                    <a:pt x="273093" y="217657"/>
                  </a:lnTo>
                  <a:lnTo>
                    <a:pt x="276972" y="208627"/>
                  </a:lnTo>
                  <a:lnTo>
                    <a:pt x="278162" y="186117"/>
                  </a:lnTo>
                  <a:lnTo>
                    <a:pt x="271673" y="166753"/>
                  </a:lnTo>
                  <a:lnTo>
                    <a:pt x="266666" y="158314"/>
                  </a:lnTo>
                  <a:lnTo>
                    <a:pt x="258650" y="152688"/>
                  </a:lnTo>
                  <a:lnTo>
                    <a:pt x="237264" y="146437"/>
                  </a:lnTo>
                  <a:lnTo>
                    <a:pt x="204506" y="148507"/>
                  </a:lnTo>
                  <a:lnTo>
                    <a:pt x="196153" y="153169"/>
                  </a:lnTo>
                  <a:lnTo>
                    <a:pt x="183751" y="167708"/>
                  </a:lnTo>
                  <a:lnTo>
                    <a:pt x="170192" y="195624"/>
                  </a:lnTo>
                  <a:lnTo>
                    <a:pt x="168703" y="218942"/>
                  </a:lnTo>
                  <a:lnTo>
                    <a:pt x="177280" y="266450"/>
                  </a:lnTo>
                  <a:lnTo>
                    <a:pt x="192452" y="293381"/>
                  </a:lnTo>
                  <a:lnTo>
                    <a:pt x="222943" y="316178"/>
                  </a:lnTo>
                  <a:lnTo>
                    <a:pt x="276406" y="329004"/>
                  </a:lnTo>
                  <a:lnTo>
                    <a:pt x="288240" y="330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871177" y="2062389"/>
              <a:ext cx="151331" cy="396078"/>
            </a:xfrm>
            <a:custGeom>
              <a:avLst/>
              <a:gdLst/>
              <a:ahLst/>
              <a:cxnLst/>
              <a:rect l="0" t="0" r="0" b="0"/>
              <a:pathLst>
                <a:path w="151331" h="396078">
                  <a:moveTo>
                    <a:pt x="77631" y="327580"/>
                  </a:moveTo>
                  <a:lnTo>
                    <a:pt x="112378" y="290493"/>
                  </a:lnTo>
                  <a:lnTo>
                    <a:pt x="121540" y="272492"/>
                  </a:lnTo>
                  <a:lnTo>
                    <a:pt x="122111" y="262779"/>
                  </a:lnTo>
                  <a:lnTo>
                    <a:pt x="116507" y="242627"/>
                  </a:lnTo>
                  <a:lnTo>
                    <a:pt x="109398" y="234680"/>
                  </a:lnTo>
                  <a:lnTo>
                    <a:pt x="89020" y="222730"/>
                  </a:lnTo>
                  <a:lnTo>
                    <a:pt x="67485" y="219758"/>
                  </a:lnTo>
                  <a:lnTo>
                    <a:pt x="47385" y="223507"/>
                  </a:lnTo>
                  <a:lnTo>
                    <a:pt x="30653" y="232972"/>
                  </a:lnTo>
                  <a:lnTo>
                    <a:pt x="18538" y="248097"/>
                  </a:lnTo>
                  <a:lnTo>
                    <a:pt x="1227" y="286403"/>
                  </a:lnTo>
                  <a:lnTo>
                    <a:pt x="0" y="306939"/>
                  </a:lnTo>
                  <a:lnTo>
                    <a:pt x="8744" y="354308"/>
                  </a:lnTo>
                  <a:lnTo>
                    <a:pt x="23945" y="383722"/>
                  </a:lnTo>
                  <a:lnTo>
                    <a:pt x="32482" y="389574"/>
                  </a:lnTo>
                  <a:lnTo>
                    <a:pt x="54446" y="396077"/>
                  </a:lnTo>
                  <a:lnTo>
                    <a:pt x="64513" y="395471"/>
                  </a:lnTo>
                  <a:lnTo>
                    <a:pt x="81939" y="388559"/>
                  </a:lnTo>
                  <a:lnTo>
                    <a:pt x="104904" y="365925"/>
                  </a:lnTo>
                  <a:lnTo>
                    <a:pt x="120937" y="320224"/>
                  </a:lnTo>
                  <a:lnTo>
                    <a:pt x="127507" y="262229"/>
                  </a:lnTo>
                  <a:lnTo>
                    <a:pt x="129453" y="200592"/>
                  </a:lnTo>
                  <a:lnTo>
                    <a:pt x="130031" y="137875"/>
                  </a:lnTo>
                  <a:lnTo>
                    <a:pt x="121820" y="76678"/>
                  </a:lnTo>
                  <a:lnTo>
                    <a:pt x="108933" y="16929"/>
                  </a:lnTo>
                  <a:lnTo>
                    <a:pt x="105518" y="4666"/>
                  </a:lnTo>
                  <a:lnTo>
                    <a:pt x="100902" y="0"/>
                  </a:lnTo>
                  <a:lnTo>
                    <a:pt x="95484" y="399"/>
                  </a:lnTo>
                  <a:lnTo>
                    <a:pt x="89533" y="4174"/>
                  </a:lnTo>
                  <a:lnTo>
                    <a:pt x="82921" y="23966"/>
                  </a:lnTo>
                  <a:lnTo>
                    <a:pt x="78676" y="84333"/>
                  </a:lnTo>
                  <a:lnTo>
                    <a:pt x="77941" y="146452"/>
                  </a:lnTo>
                  <a:lnTo>
                    <a:pt x="83312" y="194363"/>
                  </a:lnTo>
                  <a:lnTo>
                    <a:pt x="92312" y="247554"/>
                  </a:lnTo>
                  <a:lnTo>
                    <a:pt x="102388" y="302178"/>
                  </a:lnTo>
                  <a:lnTo>
                    <a:pt x="118371" y="344230"/>
                  </a:lnTo>
                  <a:lnTo>
                    <a:pt x="131222" y="358376"/>
                  </a:lnTo>
                  <a:lnTo>
                    <a:pt x="151330" y="3696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138321" y="2100110"/>
              <a:ext cx="137049" cy="258274"/>
            </a:xfrm>
            <a:custGeom>
              <a:avLst/>
              <a:gdLst/>
              <a:ahLst/>
              <a:cxnLst/>
              <a:rect l="0" t="0" r="0" b="0"/>
              <a:pathLst>
                <a:path w="137049" h="258274">
                  <a:moveTo>
                    <a:pt x="0" y="5589"/>
                  </a:moveTo>
                  <a:lnTo>
                    <a:pt x="16768" y="0"/>
                  </a:lnTo>
                  <a:lnTo>
                    <a:pt x="34359" y="375"/>
                  </a:lnTo>
                  <a:lnTo>
                    <a:pt x="84593" y="14478"/>
                  </a:lnTo>
                  <a:lnTo>
                    <a:pt x="114751" y="32919"/>
                  </a:lnTo>
                  <a:lnTo>
                    <a:pt x="131329" y="50491"/>
                  </a:lnTo>
                  <a:lnTo>
                    <a:pt x="135516" y="60090"/>
                  </a:lnTo>
                  <a:lnTo>
                    <a:pt x="137048" y="80115"/>
                  </a:lnTo>
                  <a:lnTo>
                    <a:pt x="132310" y="86858"/>
                  </a:lnTo>
                  <a:lnTo>
                    <a:pt x="124471" y="91354"/>
                  </a:lnTo>
                  <a:lnTo>
                    <a:pt x="63007" y="114129"/>
                  </a:lnTo>
                  <a:lnTo>
                    <a:pt x="52533" y="120063"/>
                  </a:lnTo>
                  <a:lnTo>
                    <a:pt x="45551" y="129868"/>
                  </a:lnTo>
                  <a:lnTo>
                    <a:pt x="37792" y="156360"/>
                  </a:lnTo>
                  <a:lnTo>
                    <a:pt x="40584" y="184513"/>
                  </a:lnTo>
                  <a:lnTo>
                    <a:pt x="59917" y="247985"/>
                  </a:lnTo>
                  <a:lnTo>
                    <a:pt x="63171" y="2582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222549" y="253736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1898126" y="2981999"/>
            <a:ext cx="5789942" cy="713504"/>
            <a:chOff x="1898126" y="2981999"/>
            <a:chExt cx="5789942" cy="713504"/>
          </a:xfrm>
        </p:grpSpPr>
        <p:sp>
          <p:nvSpPr>
            <p:cNvPr id="95" name="Freeform 94"/>
            <p:cNvSpPr/>
            <p:nvPr/>
          </p:nvSpPr>
          <p:spPr>
            <a:xfrm>
              <a:off x="2037838" y="3071380"/>
              <a:ext cx="246846" cy="353449"/>
            </a:xfrm>
            <a:custGeom>
              <a:avLst/>
              <a:gdLst/>
              <a:ahLst/>
              <a:cxnLst/>
              <a:rect l="0" t="0" r="0" b="0"/>
              <a:pathLst>
                <a:path w="246846" h="353449">
                  <a:moveTo>
                    <a:pt x="46804" y="2941"/>
                  </a:moveTo>
                  <a:lnTo>
                    <a:pt x="28846" y="56816"/>
                  </a:lnTo>
                  <a:lnTo>
                    <a:pt x="11655" y="108388"/>
                  </a:lnTo>
                  <a:lnTo>
                    <a:pt x="8164" y="111844"/>
                  </a:lnTo>
                  <a:lnTo>
                    <a:pt x="4666" y="110637"/>
                  </a:lnTo>
                  <a:lnTo>
                    <a:pt x="1164" y="106324"/>
                  </a:lnTo>
                  <a:lnTo>
                    <a:pt x="0" y="99939"/>
                  </a:lnTo>
                  <a:lnTo>
                    <a:pt x="6464" y="38261"/>
                  </a:lnTo>
                  <a:lnTo>
                    <a:pt x="15617" y="20199"/>
                  </a:lnTo>
                  <a:lnTo>
                    <a:pt x="30603" y="7492"/>
                  </a:lnTo>
                  <a:lnTo>
                    <a:pt x="39513" y="2465"/>
                  </a:lnTo>
                  <a:lnTo>
                    <a:pt x="58772" y="0"/>
                  </a:lnTo>
                  <a:lnTo>
                    <a:pt x="77859" y="3974"/>
                  </a:lnTo>
                  <a:lnTo>
                    <a:pt x="94141" y="13538"/>
                  </a:lnTo>
                  <a:lnTo>
                    <a:pt x="116462" y="37666"/>
                  </a:lnTo>
                  <a:lnTo>
                    <a:pt x="132304" y="67042"/>
                  </a:lnTo>
                  <a:lnTo>
                    <a:pt x="139732" y="124051"/>
                  </a:lnTo>
                  <a:lnTo>
                    <a:pt x="141199" y="181585"/>
                  </a:lnTo>
                  <a:lnTo>
                    <a:pt x="141489" y="238010"/>
                  </a:lnTo>
                  <a:lnTo>
                    <a:pt x="130098" y="296806"/>
                  </a:lnTo>
                  <a:lnTo>
                    <a:pt x="122428" y="317211"/>
                  </a:lnTo>
                  <a:lnTo>
                    <a:pt x="111220" y="334079"/>
                  </a:lnTo>
                  <a:lnTo>
                    <a:pt x="95321" y="346255"/>
                  </a:lnTo>
                  <a:lnTo>
                    <a:pt x="86168" y="351140"/>
                  </a:lnTo>
                  <a:lnTo>
                    <a:pt x="66638" y="353448"/>
                  </a:lnTo>
                  <a:lnTo>
                    <a:pt x="47431" y="349405"/>
                  </a:lnTo>
                  <a:lnTo>
                    <a:pt x="31095" y="339809"/>
                  </a:lnTo>
                  <a:lnTo>
                    <a:pt x="19155" y="324625"/>
                  </a:lnTo>
                  <a:lnTo>
                    <a:pt x="11119" y="305009"/>
                  </a:lnTo>
                  <a:lnTo>
                    <a:pt x="7547" y="280693"/>
                  </a:lnTo>
                  <a:lnTo>
                    <a:pt x="12199" y="260527"/>
                  </a:lnTo>
                  <a:lnTo>
                    <a:pt x="16715" y="251874"/>
                  </a:lnTo>
                  <a:lnTo>
                    <a:pt x="31092" y="239140"/>
                  </a:lnTo>
                  <a:lnTo>
                    <a:pt x="39839" y="234106"/>
                  </a:lnTo>
                  <a:lnTo>
                    <a:pt x="58916" y="231633"/>
                  </a:lnTo>
                  <a:lnTo>
                    <a:pt x="120643" y="245763"/>
                  </a:lnTo>
                  <a:lnTo>
                    <a:pt x="140453" y="253581"/>
                  </a:lnTo>
                  <a:lnTo>
                    <a:pt x="185146" y="278767"/>
                  </a:lnTo>
                  <a:lnTo>
                    <a:pt x="205386" y="280338"/>
                  </a:lnTo>
                  <a:lnTo>
                    <a:pt x="246845" y="276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898126" y="2981999"/>
              <a:ext cx="480480" cy="521670"/>
            </a:xfrm>
            <a:custGeom>
              <a:avLst/>
              <a:gdLst/>
              <a:ahLst/>
              <a:cxnLst/>
              <a:rect l="0" t="0" r="0" b="0"/>
              <a:pathLst>
                <a:path w="480480" h="521670">
                  <a:moveTo>
                    <a:pt x="323387" y="18622"/>
                  </a:moveTo>
                  <a:lnTo>
                    <a:pt x="268342" y="1834"/>
                  </a:lnTo>
                  <a:lnTo>
                    <a:pt x="230388" y="0"/>
                  </a:lnTo>
                  <a:lnTo>
                    <a:pt x="189507" y="7516"/>
                  </a:lnTo>
                  <a:lnTo>
                    <a:pt x="136891" y="30423"/>
                  </a:lnTo>
                  <a:lnTo>
                    <a:pt x="88864" y="65583"/>
                  </a:lnTo>
                  <a:lnTo>
                    <a:pt x="52193" y="106927"/>
                  </a:lnTo>
                  <a:lnTo>
                    <a:pt x="22073" y="165397"/>
                  </a:lnTo>
                  <a:lnTo>
                    <a:pt x="3168" y="226036"/>
                  </a:lnTo>
                  <a:lnTo>
                    <a:pt x="0" y="274790"/>
                  </a:lnTo>
                  <a:lnTo>
                    <a:pt x="8817" y="333779"/>
                  </a:lnTo>
                  <a:lnTo>
                    <a:pt x="21824" y="390491"/>
                  </a:lnTo>
                  <a:lnTo>
                    <a:pt x="37763" y="427113"/>
                  </a:lnTo>
                  <a:lnTo>
                    <a:pt x="72515" y="469759"/>
                  </a:lnTo>
                  <a:lnTo>
                    <a:pt x="103995" y="493234"/>
                  </a:lnTo>
                  <a:lnTo>
                    <a:pt x="164066" y="516156"/>
                  </a:lnTo>
                  <a:lnTo>
                    <a:pt x="202221" y="521669"/>
                  </a:lnTo>
                  <a:lnTo>
                    <a:pt x="262630" y="512232"/>
                  </a:lnTo>
                  <a:lnTo>
                    <a:pt x="316845" y="493591"/>
                  </a:lnTo>
                  <a:lnTo>
                    <a:pt x="371444" y="466210"/>
                  </a:lnTo>
                  <a:lnTo>
                    <a:pt x="405086" y="437070"/>
                  </a:lnTo>
                  <a:lnTo>
                    <a:pt x="438007" y="385895"/>
                  </a:lnTo>
                  <a:lnTo>
                    <a:pt x="467040" y="330726"/>
                  </a:lnTo>
                  <a:lnTo>
                    <a:pt x="477085" y="288782"/>
                  </a:lnTo>
                  <a:lnTo>
                    <a:pt x="480479" y="232688"/>
                  </a:lnTo>
                  <a:lnTo>
                    <a:pt x="478727" y="191753"/>
                  </a:lnTo>
                  <a:lnTo>
                    <a:pt x="458360" y="145888"/>
                  </a:lnTo>
                  <a:lnTo>
                    <a:pt x="444206" y="125488"/>
                  </a:lnTo>
                  <a:lnTo>
                    <a:pt x="396359" y="85973"/>
                  </a:lnTo>
                  <a:lnTo>
                    <a:pt x="372586" y="77802"/>
                  </a:lnTo>
                  <a:lnTo>
                    <a:pt x="319197" y="66967"/>
                  </a:lnTo>
                  <a:lnTo>
                    <a:pt x="262076" y="61557"/>
                  </a:lnTo>
                  <a:lnTo>
                    <a:pt x="249687" y="607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495687" y="3032207"/>
              <a:ext cx="41681" cy="452726"/>
            </a:xfrm>
            <a:custGeom>
              <a:avLst/>
              <a:gdLst/>
              <a:ahLst/>
              <a:cxnLst/>
              <a:rect l="0" t="0" r="0" b="0"/>
              <a:pathLst>
                <a:path w="41681" h="452726">
                  <a:moveTo>
                    <a:pt x="10095" y="0"/>
                  </a:moveTo>
                  <a:lnTo>
                    <a:pt x="1762" y="57264"/>
                  </a:lnTo>
                  <a:lnTo>
                    <a:pt x="0" y="118156"/>
                  </a:lnTo>
                  <a:lnTo>
                    <a:pt x="6888" y="171518"/>
                  </a:lnTo>
                  <a:lnTo>
                    <a:pt x="10315" y="232014"/>
                  </a:lnTo>
                  <a:lnTo>
                    <a:pt x="17049" y="293743"/>
                  </a:lnTo>
                  <a:lnTo>
                    <a:pt x="20734" y="347258"/>
                  </a:lnTo>
                  <a:lnTo>
                    <a:pt x="31867" y="401086"/>
                  </a:lnTo>
                  <a:lnTo>
                    <a:pt x="4168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653181" y="3011150"/>
              <a:ext cx="42115" cy="421141"/>
            </a:xfrm>
            <a:custGeom>
              <a:avLst/>
              <a:gdLst/>
              <a:ahLst/>
              <a:cxnLst/>
              <a:rect l="0" t="0" r="0" b="0"/>
              <a:pathLst>
                <a:path w="42115" h="421141">
                  <a:moveTo>
                    <a:pt x="0" y="0"/>
                  </a:moveTo>
                  <a:lnTo>
                    <a:pt x="11453" y="48931"/>
                  </a:lnTo>
                  <a:lnTo>
                    <a:pt x="19160" y="108061"/>
                  </a:lnTo>
                  <a:lnTo>
                    <a:pt x="20495" y="161869"/>
                  </a:lnTo>
                  <a:lnTo>
                    <a:pt x="28182" y="221227"/>
                  </a:lnTo>
                  <a:lnTo>
                    <a:pt x="30577" y="276898"/>
                  </a:lnTo>
                  <a:lnTo>
                    <a:pt x="32456" y="335508"/>
                  </a:lnTo>
                  <a:lnTo>
                    <a:pt x="39860" y="392180"/>
                  </a:lnTo>
                  <a:lnTo>
                    <a:pt x="4211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26839" y="3274362"/>
              <a:ext cx="168457" cy="73701"/>
            </a:xfrm>
            <a:custGeom>
              <a:avLst/>
              <a:gdLst/>
              <a:ahLst/>
              <a:cxnLst/>
              <a:rect l="0" t="0" r="0" b="0"/>
              <a:pathLst>
                <a:path w="168457" h="73701">
                  <a:moveTo>
                    <a:pt x="168456" y="0"/>
                  </a:moveTo>
                  <a:lnTo>
                    <a:pt x="105028" y="17959"/>
                  </a:lnTo>
                  <a:lnTo>
                    <a:pt x="52609" y="4073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2782368" y="3242777"/>
              <a:ext cx="132747" cy="202397"/>
            </a:xfrm>
            <a:custGeom>
              <a:avLst/>
              <a:gdLst/>
              <a:ahLst/>
              <a:cxnLst/>
              <a:rect l="0" t="0" r="0" b="0"/>
              <a:pathLst>
                <a:path w="132747" h="202397">
                  <a:moveTo>
                    <a:pt x="70854" y="0"/>
                  </a:moveTo>
                  <a:lnTo>
                    <a:pt x="48497" y="5589"/>
                  </a:lnTo>
                  <a:lnTo>
                    <a:pt x="31282" y="17692"/>
                  </a:lnTo>
                  <a:lnTo>
                    <a:pt x="23416" y="25832"/>
                  </a:lnTo>
                  <a:lnTo>
                    <a:pt x="6756" y="65236"/>
                  </a:lnTo>
                  <a:lnTo>
                    <a:pt x="0" y="108366"/>
                  </a:lnTo>
                  <a:lnTo>
                    <a:pt x="3587" y="145192"/>
                  </a:lnTo>
                  <a:lnTo>
                    <a:pt x="17648" y="178331"/>
                  </a:lnTo>
                  <a:lnTo>
                    <a:pt x="33169" y="193512"/>
                  </a:lnTo>
                  <a:lnTo>
                    <a:pt x="42221" y="199198"/>
                  </a:lnTo>
                  <a:lnTo>
                    <a:pt x="61638" y="202396"/>
                  </a:lnTo>
                  <a:lnTo>
                    <a:pt x="71729" y="201611"/>
                  </a:lnTo>
                  <a:lnTo>
                    <a:pt x="89181" y="194500"/>
                  </a:lnTo>
                  <a:lnTo>
                    <a:pt x="119448" y="170871"/>
                  </a:lnTo>
                  <a:lnTo>
                    <a:pt x="127547" y="151202"/>
                  </a:lnTo>
                  <a:lnTo>
                    <a:pt x="132746" y="94858"/>
                  </a:lnTo>
                  <a:lnTo>
                    <a:pt x="127217" y="71015"/>
                  </a:lnTo>
                  <a:lnTo>
                    <a:pt x="105269" y="23043"/>
                  </a:lnTo>
                  <a:lnTo>
                    <a:pt x="813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958507" y="3190134"/>
              <a:ext cx="282706" cy="220511"/>
            </a:xfrm>
            <a:custGeom>
              <a:avLst/>
              <a:gdLst/>
              <a:ahLst/>
              <a:cxnLst/>
              <a:rect l="0" t="0" r="0" b="0"/>
              <a:pathLst>
                <a:path w="282706" h="220511">
                  <a:moveTo>
                    <a:pt x="0" y="31586"/>
                  </a:moveTo>
                  <a:lnTo>
                    <a:pt x="14655" y="86727"/>
                  </a:lnTo>
                  <a:lnTo>
                    <a:pt x="24750" y="135141"/>
                  </a:lnTo>
                  <a:lnTo>
                    <a:pt x="39811" y="193158"/>
                  </a:lnTo>
                  <a:lnTo>
                    <a:pt x="51229" y="212970"/>
                  </a:lnTo>
                  <a:lnTo>
                    <a:pt x="58719" y="218019"/>
                  </a:lnTo>
                  <a:lnTo>
                    <a:pt x="76400" y="220510"/>
                  </a:lnTo>
                  <a:lnTo>
                    <a:pt x="92838" y="214598"/>
                  </a:lnTo>
                  <a:lnTo>
                    <a:pt x="100496" y="209746"/>
                  </a:lnTo>
                  <a:lnTo>
                    <a:pt x="112126" y="194996"/>
                  </a:lnTo>
                  <a:lnTo>
                    <a:pt x="129123" y="151342"/>
                  </a:lnTo>
                  <a:lnTo>
                    <a:pt x="134575" y="111393"/>
                  </a:lnTo>
                  <a:lnTo>
                    <a:pt x="136510" y="108187"/>
                  </a:lnTo>
                  <a:lnTo>
                    <a:pt x="138970" y="111899"/>
                  </a:lnTo>
                  <a:lnTo>
                    <a:pt x="145993" y="128112"/>
                  </a:lnTo>
                  <a:lnTo>
                    <a:pt x="181804" y="170307"/>
                  </a:lnTo>
                  <a:lnTo>
                    <a:pt x="204414" y="180977"/>
                  </a:lnTo>
                  <a:lnTo>
                    <a:pt x="216995" y="183823"/>
                  </a:lnTo>
                  <a:lnTo>
                    <a:pt x="227721" y="183380"/>
                  </a:lnTo>
                  <a:lnTo>
                    <a:pt x="245879" y="176649"/>
                  </a:lnTo>
                  <a:lnTo>
                    <a:pt x="258628" y="162739"/>
                  </a:lnTo>
                  <a:lnTo>
                    <a:pt x="276345" y="125213"/>
                  </a:lnTo>
                  <a:lnTo>
                    <a:pt x="282705" y="68364"/>
                  </a:lnTo>
                  <a:lnTo>
                    <a:pt x="282636" y="28575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84932" y="3158177"/>
              <a:ext cx="284271" cy="180744"/>
            </a:xfrm>
            <a:custGeom>
              <a:avLst/>
              <a:gdLst/>
              <a:ahLst/>
              <a:cxnLst/>
              <a:rect l="0" t="0" r="0" b="0"/>
              <a:pathLst>
                <a:path w="284271" h="180744">
                  <a:moveTo>
                    <a:pt x="0" y="53014"/>
                  </a:moveTo>
                  <a:lnTo>
                    <a:pt x="3120" y="95706"/>
                  </a:lnTo>
                  <a:lnTo>
                    <a:pt x="17959" y="155083"/>
                  </a:lnTo>
                  <a:lnTo>
                    <a:pt x="24749" y="177927"/>
                  </a:lnTo>
                  <a:lnTo>
                    <a:pt x="27028" y="180743"/>
                  </a:lnTo>
                  <a:lnTo>
                    <a:pt x="28548" y="177941"/>
                  </a:lnTo>
                  <a:lnTo>
                    <a:pt x="29065" y="163519"/>
                  </a:lnTo>
                  <a:lnTo>
                    <a:pt x="22343" y="104308"/>
                  </a:lnTo>
                  <a:lnTo>
                    <a:pt x="27027" y="60674"/>
                  </a:lnTo>
                  <a:lnTo>
                    <a:pt x="35799" y="38481"/>
                  </a:lnTo>
                  <a:lnTo>
                    <a:pt x="41413" y="29288"/>
                  </a:lnTo>
                  <a:lnTo>
                    <a:pt x="48666" y="24328"/>
                  </a:lnTo>
                  <a:lnTo>
                    <a:pt x="66083" y="21938"/>
                  </a:lnTo>
                  <a:lnTo>
                    <a:pt x="74472" y="25278"/>
                  </a:lnTo>
                  <a:lnTo>
                    <a:pt x="90030" y="38347"/>
                  </a:lnTo>
                  <a:lnTo>
                    <a:pt x="106354" y="65436"/>
                  </a:lnTo>
                  <a:lnTo>
                    <a:pt x="118600" y="95689"/>
                  </a:lnTo>
                  <a:lnTo>
                    <a:pt x="122351" y="99012"/>
                  </a:lnTo>
                  <a:lnTo>
                    <a:pt x="126021" y="97717"/>
                  </a:lnTo>
                  <a:lnTo>
                    <a:pt x="129638" y="93345"/>
                  </a:lnTo>
                  <a:lnTo>
                    <a:pt x="147371" y="34727"/>
                  </a:lnTo>
                  <a:lnTo>
                    <a:pt x="150890" y="23275"/>
                  </a:lnTo>
                  <a:lnTo>
                    <a:pt x="156745" y="14471"/>
                  </a:lnTo>
                  <a:lnTo>
                    <a:pt x="172610" y="1569"/>
                  </a:lnTo>
                  <a:lnTo>
                    <a:pt x="181754" y="0"/>
                  </a:lnTo>
                  <a:lnTo>
                    <a:pt x="201273" y="4496"/>
                  </a:lnTo>
                  <a:lnTo>
                    <a:pt x="218526" y="17413"/>
                  </a:lnTo>
                  <a:lnTo>
                    <a:pt x="248667" y="59890"/>
                  </a:lnTo>
                  <a:lnTo>
                    <a:pt x="267575" y="106105"/>
                  </a:lnTo>
                  <a:lnTo>
                    <a:pt x="275643" y="152842"/>
                  </a:lnTo>
                  <a:lnTo>
                    <a:pt x="284270" y="1793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41606" y="3140386"/>
              <a:ext cx="317151" cy="199195"/>
            </a:xfrm>
            <a:custGeom>
              <a:avLst/>
              <a:gdLst/>
              <a:ahLst/>
              <a:cxnLst/>
              <a:rect l="0" t="0" r="0" b="0"/>
              <a:pathLst>
                <a:path w="317151" h="199195">
                  <a:moveTo>
                    <a:pt x="85523" y="112919"/>
                  </a:moveTo>
                  <a:lnTo>
                    <a:pt x="93856" y="75441"/>
                  </a:lnTo>
                  <a:lnTo>
                    <a:pt x="92736" y="51809"/>
                  </a:lnTo>
                  <a:lnTo>
                    <a:pt x="84440" y="29607"/>
                  </a:lnTo>
                  <a:lnTo>
                    <a:pt x="75442" y="22283"/>
                  </a:lnTo>
                  <a:lnTo>
                    <a:pt x="49847" y="14145"/>
                  </a:lnTo>
                  <a:lnTo>
                    <a:pt x="39512" y="15484"/>
                  </a:lnTo>
                  <a:lnTo>
                    <a:pt x="31452" y="19886"/>
                  </a:lnTo>
                  <a:lnTo>
                    <a:pt x="18208" y="35306"/>
                  </a:lnTo>
                  <a:lnTo>
                    <a:pt x="4523" y="57758"/>
                  </a:lnTo>
                  <a:lnTo>
                    <a:pt x="0" y="80214"/>
                  </a:lnTo>
                  <a:lnTo>
                    <a:pt x="6629" y="134405"/>
                  </a:lnTo>
                  <a:lnTo>
                    <a:pt x="21463" y="173098"/>
                  </a:lnTo>
                  <a:lnTo>
                    <a:pt x="37165" y="189578"/>
                  </a:lnTo>
                  <a:lnTo>
                    <a:pt x="46265" y="195611"/>
                  </a:lnTo>
                  <a:lnTo>
                    <a:pt x="65735" y="199194"/>
                  </a:lnTo>
                  <a:lnTo>
                    <a:pt x="75841" y="198512"/>
                  </a:lnTo>
                  <a:lnTo>
                    <a:pt x="83748" y="194548"/>
                  </a:lnTo>
                  <a:lnTo>
                    <a:pt x="95652" y="180784"/>
                  </a:lnTo>
                  <a:lnTo>
                    <a:pt x="120275" y="122936"/>
                  </a:lnTo>
                  <a:lnTo>
                    <a:pt x="121245" y="102163"/>
                  </a:lnTo>
                  <a:lnTo>
                    <a:pt x="111587" y="57907"/>
                  </a:lnTo>
                  <a:lnTo>
                    <a:pt x="131255" y="117030"/>
                  </a:lnTo>
                  <a:lnTo>
                    <a:pt x="137068" y="129698"/>
                  </a:lnTo>
                  <a:lnTo>
                    <a:pt x="152886" y="146893"/>
                  </a:lnTo>
                  <a:lnTo>
                    <a:pt x="162017" y="153116"/>
                  </a:lnTo>
                  <a:lnTo>
                    <a:pt x="169275" y="153755"/>
                  </a:lnTo>
                  <a:lnTo>
                    <a:pt x="175282" y="150672"/>
                  </a:lnTo>
                  <a:lnTo>
                    <a:pt x="185078" y="137887"/>
                  </a:lnTo>
                  <a:lnTo>
                    <a:pt x="193331" y="120507"/>
                  </a:lnTo>
                  <a:lnTo>
                    <a:pt x="194659" y="101083"/>
                  </a:lnTo>
                  <a:lnTo>
                    <a:pt x="193689" y="87772"/>
                  </a:lnTo>
                  <a:lnTo>
                    <a:pt x="195069" y="89135"/>
                  </a:lnTo>
                  <a:lnTo>
                    <a:pt x="216711" y="147560"/>
                  </a:lnTo>
                  <a:lnTo>
                    <a:pt x="212444" y="92559"/>
                  </a:lnTo>
                  <a:lnTo>
                    <a:pt x="215099" y="41784"/>
                  </a:lnTo>
                  <a:lnTo>
                    <a:pt x="221491" y="20472"/>
                  </a:lnTo>
                  <a:lnTo>
                    <a:pt x="232131" y="3201"/>
                  </a:lnTo>
                  <a:lnTo>
                    <a:pt x="238244" y="0"/>
                  </a:lnTo>
                  <a:lnTo>
                    <a:pt x="244659" y="205"/>
                  </a:lnTo>
                  <a:lnTo>
                    <a:pt x="251275" y="2681"/>
                  </a:lnTo>
                  <a:lnTo>
                    <a:pt x="271765" y="22935"/>
                  </a:lnTo>
                  <a:lnTo>
                    <a:pt x="299007" y="81753"/>
                  </a:lnTo>
                  <a:lnTo>
                    <a:pt x="317150" y="1339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179813" y="3169077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42662" y="54115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90342" y="3095378"/>
              <a:ext cx="115814" cy="600125"/>
            </a:xfrm>
            <a:custGeom>
              <a:avLst/>
              <a:gdLst/>
              <a:ahLst/>
              <a:cxnLst/>
              <a:rect l="0" t="0" r="0" b="0"/>
              <a:pathLst>
                <a:path w="115814" h="600125">
                  <a:moveTo>
                    <a:pt x="115813" y="0"/>
                  </a:moveTo>
                  <a:lnTo>
                    <a:pt x="100172" y="26386"/>
                  </a:lnTo>
                  <a:lnTo>
                    <a:pt x="84604" y="78565"/>
                  </a:lnTo>
                  <a:lnTo>
                    <a:pt x="70264" y="133672"/>
                  </a:lnTo>
                  <a:lnTo>
                    <a:pt x="59683" y="189865"/>
                  </a:lnTo>
                  <a:lnTo>
                    <a:pt x="49139" y="241610"/>
                  </a:lnTo>
                  <a:lnTo>
                    <a:pt x="42331" y="301016"/>
                  </a:lnTo>
                  <a:lnTo>
                    <a:pt x="30935" y="360930"/>
                  </a:lnTo>
                  <a:lnTo>
                    <a:pt x="23008" y="423154"/>
                  </a:lnTo>
                  <a:lnTo>
                    <a:pt x="14207" y="481676"/>
                  </a:lnTo>
                  <a:lnTo>
                    <a:pt x="8135" y="542109"/>
                  </a:lnTo>
                  <a:lnTo>
                    <a:pt x="0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548311" y="3074321"/>
              <a:ext cx="178985" cy="251858"/>
            </a:xfrm>
            <a:custGeom>
              <a:avLst/>
              <a:gdLst/>
              <a:ahLst/>
              <a:cxnLst/>
              <a:rect l="0" t="0" r="0" b="0"/>
              <a:pathLst>
                <a:path w="178985" h="251858">
                  <a:moveTo>
                    <a:pt x="0" y="21057"/>
                  </a:moveTo>
                  <a:lnTo>
                    <a:pt x="20243" y="79674"/>
                  </a:lnTo>
                  <a:lnTo>
                    <a:pt x="46156" y="133848"/>
                  </a:lnTo>
                  <a:lnTo>
                    <a:pt x="73804" y="186490"/>
                  </a:lnTo>
                  <a:lnTo>
                    <a:pt x="102742" y="239418"/>
                  </a:lnTo>
                  <a:lnTo>
                    <a:pt x="119363" y="251857"/>
                  </a:lnTo>
                  <a:lnTo>
                    <a:pt x="125198" y="249793"/>
                  </a:lnTo>
                  <a:lnTo>
                    <a:pt x="129089" y="242568"/>
                  </a:lnTo>
                  <a:lnTo>
                    <a:pt x="143081" y="181162"/>
                  </a:lnTo>
                  <a:lnTo>
                    <a:pt x="149665" y="126079"/>
                  </a:lnTo>
                  <a:lnTo>
                    <a:pt x="165245" y="63353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781184" y="3137469"/>
              <a:ext cx="198796" cy="231651"/>
            </a:xfrm>
            <a:custGeom>
              <a:avLst/>
              <a:gdLst/>
              <a:ahLst/>
              <a:cxnLst/>
              <a:rect l="0" t="0" r="0" b="0"/>
              <a:pathLst>
                <a:path w="198796" h="231651">
                  <a:moveTo>
                    <a:pt x="72453" y="147422"/>
                  </a:moveTo>
                  <a:lnTo>
                    <a:pt x="83631" y="136243"/>
                  </a:lnTo>
                  <a:lnTo>
                    <a:pt x="96172" y="106935"/>
                  </a:lnTo>
                  <a:lnTo>
                    <a:pt x="96119" y="68615"/>
                  </a:lnTo>
                  <a:lnTo>
                    <a:pt x="88693" y="33215"/>
                  </a:lnTo>
                  <a:lnTo>
                    <a:pt x="73496" y="6088"/>
                  </a:lnTo>
                  <a:lnTo>
                    <a:pt x="66129" y="1726"/>
                  </a:lnTo>
                  <a:lnTo>
                    <a:pt x="48585" y="0"/>
                  </a:lnTo>
                  <a:lnTo>
                    <a:pt x="32209" y="6252"/>
                  </a:lnTo>
                  <a:lnTo>
                    <a:pt x="24567" y="11195"/>
                  </a:lnTo>
                  <a:lnTo>
                    <a:pt x="12955" y="26045"/>
                  </a:lnTo>
                  <a:lnTo>
                    <a:pt x="5066" y="45514"/>
                  </a:lnTo>
                  <a:lnTo>
                    <a:pt x="0" y="96140"/>
                  </a:lnTo>
                  <a:lnTo>
                    <a:pt x="4589" y="156789"/>
                  </a:lnTo>
                  <a:lnTo>
                    <a:pt x="17930" y="207114"/>
                  </a:lnTo>
                  <a:lnTo>
                    <a:pt x="29114" y="225035"/>
                  </a:lnTo>
                  <a:lnTo>
                    <a:pt x="36541" y="229579"/>
                  </a:lnTo>
                  <a:lnTo>
                    <a:pt x="54153" y="231509"/>
                  </a:lnTo>
                  <a:lnTo>
                    <a:pt x="62592" y="228047"/>
                  </a:lnTo>
                  <a:lnTo>
                    <a:pt x="78209" y="214841"/>
                  </a:lnTo>
                  <a:lnTo>
                    <a:pt x="94566" y="187675"/>
                  </a:lnTo>
                  <a:lnTo>
                    <a:pt x="109403" y="145884"/>
                  </a:lnTo>
                  <a:lnTo>
                    <a:pt x="114207" y="115511"/>
                  </a:lnTo>
                  <a:lnTo>
                    <a:pt x="116667" y="115620"/>
                  </a:lnTo>
                  <a:lnTo>
                    <a:pt x="119476" y="119201"/>
                  </a:lnTo>
                  <a:lnTo>
                    <a:pt x="144846" y="178763"/>
                  </a:lnTo>
                  <a:lnTo>
                    <a:pt x="171154" y="211498"/>
                  </a:lnTo>
                  <a:lnTo>
                    <a:pt x="198795" y="2316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979979" y="3203729"/>
              <a:ext cx="147400" cy="177983"/>
            </a:xfrm>
            <a:custGeom>
              <a:avLst/>
              <a:gdLst/>
              <a:ahLst/>
              <a:cxnLst/>
              <a:rect l="0" t="0" r="0" b="0"/>
              <a:pathLst>
                <a:path w="147400" h="177983">
                  <a:moveTo>
                    <a:pt x="0" y="39048"/>
                  </a:moveTo>
                  <a:lnTo>
                    <a:pt x="14654" y="94189"/>
                  </a:lnTo>
                  <a:lnTo>
                    <a:pt x="20962" y="149982"/>
                  </a:lnTo>
                  <a:lnTo>
                    <a:pt x="26748" y="177982"/>
                  </a:lnTo>
                  <a:lnTo>
                    <a:pt x="26021" y="177294"/>
                  </a:lnTo>
                  <a:lnTo>
                    <a:pt x="16448" y="139795"/>
                  </a:lnTo>
                  <a:lnTo>
                    <a:pt x="12868" y="78402"/>
                  </a:lnTo>
                  <a:lnTo>
                    <a:pt x="22212" y="26935"/>
                  </a:lnTo>
                  <a:lnTo>
                    <a:pt x="25337" y="13425"/>
                  </a:lnTo>
                  <a:lnTo>
                    <a:pt x="32099" y="5588"/>
                  </a:lnTo>
                  <a:lnTo>
                    <a:pt x="41286" y="1534"/>
                  </a:lnTo>
                  <a:lnTo>
                    <a:pt x="52091" y="0"/>
                  </a:lnTo>
                  <a:lnTo>
                    <a:pt x="70335" y="4536"/>
                  </a:lnTo>
                  <a:lnTo>
                    <a:pt x="86242" y="15520"/>
                  </a:lnTo>
                  <a:lnTo>
                    <a:pt x="101111" y="32101"/>
                  </a:lnTo>
                  <a:lnTo>
                    <a:pt x="121315" y="79746"/>
                  </a:lnTo>
                  <a:lnTo>
                    <a:pt x="140180" y="142529"/>
                  </a:lnTo>
                  <a:lnTo>
                    <a:pt x="147399" y="1759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169492" y="3150216"/>
              <a:ext cx="140685" cy="215777"/>
            </a:xfrm>
            <a:custGeom>
              <a:avLst/>
              <a:gdLst/>
              <a:ahLst/>
              <a:cxnLst/>
              <a:rect l="0" t="0" r="0" b="0"/>
              <a:pathLst>
                <a:path w="140685" h="215777">
                  <a:moveTo>
                    <a:pt x="126342" y="8333"/>
                  </a:moveTo>
                  <a:lnTo>
                    <a:pt x="88864" y="0"/>
                  </a:lnTo>
                  <a:lnTo>
                    <a:pt x="65232" y="1120"/>
                  </a:lnTo>
                  <a:lnTo>
                    <a:pt x="43030" y="9416"/>
                  </a:lnTo>
                  <a:lnTo>
                    <a:pt x="16389" y="32830"/>
                  </a:lnTo>
                  <a:lnTo>
                    <a:pt x="12096" y="43382"/>
                  </a:lnTo>
                  <a:lnTo>
                    <a:pt x="10446" y="67584"/>
                  </a:lnTo>
                  <a:lnTo>
                    <a:pt x="16731" y="87699"/>
                  </a:lnTo>
                  <a:lnTo>
                    <a:pt x="21682" y="96339"/>
                  </a:lnTo>
                  <a:lnTo>
                    <a:pt x="29663" y="102099"/>
                  </a:lnTo>
                  <a:lnTo>
                    <a:pt x="89333" y="117690"/>
                  </a:lnTo>
                  <a:lnTo>
                    <a:pt x="124735" y="133412"/>
                  </a:lnTo>
                  <a:lnTo>
                    <a:pt x="132290" y="142022"/>
                  </a:lnTo>
                  <a:lnTo>
                    <a:pt x="140684" y="164066"/>
                  </a:lnTo>
                  <a:lnTo>
                    <a:pt x="140583" y="174156"/>
                  </a:lnTo>
                  <a:lnTo>
                    <a:pt x="134231" y="191607"/>
                  </a:lnTo>
                  <a:lnTo>
                    <a:pt x="120490" y="204042"/>
                  </a:lnTo>
                  <a:lnTo>
                    <a:pt x="101514" y="212298"/>
                  </a:lnTo>
                  <a:lnTo>
                    <a:pt x="64523" y="215776"/>
                  </a:lnTo>
                  <a:lnTo>
                    <a:pt x="19461" y="210183"/>
                  </a:lnTo>
                  <a:lnTo>
                    <a:pt x="0" y="2083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580754" y="3200663"/>
              <a:ext cx="217742" cy="200024"/>
            </a:xfrm>
            <a:custGeom>
              <a:avLst/>
              <a:gdLst/>
              <a:ahLst/>
              <a:cxnLst/>
              <a:rect l="0" t="0" r="0" b="0"/>
              <a:pathLst>
                <a:path w="217742" h="200024">
                  <a:moveTo>
                    <a:pt x="9878" y="0"/>
                  </a:moveTo>
                  <a:lnTo>
                    <a:pt x="1545" y="52050"/>
                  </a:lnTo>
                  <a:lnTo>
                    <a:pt x="0" y="105109"/>
                  </a:lnTo>
                  <a:lnTo>
                    <a:pt x="5068" y="164262"/>
                  </a:lnTo>
                  <a:lnTo>
                    <a:pt x="13979" y="184529"/>
                  </a:lnTo>
                  <a:lnTo>
                    <a:pt x="19631" y="193210"/>
                  </a:lnTo>
                  <a:lnTo>
                    <a:pt x="25739" y="196657"/>
                  </a:lnTo>
                  <a:lnTo>
                    <a:pt x="32151" y="196615"/>
                  </a:lnTo>
                  <a:lnTo>
                    <a:pt x="38765" y="194248"/>
                  </a:lnTo>
                  <a:lnTo>
                    <a:pt x="59252" y="174148"/>
                  </a:lnTo>
                  <a:lnTo>
                    <a:pt x="78729" y="120274"/>
                  </a:lnTo>
                  <a:lnTo>
                    <a:pt x="89030" y="86849"/>
                  </a:lnTo>
                  <a:lnTo>
                    <a:pt x="90722" y="88315"/>
                  </a:lnTo>
                  <a:lnTo>
                    <a:pt x="102066" y="142738"/>
                  </a:lnTo>
                  <a:lnTo>
                    <a:pt x="108563" y="166384"/>
                  </a:lnTo>
                  <a:lnTo>
                    <a:pt x="121588" y="185472"/>
                  </a:lnTo>
                  <a:lnTo>
                    <a:pt x="129975" y="193838"/>
                  </a:lnTo>
                  <a:lnTo>
                    <a:pt x="139076" y="198246"/>
                  </a:lnTo>
                  <a:lnTo>
                    <a:pt x="158546" y="200023"/>
                  </a:lnTo>
                  <a:lnTo>
                    <a:pt x="167482" y="196519"/>
                  </a:lnTo>
                  <a:lnTo>
                    <a:pt x="183649" y="183268"/>
                  </a:lnTo>
                  <a:lnTo>
                    <a:pt x="200316" y="156077"/>
                  </a:lnTo>
                  <a:lnTo>
                    <a:pt x="215258" y="114278"/>
                  </a:lnTo>
                  <a:lnTo>
                    <a:pt x="217741" y="76884"/>
                  </a:lnTo>
                  <a:lnTo>
                    <a:pt x="20992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865023" y="3263834"/>
              <a:ext cx="9879" cy="157928"/>
            </a:xfrm>
            <a:custGeom>
              <a:avLst/>
              <a:gdLst/>
              <a:ahLst/>
              <a:cxnLst/>
              <a:rect l="0" t="0" r="0" b="0"/>
              <a:pathLst>
                <a:path w="9879" h="157928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2444"/>
                  </a:lnTo>
                  <a:lnTo>
                    <a:pt x="987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864373" y="312696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959130" y="3032207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0" y="57264"/>
                  </a:lnTo>
                  <a:lnTo>
                    <a:pt x="5588" y="112567"/>
                  </a:lnTo>
                  <a:lnTo>
                    <a:pt x="9065" y="163205"/>
                  </a:lnTo>
                  <a:lnTo>
                    <a:pt x="17475" y="221491"/>
                  </a:lnTo>
                  <a:lnTo>
                    <a:pt x="19995" y="274637"/>
                  </a:lnTo>
                  <a:lnTo>
                    <a:pt x="23967" y="332583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064415" y="3053264"/>
              <a:ext cx="21057" cy="400084"/>
            </a:xfrm>
            <a:custGeom>
              <a:avLst/>
              <a:gdLst/>
              <a:ahLst/>
              <a:cxnLst/>
              <a:rect l="0" t="0" r="0" b="0"/>
              <a:pathLst>
                <a:path w="21057" h="400084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1169" y="157294"/>
                  </a:lnTo>
                  <a:lnTo>
                    <a:pt x="7235" y="207133"/>
                  </a:lnTo>
                  <a:lnTo>
                    <a:pt x="10722" y="264143"/>
                  </a:lnTo>
                  <a:lnTo>
                    <a:pt x="17475" y="317431"/>
                  </a:lnTo>
                  <a:lnTo>
                    <a:pt x="20349" y="371711"/>
                  </a:lnTo>
                  <a:lnTo>
                    <a:pt x="2105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348683" y="3042735"/>
              <a:ext cx="160623" cy="344520"/>
            </a:xfrm>
            <a:custGeom>
              <a:avLst/>
              <a:gdLst/>
              <a:ahLst/>
              <a:cxnLst/>
              <a:rect l="0" t="0" r="0" b="0"/>
              <a:pathLst>
                <a:path w="160623" h="344520">
                  <a:moveTo>
                    <a:pt x="1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1453" y="147998"/>
                  </a:lnTo>
                  <a:lnTo>
                    <a:pt x="18212" y="200219"/>
                  </a:lnTo>
                  <a:lnTo>
                    <a:pt x="20214" y="249617"/>
                  </a:lnTo>
                  <a:lnTo>
                    <a:pt x="20891" y="308231"/>
                  </a:lnTo>
                  <a:lnTo>
                    <a:pt x="19777" y="313112"/>
                  </a:lnTo>
                  <a:lnTo>
                    <a:pt x="17864" y="311686"/>
                  </a:lnTo>
                  <a:lnTo>
                    <a:pt x="13789" y="297625"/>
                  </a:lnTo>
                  <a:lnTo>
                    <a:pt x="12665" y="263400"/>
                  </a:lnTo>
                  <a:lnTo>
                    <a:pt x="25311" y="201684"/>
                  </a:lnTo>
                  <a:lnTo>
                    <a:pt x="40905" y="174532"/>
                  </a:lnTo>
                  <a:lnTo>
                    <a:pt x="49497" y="168997"/>
                  </a:lnTo>
                  <a:lnTo>
                    <a:pt x="71522" y="162848"/>
                  </a:lnTo>
                  <a:lnTo>
                    <a:pt x="93789" y="166353"/>
                  </a:lnTo>
                  <a:lnTo>
                    <a:pt x="122936" y="181481"/>
                  </a:lnTo>
                  <a:lnTo>
                    <a:pt x="131090" y="187668"/>
                  </a:lnTo>
                  <a:lnTo>
                    <a:pt x="143270" y="207021"/>
                  </a:lnTo>
                  <a:lnTo>
                    <a:pt x="160622" y="257572"/>
                  </a:lnTo>
                  <a:lnTo>
                    <a:pt x="158736" y="281763"/>
                  </a:lnTo>
                  <a:lnTo>
                    <a:pt x="154957" y="293127"/>
                  </a:lnTo>
                  <a:lnTo>
                    <a:pt x="141399" y="311993"/>
                  </a:lnTo>
                  <a:lnTo>
                    <a:pt x="123676" y="327007"/>
                  </a:lnTo>
                  <a:lnTo>
                    <a:pt x="104101" y="337579"/>
                  </a:lnTo>
                  <a:lnTo>
                    <a:pt x="67759" y="344519"/>
                  </a:lnTo>
                  <a:lnTo>
                    <a:pt x="44153" y="339903"/>
                  </a:lnTo>
                  <a:lnTo>
                    <a:pt x="1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23744" y="3215545"/>
              <a:ext cx="161852" cy="206217"/>
            </a:xfrm>
            <a:custGeom>
              <a:avLst/>
              <a:gdLst/>
              <a:ahLst/>
              <a:cxnLst/>
              <a:rect l="0" t="0" r="0" b="0"/>
              <a:pathLst>
                <a:path w="161852" h="206217">
                  <a:moveTo>
                    <a:pt x="14453" y="48289"/>
                  </a:moveTo>
                  <a:lnTo>
                    <a:pt x="69498" y="65077"/>
                  </a:lnTo>
                  <a:lnTo>
                    <a:pt x="106282" y="66911"/>
                  </a:lnTo>
                  <a:lnTo>
                    <a:pt x="128965" y="63194"/>
                  </a:lnTo>
                  <a:lnTo>
                    <a:pt x="135247" y="57056"/>
                  </a:lnTo>
                  <a:lnTo>
                    <a:pt x="138266" y="48285"/>
                  </a:lnTo>
                  <a:lnTo>
                    <a:pt x="139108" y="37757"/>
                  </a:lnTo>
                  <a:lnTo>
                    <a:pt x="136161" y="28400"/>
                  </a:lnTo>
                  <a:lnTo>
                    <a:pt x="123527" y="11763"/>
                  </a:lnTo>
                  <a:lnTo>
                    <a:pt x="103094" y="2809"/>
                  </a:lnTo>
                  <a:lnTo>
                    <a:pt x="79585" y="0"/>
                  </a:lnTo>
                  <a:lnTo>
                    <a:pt x="57438" y="2651"/>
                  </a:lnTo>
                  <a:lnTo>
                    <a:pt x="39016" y="10848"/>
                  </a:lnTo>
                  <a:lnTo>
                    <a:pt x="30828" y="16309"/>
                  </a:lnTo>
                  <a:lnTo>
                    <a:pt x="18612" y="31736"/>
                  </a:lnTo>
                  <a:lnTo>
                    <a:pt x="1236" y="70235"/>
                  </a:lnTo>
                  <a:lnTo>
                    <a:pt x="0" y="90798"/>
                  </a:lnTo>
                  <a:lnTo>
                    <a:pt x="4520" y="111636"/>
                  </a:lnTo>
                  <a:lnTo>
                    <a:pt x="20218" y="141927"/>
                  </a:lnTo>
                  <a:lnTo>
                    <a:pt x="40857" y="166241"/>
                  </a:lnTo>
                  <a:lnTo>
                    <a:pt x="69850" y="187093"/>
                  </a:lnTo>
                  <a:lnTo>
                    <a:pt x="107555" y="200030"/>
                  </a:lnTo>
                  <a:lnTo>
                    <a:pt x="161851" y="206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992563" y="3056725"/>
              <a:ext cx="156287" cy="449265"/>
            </a:xfrm>
            <a:custGeom>
              <a:avLst/>
              <a:gdLst/>
              <a:ahLst/>
              <a:cxnLst/>
              <a:rect l="0" t="0" r="0" b="0"/>
              <a:pathLst>
                <a:path w="156287" h="449265">
                  <a:moveTo>
                    <a:pt x="40473" y="449264"/>
                  </a:moveTo>
                  <a:lnTo>
                    <a:pt x="40473" y="400333"/>
                  </a:lnTo>
                  <a:lnTo>
                    <a:pt x="40473" y="352488"/>
                  </a:lnTo>
                  <a:lnTo>
                    <a:pt x="34884" y="289508"/>
                  </a:lnTo>
                  <a:lnTo>
                    <a:pt x="25819" y="240622"/>
                  </a:lnTo>
                  <a:lnTo>
                    <a:pt x="15724" y="189093"/>
                  </a:lnTo>
                  <a:lnTo>
                    <a:pt x="9068" y="128854"/>
                  </a:lnTo>
                  <a:lnTo>
                    <a:pt x="0" y="65436"/>
                  </a:lnTo>
                  <a:lnTo>
                    <a:pt x="8447" y="41198"/>
                  </a:lnTo>
                  <a:lnTo>
                    <a:pt x="23900" y="21067"/>
                  </a:lnTo>
                  <a:lnTo>
                    <a:pt x="42466" y="8220"/>
                  </a:lnTo>
                  <a:lnTo>
                    <a:pt x="78238" y="0"/>
                  </a:lnTo>
                  <a:lnTo>
                    <a:pt x="131537" y="5328"/>
                  </a:lnTo>
                  <a:lnTo>
                    <a:pt x="156286" y="7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927751" y="3253305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2745" y="11179"/>
                  </a:lnTo>
                  <a:lnTo>
                    <a:pt x="114068" y="22876"/>
                  </a:lnTo>
                  <a:lnTo>
                    <a:pt x="59317" y="2986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131085" y="3253305"/>
              <a:ext cx="139972" cy="216262"/>
            </a:xfrm>
            <a:custGeom>
              <a:avLst/>
              <a:gdLst/>
              <a:ahLst/>
              <a:cxnLst/>
              <a:rect l="0" t="0" r="0" b="0"/>
              <a:pathLst>
                <a:path w="139972" h="216262">
                  <a:moveTo>
                    <a:pt x="7236" y="52643"/>
                  </a:moveTo>
                  <a:lnTo>
                    <a:pt x="0" y="80199"/>
                  </a:lnTo>
                  <a:lnTo>
                    <a:pt x="478" y="133302"/>
                  </a:lnTo>
                  <a:lnTo>
                    <a:pt x="11490" y="178280"/>
                  </a:lnTo>
                  <a:lnTo>
                    <a:pt x="27084" y="204772"/>
                  </a:lnTo>
                  <a:lnTo>
                    <a:pt x="35676" y="210214"/>
                  </a:lnTo>
                  <a:lnTo>
                    <a:pt x="57701" y="216261"/>
                  </a:lnTo>
                  <a:lnTo>
                    <a:pt x="67785" y="215534"/>
                  </a:lnTo>
                  <a:lnTo>
                    <a:pt x="85230" y="208487"/>
                  </a:lnTo>
                  <a:lnTo>
                    <a:pt x="100781" y="191317"/>
                  </a:lnTo>
                  <a:lnTo>
                    <a:pt x="124240" y="147756"/>
                  </a:lnTo>
                  <a:lnTo>
                    <a:pt x="138969" y="95780"/>
                  </a:lnTo>
                  <a:lnTo>
                    <a:pt x="139971" y="36641"/>
                  </a:lnTo>
                  <a:lnTo>
                    <a:pt x="13357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338400" y="3126963"/>
              <a:ext cx="31549" cy="338722"/>
            </a:xfrm>
            <a:custGeom>
              <a:avLst/>
              <a:gdLst/>
              <a:ahLst/>
              <a:cxnLst/>
              <a:rect l="0" t="0" r="0" b="0"/>
              <a:pathLst>
                <a:path w="31549" h="338722">
                  <a:moveTo>
                    <a:pt x="10491" y="0"/>
                  </a:moveTo>
                  <a:lnTo>
                    <a:pt x="1426" y="58617"/>
                  </a:lnTo>
                  <a:lnTo>
                    <a:pt x="396" y="110175"/>
                  </a:lnTo>
                  <a:lnTo>
                    <a:pt x="91" y="169905"/>
                  </a:lnTo>
                  <a:lnTo>
                    <a:pt x="0" y="232057"/>
                  </a:lnTo>
                  <a:lnTo>
                    <a:pt x="5563" y="283747"/>
                  </a:lnTo>
                  <a:lnTo>
                    <a:pt x="14620" y="328698"/>
                  </a:lnTo>
                  <a:lnTo>
                    <a:pt x="17923" y="336116"/>
                  </a:lnTo>
                  <a:lnTo>
                    <a:pt x="21295" y="338721"/>
                  </a:lnTo>
                  <a:lnTo>
                    <a:pt x="3154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33119" y="3126963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8333" y="37478"/>
                  </a:lnTo>
                  <a:lnTo>
                    <a:pt x="17475" y="97656"/>
                  </a:lnTo>
                  <a:lnTo>
                    <a:pt x="19995" y="151378"/>
                  </a:lnTo>
                  <a:lnTo>
                    <a:pt x="20743" y="210579"/>
                  </a:lnTo>
                  <a:lnTo>
                    <a:pt x="22134" y="264515"/>
                  </a:lnTo>
                  <a:lnTo>
                    <a:pt x="32491" y="319015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69989" y="3169077"/>
              <a:ext cx="118079" cy="231628"/>
            </a:xfrm>
            <a:custGeom>
              <a:avLst/>
              <a:gdLst/>
              <a:ahLst/>
              <a:cxnLst/>
              <a:rect l="0" t="0" r="0" b="0"/>
              <a:pathLst>
                <a:path w="118079" h="231628">
                  <a:moveTo>
                    <a:pt x="0" y="0"/>
                  </a:moveTo>
                  <a:lnTo>
                    <a:pt x="33622" y="2340"/>
                  </a:lnTo>
                  <a:lnTo>
                    <a:pt x="93408" y="29309"/>
                  </a:lnTo>
                  <a:lnTo>
                    <a:pt x="108975" y="45782"/>
                  </a:lnTo>
                  <a:lnTo>
                    <a:pt x="114764" y="55088"/>
                  </a:lnTo>
                  <a:lnTo>
                    <a:pt x="118078" y="77906"/>
                  </a:lnTo>
                  <a:lnTo>
                    <a:pt x="117323" y="90542"/>
                  </a:lnTo>
                  <a:lnTo>
                    <a:pt x="113311" y="100136"/>
                  </a:lnTo>
                  <a:lnTo>
                    <a:pt x="99494" y="113915"/>
                  </a:lnTo>
                  <a:lnTo>
                    <a:pt x="66395" y="128250"/>
                  </a:lnTo>
                  <a:lnTo>
                    <a:pt x="59471" y="134632"/>
                  </a:lnTo>
                  <a:lnTo>
                    <a:pt x="56025" y="142398"/>
                  </a:lnTo>
                  <a:lnTo>
                    <a:pt x="55316" y="161554"/>
                  </a:lnTo>
                  <a:lnTo>
                    <a:pt x="61273" y="205741"/>
                  </a:lnTo>
                  <a:lnTo>
                    <a:pt x="63172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612103" y="359021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2023577" y="4011357"/>
            <a:ext cx="6967761" cy="1516105"/>
            <a:chOff x="2023577" y="4011357"/>
            <a:chExt cx="6967761" cy="1516105"/>
          </a:xfrm>
        </p:grpSpPr>
        <p:sp>
          <p:nvSpPr>
            <p:cNvPr id="125" name="Freeform 124"/>
            <p:cNvSpPr/>
            <p:nvPr/>
          </p:nvSpPr>
          <p:spPr>
            <a:xfrm>
              <a:off x="2104302" y="4106114"/>
              <a:ext cx="260721" cy="476551"/>
            </a:xfrm>
            <a:custGeom>
              <a:avLst/>
              <a:gdLst/>
              <a:ahLst/>
              <a:cxnLst/>
              <a:rect l="0" t="0" r="0" b="0"/>
              <a:pathLst>
                <a:path w="260721" h="476551">
                  <a:moveTo>
                    <a:pt x="75097" y="0"/>
                  </a:moveTo>
                  <a:lnTo>
                    <a:pt x="60442" y="58617"/>
                  </a:lnTo>
                  <a:lnTo>
                    <a:pt x="46899" y="112790"/>
                  </a:lnTo>
                  <a:lnTo>
                    <a:pt x="32959" y="168552"/>
                  </a:lnTo>
                  <a:lnTo>
                    <a:pt x="18940" y="219037"/>
                  </a:lnTo>
                  <a:lnTo>
                    <a:pt x="14262" y="224403"/>
                  </a:lnTo>
                  <a:lnTo>
                    <a:pt x="8804" y="225641"/>
                  </a:lnTo>
                  <a:lnTo>
                    <a:pt x="2825" y="224127"/>
                  </a:lnTo>
                  <a:lnTo>
                    <a:pt x="10" y="218438"/>
                  </a:lnTo>
                  <a:lnTo>
                    <a:pt x="0" y="199639"/>
                  </a:lnTo>
                  <a:lnTo>
                    <a:pt x="10697" y="157848"/>
                  </a:lnTo>
                  <a:lnTo>
                    <a:pt x="41463" y="97089"/>
                  </a:lnTo>
                  <a:lnTo>
                    <a:pt x="57809" y="84874"/>
                  </a:lnTo>
                  <a:lnTo>
                    <a:pt x="67081" y="83489"/>
                  </a:lnTo>
                  <a:lnTo>
                    <a:pt x="86742" y="88189"/>
                  </a:lnTo>
                  <a:lnTo>
                    <a:pt x="104059" y="101196"/>
                  </a:lnTo>
                  <a:lnTo>
                    <a:pt x="118384" y="119845"/>
                  </a:lnTo>
                  <a:lnTo>
                    <a:pt x="131856" y="157822"/>
                  </a:lnTo>
                  <a:lnTo>
                    <a:pt x="135198" y="203259"/>
                  </a:lnTo>
                  <a:lnTo>
                    <a:pt x="123363" y="262249"/>
                  </a:lnTo>
                  <a:lnTo>
                    <a:pt x="117803" y="270759"/>
                  </a:lnTo>
                  <a:lnTo>
                    <a:pt x="102266" y="283334"/>
                  </a:lnTo>
                  <a:lnTo>
                    <a:pt x="97889" y="283645"/>
                  </a:lnTo>
                  <a:lnTo>
                    <a:pt x="96141" y="280344"/>
                  </a:lnTo>
                  <a:lnTo>
                    <a:pt x="96145" y="274634"/>
                  </a:lnTo>
                  <a:lnTo>
                    <a:pt x="107329" y="249829"/>
                  </a:lnTo>
                  <a:lnTo>
                    <a:pt x="122178" y="236597"/>
                  </a:lnTo>
                  <a:lnTo>
                    <a:pt x="131050" y="231430"/>
                  </a:lnTo>
                  <a:lnTo>
                    <a:pt x="153387" y="228810"/>
                  </a:lnTo>
                  <a:lnTo>
                    <a:pt x="177743" y="232714"/>
                  </a:lnTo>
                  <a:lnTo>
                    <a:pt x="200266" y="242249"/>
                  </a:lnTo>
                  <a:lnTo>
                    <a:pt x="227087" y="266359"/>
                  </a:lnTo>
                  <a:lnTo>
                    <a:pt x="244263" y="295730"/>
                  </a:lnTo>
                  <a:lnTo>
                    <a:pt x="259377" y="346671"/>
                  </a:lnTo>
                  <a:lnTo>
                    <a:pt x="260720" y="393746"/>
                  </a:lnTo>
                  <a:lnTo>
                    <a:pt x="252742" y="423392"/>
                  </a:lnTo>
                  <a:lnTo>
                    <a:pt x="238278" y="445927"/>
                  </a:lnTo>
                  <a:lnTo>
                    <a:pt x="220151" y="462572"/>
                  </a:lnTo>
                  <a:lnTo>
                    <a:pt x="200397" y="473869"/>
                  </a:lnTo>
                  <a:lnTo>
                    <a:pt x="173679" y="476550"/>
                  </a:lnTo>
                  <a:lnTo>
                    <a:pt x="120046" y="468740"/>
                  </a:lnTo>
                  <a:lnTo>
                    <a:pt x="75097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023577" y="4011357"/>
              <a:ext cx="481402" cy="648712"/>
            </a:xfrm>
            <a:custGeom>
              <a:avLst/>
              <a:gdLst/>
              <a:ahLst/>
              <a:cxnLst/>
              <a:rect l="0" t="0" r="0" b="0"/>
              <a:pathLst>
                <a:path w="481402" h="648712">
                  <a:moveTo>
                    <a:pt x="240049" y="21057"/>
                  </a:moveTo>
                  <a:lnTo>
                    <a:pt x="223282" y="15468"/>
                  </a:lnTo>
                  <a:lnTo>
                    <a:pt x="190498" y="17581"/>
                  </a:lnTo>
                  <a:lnTo>
                    <a:pt x="145904" y="37181"/>
                  </a:lnTo>
                  <a:lnTo>
                    <a:pt x="115058" y="57940"/>
                  </a:lnTo>
                  <a:lnTo>
                    <a:pt x="60105" y="116279"/>
                  </a:lnTo>
                  <a:lnTo>
                    <a:pt x="21881" y="161139"/>
                  </a:lnTo>
                  <a:lnTo>
                    <a:pt x="8555" y="187431"/>
                  </a:lnTo>
                  <a:lnTo>
                    <a:pt x="0" y="245557"/>
                  </a:lnTo>
                  <a:lnTo>
                    <a:pt x="3899" y="307428"/>
                  </a:lnTo>
                  <a:lnTo>
                    <a:pt x="12671" y="356122"/>
                  </a:lnTo>
                  <a:lnTo>
                    <a:pt x="28269" y="407595"/>
                  </a:lnTo>
                  <a:lnTo>
                    <a:pt x="47708" y="459891"/>
                  </a:lnTo>
                  <a:lnTo>
                    <a:pt x="82212" y="519381"/>
                  </a:lnTo>
                  <a:lnTo>
                    <a:pt x="110216" y="561558"/>
                  </a:lnTo>
                  <a:lnTo>
                    <a:pt x="166968" y="606839"/>
                  </a:lnTo>
                  <a:lnTo>
                    <a:pt x="222193" y="639079"/>
                  </a:lnTo>
                  <a:lnTo>
                    <a:pt x="265174" y="648711"/>
                  </a:lnTo>
                  <a:lnTo>
                    <a:pt x="308715" y="648446"/>
                  </a:lnTo>
                  <a:lnTo>
                    <a:pt x="332569" y="642658"/>
                  </a:lnTo>
                  <a:lnTo>
                    <a:pt x="387154" y="613294"/>
                  </a:lnTo>
                  <a:lnTo>
                    <a:pt x="421099" y="577509"/>
                  </a:lnTo>
                  <a:lnTo>
                    <a:pt x="457448" y="520631"/>
                  </a:lnTo>
                  <a:lnTo>
                    <a:pt x="473050" y="468946"/>
                  </a:lnTo>
                  <a:lnTo>
                    <a:pt x="479492" y="414768"/>
                  </a:lnTo>
                  <a:lnTo>
                    <a:pt x="481401" y="361670"/>
                  </a:lnTo>
                  <a:lnTo>
                    <a:pt x="473641" y="305798"/>
                  </a:lnTo>
                  <a:lnTo>
                    <a:pt x="457723" y="243982"/>
                  </a:lnTo>
                  <a:lnTo>
                    <a:pt x="437985" y="191953"/>
                  </a:lnTo>
                  <a:lnTo>
                    <a:pt x="407766" y="128859"/>
                  </a:lnTo>
                  <a:lnTo>
                    <a:pt x="363207" y="71725"/>
                  </a:lnTo>
                  <a:lnTo>
                    <a:pt x="330743" y="44648"/>
                  </a:lnTo>
                  <a:lnTo>
                    <a:pt x="277851" y="14539"/>
                  </a:lnTo>
                  <a:lnTo>
                    <a:pt x="216278" y="2872"/>
                  </a:lnTo>
                  <a:lnTo>
                    <a:pt x="166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53181" y="4074528"/>
              <a:ext cx="63172" cy="579069"/>
            </a:xfrm>
            <a:custGeom>
              <a:avLst/>
              <a:gdLst/>
              <a:ahLst/>
              <a:cxnLst/>
              <a:rect l="0" t="0" r="0" b="0"/>
              <a:pathLst>
                <a:path w="63172" h="579069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3119" y="159878"/>
                  </a:lnTo>
                  <a:lnTo>
                    <a:pt x="14654" y="222913"/>
                  </a:lnTo>
                  <a:lnTo>
                    <a:pt x="19160" y="271809"/>
                  </a:lnTo>
                  <a:lnTo>
                    <a:pt x="29088" y="333498"/>
                  </a:lnTo>
                  <a:lnTo>
                    <a:pt x="37734" y="385943"/>
                  </a:lnTo>
                  <a:lnTo>
                    <a:pt x="41986" y="447626"/>
                  </a:lnTo>
                  <a:lnTo>
                    <a:pt x="50191" y="505401"/>
                  </a:lnTo>
                  <a:lnTo>
                    <a:pt x="60761" y="568787"/>
                  </a:lnTo>
                  <a:lnTo>
                    <a:pt x="63171" y="5790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800580" y="4085057"/>
              <a:ext cx="63172" cy="515897"/>
            </a:xfrm>
            <a:custGeom>
              <a:avLst/>
              <a:gdLst/>
              <a:ahLst/>
              <a:cxnLst/>
              <a:rect l="0" t="0" r="0" b="0"/>
              <a:pathLst>
                <a:path w="63172" h="515897">
                  <a:moveTo>
                    <a:pt x="0" y="0"/>
                  </a:moveTo>
                  <a:lnTo>
                    <a:pt x="0" y="48930"/>
                  </a:lnTo>
                  <a:lnTo>
                    <a:pt x="3119" y="99895"/>
                  </a:lnTo>
                  <a:lnTo>
                    <a:pt x="8333" y="153211"/>
                  </a:lnTo>
                  <a:lnTo>
                    <a:pt x="15684" y="213148"/>
                  </a:lnTo>
                  <a:lnTo>
                    <a:pt x="25054" y="272685"/>
                  </a:lnTo>
                  <a:lnTo>
                    <a:pt x="29650" y="325420"/>
                  </a:lnTo>
                  <a:lnTo>
                    <a:pt x="39609" y="380265"/>
                  </a:lnTo>
                  <a:lnTo>
                    <a:pt x="49430" y="433985"/>
                  </a:lnTo>
                  <a:lnTo>
                    <a:pt x="60110" y="492654"/>
                  </a:lnTo>
                  <a:lnTo>
                    <a:pt x="63171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716352" y="4384794"/>
              <a:ext cx="126343" cy="68761"/>
            </a:xfrm>
            <a:custGeom>
              <a:avLst/>
              <a:gdLst/>
              <a:ahLst/>
              <a:cxnLst/>
              <a:rect l="0" t="0" r="0" b="0"/>
              <a:pathLst>
                <a:path w="126343" h="68761">
                  <a:moveTo>
                    <a:pt x="126342" y="5589"/>
                  </a:moveTo>
                  <a:lnTo>
                    <a:pt x="109574" y="0"/>
                  </a:lnTo>
                  <a:lnTo>
                    <a:pt x="91983" y="375"/>
                  </a:lnTo>
                  <a:lnTo>
                    <a:pt x="73637" y="5612"/>
                  </a:lnTo>
                  <a:lnTo>
                    <a:pt x="22313" y="41302"/>
                  </a:lnTo>
                  <a:lnTo>
                    <a:pt x="0" y="687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913520" y="4316684"/>
              <a:ext cx="137649" cy="253080"/>
            </a:xfrm>
            <a:custGeom>
              <a:avLst/>
              <a:gdLst/>
              <a:ahLst/>
              <a:cxnLst/>
              <a:rect l="0" t="0" r="0" b="0"/>
              <a:pathLst>
                <a:path w="137649" h="253080">
                  <a:moveTo>
                    <a:pt x="66044" y="52642"/>
                  </a:moveTo>
                  <a:lnTo>
                    <a:pt x="49277" y="47053"/>
                  </a:lnTo>
                  <a:lnTo>
                    <a:pt x="41998" y="47746"/>
                  </a:lnTo>
                  <a:lnTo>
                    <a:pt x="27671" y="54756"/>
                  </a:lnTo>
                  <a:lnTo>
                    <a:pt x="16624" y="68789"/>
                  </a:lnTo>
                  <a:lnTo>
                    <a:pt x="0" y="106394"/>
                  </a:lnTo>
                  <a:lnTo>
                    <a:pt x="202" y="148377"/>
                  </a:lnTo>
                  <a:lnTo>
                    <a:pt x="11921" y="204221"/>
                  </a:lnTo>
                  <a:lnTo>
                    <a:pt x="35553" y="240208"/>
                  </a:lnTo>
                  <a:lnTo>
                    <a:pt x="42207" y="247876"/>
                  </a:lnTo>
                  <a:lnTo>
                    <a:pt x="50153" y="251818"/>
                  </a:lnTo>
                  <a:lnTo>
                    <a:pt x="68340" y="253079"/>
                  </a:lnTo>
                  <a:lnTo>
                    <a:pt x="98310" y="247211"/>
                  </a:lnTo>
                  <a:lnTo>
                    <a:pt x="115870" y="231924"/>
                  </a:lnTo>
                  <a:lnTo>
                    <a:pt x="129133" y="209532"/>
                  </a:lnTo>
                  <a:lnTo>
                    <a:pt x="137648" y="157029"/>
                  </a:lnTo>
                  <a:lnTo>
                    <a:pt x="133741" y="101598"/>
                  </a:lnTo>
                  <a:lnTo>
                    <a:pt x="114468" y="46758"/>
                  </a:lnTo>
                  <a:lnTo>
                    <a:pt x="101969" y="15414"/>
                  </a:lnTo>
                  <a:lnTo>
                    <a:pt x="8710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42735" y="4285098"/>
              <a:ext cx="279225" cy="279581"/>
            </a:xfrm>
            <a:custGeom>
              <a:avLst/>
              <a:gdLst/>
              <a:ahLst/>
              <a:cxnLst/>
              <a:rect l="0" t="0" r="0" b="0"/>
              <a:pathLst>
                <a:path w="279225" h="279581">
                  <a:moveTo>
                    <a:pt x="0" y="84228"/>
                  </a:moveTo>
                  <a:lnTo>
                    <a:pt x="11179" y="95407"/>
                  </a:lnTo>
                  <a:lnTo>
                    <a:pt x="34844" y="157445"/>
                  </a:lnTo>
                  <a:lnTo>
                    <a:pt x="52610" y="218840"/>
                  </a:lnTo>
                  <a:lnTo>
                    <a:pt x="72263" y="262766"/>
                  </a:lnTo>
                  <a:lnTo>
                    <a:pt x="78591" y="266424"/>
                  </a:lnTo>
                  <a:lnTo>
                    <a:pt x="85150" y="265354"/>
                  </a:lnTo>
                  <a:lnTo>
                    <a:pt x="91862" y="261131"/>
                  </a:lnTo>
                  <a:lnTo>
                    <a:pt x="102439" y="247079"/>
                  </a:lnTo>
                  <a:lnTo>
                    <a:pt x="106897" y="238419"/>
                  </a:lnTo>
                  <a:lnTo>
                    <a:pt x="114053" y="183662"/>
                  </a:lnTo>
                  <a:lnTo>
                    <a:pt x="116462" y="148915"/>
                  </a:lnTo>
                  <a:lnTo>
                    <a:pt x="118585" y="148410"/>
                  </a:lnTo>
                  <a:lnTo>
                    <a:pt x="121171" y="151582"/>
                  </a:lnTo>
                  <a:lnTo>
                    <a:pt x="140234" y="204998"/>
                  </a:lnTo>
                  <a:lnTo>
                    <a:pt x="186201" y="268442"/>
                  </a:lnTo>
                  <a:lnTo>
                    <a:pt x="206369" y="277235"/>
                  </a:lnTo>
                  <a:lnTo>
                    <a:pt x="218298" y="279580"/>
                  </a:lnTo>
                  <a:lnTo>
                    <a:pt x="228590" y="277633"/>
                  </a:lnTo>
                  <a:lnTo>
                    <a:pt x="246265" y="266112"/>
                  </a:lnTo>
                  <a:lnTo>
                    <a:pt x="258800" y="246174"/>
                  </a:lnTo>
                  <a:lnTo>
                    <a:pt x="267100" y="220545"/>
                  </a:lnTo>
                  <a:lnTo>
                    <a:pt x="275549" y="159551"/>
                  </a:lnTo>
                  <a:lnTo>
                    <a:pt x="279224" y="131743"/>
                  </a:lnTo>
                  <a:lnTo>
                    <a:pt x="275171" y="79056"/>
                  </a:lnTo>
                  <a:lnTo>
                    <a:pt x="274165" y="36292"/>
                  </a:lnTo>
                  <a:lnTo>
                    <a:pt x="2737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600746" y="4295626"/>
              <a:ext cx="284270" cy="284271"/>
            </a:xfrm>
            <a:custGeom>
              <a:avLst/>
              <a:gdLst/>
              <a:ahLst/>
              <a:cxnLst/>
              <a:rect l="0" t="0" r="0" b="0"/>
              <a:pathLst>
                <a:path w="284270" h="284271">
                  <a:moveTo>
                    <a:pt x="0" y="0"/>
                  </a:moveTo>
                  <a:lnTo>
                    <a:pt x="0" y="54145"/>
                  </a:lnTo>
                  <a:lnTo>
                    <a:pt x="5589" y="114681"/>
                  </a:lnTo>
                  <a:lnTo>
                    <a:pt x="16789" y="169663"/>
                  </a:lnTo>
                  <a:lnTo>
                    <a:pt x="20962" y="222236"/>
                  </a:lnTo>
                  <a:lnTo>
                    <a:pt x="26084" y="253580"/>
                  </a:lnTo>
                  <a:lnTo>
                    <a:pt x="27918" y="256791"/>
                  </a:lnTo>
                  <a:lnTo>
                    <a:pt x="30861" y="214631"/>
                  </a:lnTo>
                  <a:lnTo>
                    <a:pt x="31371" y="166540"/>
                  </a:lnTo>
                  <a:lnTo>
                    <a:pt x="34641" y="115246"/>
                  </a:lnTo>
                  <a:lnTo>
                    <a:pt x="43019" y="66123"/>
                  </a:lnTo>
                  <a:lnTo>
                    <a:pt x="50705" y="38747"/>
                  </a:lnTo>
                  <a:lnTo>
                    <a:pt x="61920" y="18781"/>
                  </a:lnTo>
                  <a:lnTo>
                    <a:pt x="69356" y="13691"/>
                  </a:lnTo>
                  <a:lnTo>
                    <a:pt x="86977" y="11154"/>
                  </a:lnTo>
                  <a:lnTo>
                    <a:pt x="95419" y="15625"/>
                  </a:lnTo>
                  <a:lnTo>
                    <a:pt x="132986" y="63612"/>
                  </a:lnTo>
                  <a:lnTo>
                    <a:pt x="152957" y="113778"/>
                  </a:lnTo>
                  <a:lnTo>
                    <a:pt x="165048" y="168748"/>
                  </a:lnTo>
                  <a:lnTo>
                    <a:pt x="165771" y="188473"/>
                  </a:lnTo>
                  <a:lnTo>
                    <a:pt x="164326" y="188820"/>
                  </a:lnTo>
                  <a:lnTo>
                    <a:pt x="162193" y="185541"/>
                  </a:lnTo>
                  <a:lnTo>
                    <a:pt x="158489" y="134037"/>
                  </a:lnTo>
                  <a:lnTo>
                    <a:pt x="163627" y="80159"/>
                  </a:lnTo>
                  <a:lnTo>
                    <a:pt x="172614" y="44028"/>
                  </a:lnTo>
                  <a:lnTo>
                    <a:pt x="178247" y="35202"/>
                  </a:lnTo>
                  <a:lnTo>
                    <a:pt x="193864" y="22275"/>
                  </a:lnTo>
                  <a:lnTo>
                    <a:pt x="201772" y="20699"/>
                  </a:lnTo>
                  <a:lnTo>
                    <a:pt x="209384" y="21989"/>
                  </a:lnTo>
                  <a:lnTo>
                    <a:pt x="216798" y="25188"/>
                  </a:lnTo>
                  <a:lnTo>
                    <a:pt x="228156" y="38101"/>
                  </a:lnTo>
                  <a:lnTo>
                    <a:pt x="248717" y="87426"/>
                  </a:lnTo>
                  <a:lnTo>
                    <a:pt x="260002" y="149418"/>
                  </a:lnTo>
                  <a:lnTo>
                    <a:pt x="268167" y="212399"/>
                  </a:lnTo>
                  <a:lnTo>
                    <a:pt x="281340" y="266357"/>
                  </a:lnTo>
                  <a:lnTo>
                    <a:pt x="284269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928760" y="4308790"/>
              <a:ext cx="198412" cy="279703"/>
            </a:xfrm>
            <a:custGeom>
              <a:avLst/>
              <a:gdLst/>
              <a:ahLst/>
              <a:cxnLst/>
              <a:rect l="0" t="0" r="0" b="0"/>
              <a:pathLst>
                <a:path w="198412" h="279703">
                  <a:moveTo>
                    <a:pt x="114183" y="155292"/>
                  </a:moveTo>
                  <a:lnTo>
                    <a:pt x="123248" y="96676"/>
                  </a:lnTo>
                  <a:lnTo>
                    <a:pt x="113066" y="40079"/>
                  </a:lnTo>
                  <a:lnTo>
                    <a:pt x="105498" y="19858"/>
                  </a:lnTo>
                  <a:lnTo>
                    <a:pt x="94335" y="3073"/>
                  </a:lnTo>
                  <a:lnTo>
                    <a:pt x="85743" y="0"/>
                  </a:lnTo>
                  <a:lnTo>
                    <a:pt x="63718" y="2826"/>
                  </a:lnTo>
                  <a:lnTo>
                    <a:pt x="44571" y="15000"/>
                  </a:lnTo>
                  <a:lnTo>
                    <a:pt x="36189" y="23159"/>
                  </a:lnTo>
                  <a:lnTo>
                    <a:pt x="18804" y="62590"/>
                  </a:lnTo>
                  <a:lnTo>
                    <a:pt x="6243" y="111318"/>
                  </a:lnTo>
                  <a:lnTo>
                    <a:pt x="702" y="162800"/>
                  </a:lnTo>
                  <a:lnTo>
                    <a:pt x="0" y="224193"/>
                  </a:lnTo>
                  <a:lnTo>
                    <a:pt x="4163" y="252985"/>
                  </a:lnTo>
                  <a:lnTo>
                    <a:pt x="9251" y="263705"/>
                  </a:lnTo>
                  <a:lnTo>
                    <a:pt x="24263" y="278735"/>
                  </a:lnTo>
                  <a:lnTo>
                    <a:pt x="32009" y="279702"/>
                  </a:lnTo>
                  <a:lnTo>
                    <a:pt x="39513" y="276836"/>
                  </a:lnTo>
                  <a:lnTo>
                    <a:pt x="46855" y="271417"/>
                  </a:lnTo>
                  <a:lnTo>
                    <a:pt x="58133" y="256036"/>
                  </a:lnTo>
                  <a:lnTo>
                    <a:pt x="78639" y="198932"/>
                  </a:lnTo>
                  <a:lnTo>
                    <a:pt x="89918" y="144372"/>
                  </a:lnTo>
                  <a:lnTo>
                    <a:pt x="92703" y="83881"/>
                  </a:lnTo>
                  <a:lnTo>
                    <a:pt x="95340" y="99688"/>
                  </a:lnTo>
                  <a:lnTo>
                    <a:pt x="116828" y="154672"/>
                  </a:lnTo>
                  <a:lnTo>
                    <a:pt x="146579" y="204734"/>
                  </a:lnTo>
                  <a:lnTo>
                    <a:pt x="153328" y="212820"/>
                  </a:lnTo>
                  <a:lnTo>
                    <a:pt x="161336" y="215871"/>
                  </a:lnTo>
                  <a:lnTo>
                    <a:pt x="170185" y="215565"/>
                  </a:lnTo>
                  <a:lnTo>
                    <a:pt x="179593" y="213022"/>
                  </a:lnTo>
                  <a:lnTo>
                    <a:pt x="185866" y="208986"/>
                  </a:lnTo>
                  <a:lnTo>
                    <a:pt x="190047" y="203957"/>
                  </a:lnTo>
                  <a:lnTo>
                    <a:pt x="198411" y="1868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137699" y="4325642"/>
              <a:ext cx="147400" cy="243726"/>
            </a:xfrm>
            <a:custGeom>
              <a:avLst/>
              <a:gdLst/>
              <a:ahLst/>
              <a:cxnLst/>
              <a:rect l="0" t="0" r="0" b="0"/>
              <a:pathLst>
                <a:path w="147400" h="243726">
                  <a:moveTo>
                    <a:pt x="0" y="54213"/>
                  </a:moveTo>
                  <a:lnTo>
                    <a:pt x="3120" y="103143"/>
                  </a:lnTo>
                  <a:lnTo>
                    <a:pt x="8333" y="150989"/>
                  </a:lnTo>
                  <a:lnTo>
                    <a:pt x="10095" y="213969"/>
                  </a:lnTo>
                  <a:lnTo>
                    <a:pt x="9070" y="218039"/>
                  </a:lnTo>
                  <a:lnTo>
                    <a:pt x="7216" y="214902"/>
                  </a:lnTo>
                  <a:lnTo>
                    <a:pt x="2139" y="185662"/>
                  </a:lnTo>
                  <a:lnTo>
                    <a:pt x="423" y="128271"/>
                  </a:lnTo>
                  <a:lnTo>
                    <a:pt x="1254" y="70185"/>
                  </a:lnTo>
                  <a:lnTo>
                    <a:pt x="9600" y="35938"/>
                  </a:lnTo>
                  <a:lnTo>
                    <a:pt x="20254" y="18405"/>
                  </a:lnTo>
                  <a:lnTo>
                    <a:pt x="35908" y="5933"/>
                  </a:lnTo>
                  <a:lnTo>
                    <a:pt x="44996" y="969"/>
                  </a:lnTo>
                  <a:lnTo>
                    <a:pt x="53394" y="0"/>
                  </a:lnTo>
                  <a:lnTo>
                    <a:pt x="68964" y="5161"/>
                  </a:lnTo>
                  <a:lnTo>
                    <a:pt x="90884" y="21222"/>
                  </a:lnTo>
                  <a:lnTo>
                    <a:pt x="102004" y="40330"/>
                  </a:lnTo>
                  <a:lnTo>
                    <a:pt x="118675" y="90725"/>
                  </a:lnTo>
                  <a:lnTo>
                    <a:pt x="132063" y="145740"/>
                  </a:lnTo>
                  <a:lnTo>
                    <a:pt x="139041" y="198547"/>
                  </a:lnTo>
                  <a:lnTo>
                    <a:pt x="147399" y="243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306155" y="4421969"/>
              <a:ext cx="73701" cy="157928"/>
            </a:xfrm>
            <a:custGeom>
              <a:avLst/>
              <a:gdLst/>
              <a:ahLst/>
              <a:cxnLst/>
              <a:rect l="0" t="0" r="0" b="0"/>
              <a:pathLst>
                <a:path w="73701" h="157928">
                  <a:moveTo>
                    <a:pt x="0" y="0"/>
                  </a:moveTo>
                  <a:lnTo>
                    <a:pt x="14573" y="42691"/>
                  </a:lnTo>
                  <a:lnTo>
                    <a:pt x="38920" y="102068"/>
                  </a:lnTo>
                  <a:lnTo>
                    <a:pt x="7370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295626" y="4348269"/>
              <a:ext cx="178986" cy="568540"/>
            </a:xfrm>
            <a:custGeom>
              <a:avLst/>
              <a:gdLst/>
              <a:ahLst/>
              <a:cxnLst/>
              <a:rect l="0" t="0" r="0" b="0"/>
              <a:pathLst>
                <a:path w="178986" h="568540">
                  <a:moveTo>
                    <a:pt x="178985" y="0"/>
                  </a:moveTo>
                  <a:lnTo>
                    <a:pt x="159857" y="63450"/>
                  </a:lnTo>
                  <a:lnTo>
                    <a:pt x="138985" y="121544"/>
                  </a:lnTo>
                  <a:lnTo>
                    <a:pt x="119602" y="179523"/>
                  </a:lnTo>
                  <a:lnTo>
                    <a:pt x="105341" y="232426"/>
                  </a:lnTo>
                  <a:lnTo>
                    <a:pt x="87745" y="294687"/>
                  </a:lnTo>
                  <a:lnTo>
                    <a:pt x="64602" y="356337"/>
                  </a:lnTo>
                  <a:lnTo>
                    <a:pt x="42765" y="418730"/>
                  </a:lnTo>
                  <a:lnTo>
                    <a:pt x="24653" y="473465"/>
                  </a:lnTo>
                  <a:lnTo>
                    <a:pt x="7031" y="53197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54258" y="4082782"/>
              <a:ext cx="346368" cy="560522"/>
            </a:xfrm>
            <a:custGeom>
              <a:avLst/>
              <a:gdLst/>
              <a:ahLst/>
              <a:cxnLst/>
              <a:rect l="0" t="0" r="0" b="0"/>
              <a:pathLst>
                <a:path w="346368" h="560522">
                  <a:moveTo>
                    <a:pt x="146736" y="444471"/>
                  </a:moveTo>
                  <a:lnTo>
                    <a:pt x="146736" y="395541"/>
                  </a:lnTo>
                  <a:lnTo>
                    <a:pt x="141147" y="341999"/>
                  </a:lnTo>
                  <a:lnTo>
                    <a:pt x="126493" y="297256"/>
                  </a:lnTo>
                  <a:lnTo>
                    <a:pt x="110833" y="276487"/>
                  </a:lnTo>
                  <a:lnTo>
                    <a:pt x="101744" y="269311"/>
                  </a:lnTo>
                  <a:lnTo>
                    <a:pt x="92175" y="266866"/>
                  </a:lnTo>
                  <a:lnTo>
                    <a:pt x="72184" y="270390"/>
                  </a:lnTo>
                  <a:lnTo>
                    <a:pt x="64280" y="275774"/>
                  </a:lnTo>
                  <a:lnTo>
                    <a:pt x="33510" y="319484"/>
                  </a:lnTo>
                  <a:lnTo>
                    <a:pt x="14580" y="376152"/>
                  </a:lnTo>
                  <a:lnTo>
                    <a:pt x="2695" y="436739"/>
                  </a:lnTo>
                  <a:lnTo>
                    <a:pt x="0" y="499096"/>
                  </a:lnTo>
                  <a:lnTo>
                    <a:pt x="5123" y="536696"/>
                  </a:lnTo>
                  <a:lnTo>
                    <a:pt x="10214" y="545729"/>
                  </a:lnTo>
                  <a:lnTo>
                    <a:pt x="25228" y="558885"/>
                  </a:lnTo>
                  <a:lnTo>
                    <a:pt x="32976" y="560521"/>
                  </a:lnTo>
                  <a:lnTo>
                    <a:pt x="40480" y="559273"/>
                  </a:lnTo>
                  <a:lnTo>
                    <a:pt x="55058" y="551646"/>
                  </a:lnTo>
                  <a:lnTo>
                    <a:pt x="76419" y="533029"/>
                  </a:lnTo>
                  <a:lnTo>
                    <a:pt x="117479" y="481579"/>
                  </a:lnTo>
                  <a:lnTo>
                    <a:pt x="130139" y="445458"/>
                  </a:lnTo>
                  <a:lnTo>
                    <a:pt x="133511" y="418783"/>
                  </a:lnTo>
                  <a:lnTo>
                    <a:pt x="135579" y="414478"/>
                  </a:lnTo>
                  <a:lnTo>
                    <a:pt x="138129" y="416287"/>
                  </a:lnTo>
                  <a:lnTo>
                    <a:pt x="157434" y="475085"/>
                  </a:lnTo>
                  <a:lnTo>
                    <a:pt x="165529" y="495512"/>
                  </a:lnTo>
                  <a:lnTo>
                    <a:pt x="176926" y="512390"/>
                  </a:lnTo>
                  <a:lnTo>
                    <a:pt x="184410" y="515487"/>
                  </a:lnTo>
                  <a:lnTo>
                    <a:pt x="192909" y="515212"/>
                  </a:lnTo>
                  <a:lnTo>
                    <a:pt x="221638" y="503646"/>
                  </a:lnTo>
                  <a:lnTo>
                    <a:pt x="257198" y="478777"/>
                  </a:lnTo>
                  <a:lnTo>
                    <a:pt x="279552" y="452686"/>
                  </a:lnTo>
                  <a:lnTo>
                    <a:pt x="295404" y="417140"/>
                  </a:lnTo>
                  <a:lnTo>
                    <a:pt x="301920" y="376972"/>
                  </a:lnTo>
                  <a:lnTo>
                    <a:pt x="298262" y="335434"/>
                  </a:lnTo>
                  <a:lnTo>
                    <a:pt x="289730" y="313732"/>
                  </a:lnTo>
                  <a:lnTo>
                    <a:pt x="284180" y="304669"/>
                  </a:lnTo>
                  <a:lnTo>
                    <a:pt x="276970" y="299798"/>
                  </a:lnTo>
                  <a:lnTo>
                    <a:pt x="259600" y="297504"/>
                  </a:lnTo>
                  <a:lnTo>
                    <a:pt x="251225" y="302039"/>
                  </a:lnTo>
                  <a:lnTo>
                    <a:pt x="235679" y="319557"/>
                  </a:lnTo>
                  <a:lnTo>
                    <a:pt x="219363" y="350138"/>
                  </a:lnTo>
                  <a:lnTo>
                    <a:pt x="210605" y="400318"/>
                  </a:lnTo>
                  <a:lnTo>
                    <a:pt x="204395" y="440228"/>
                  </a:lnTo>
                  <a:lnTo>
                    <a:pt x="214540" y="502144"/>
                  </a:lnTo>
                  <a:lnTo>
                    <a:pt x="229867" y="532010"/>
                  </a:lnTo>
                  <a:lnTo>
                    <a:pt x="237252" y="534416"/>
                  </a:lnTo>
                  <a:lnTo>
                    <a:pt x="245685" y="532510"/>
                  </a:lnTo>
                  <a:lnTo>
                    <a:pt x="263243" y="521035"/>
                  </a:lnTo>
                  <a:lnTo>
                    <a:pt x="278845" y="504236"/>
                  </a:lnTo>
                  <a:lnTo>
                    <a:pt x="303575" y="446218"/>
                  </a:lnTo>
                  <a:lnTo>
                    <a:pt x="318487" y="385935"/>
                  </a:lnTo>
                  <a:lnTo>
                    <a:pt x="329167" y="338090"/>
                  </a:lnTo>
                  <a:lnTo>
                    <a:pt x="339740" y="277511"/>
                  </a:lnTo>
                  <a:lnTo>
                    <a:pt x="343650" y="234566"/>
                  </a:lnTo>
                  <a:lnTo>
                    <a:pt x="345388" y="192083"/>
                  </a:lnTo>
                  <a:lnTo>
                    <a:pt x="346367" y="128704"/>
                  </a:lnTo>
                  <a:lnTo>
                    <a:pt x="345486" y="68981"/>
                  </a:lnTo>
                  <a:lnTo>
                    <a:pt x="335301" y="15581"/>
                  </a:lnTo>
                  <a:lnTo>
                    <a:pt x="332107" y="4127"/>
                  </a:lnTo>
                  <a:lnTo>
                    <a:pt x="328809" y="0"/>
                  </a:lnTo>
                  <a:lnTo>
                    <a:pt x="325440" y="758"/>
                  </a:lnTo>
                  <a:lnTo>
                    <a:pt x="322024" y="4773"/>
                  </a:lnTo>
                  <a:lnTo>
                    <a:pt x="317217" y="32781"/>
                  </a:lnTo>
                  <a:lnTo>
                    <a:pt x="314422" y="94912"/>
                  </a:lnTo>
                  <a:lnTo>
                    <a:pt x="309781" y="137423"/>
                  </a:lnTo>
                  <a:lnTo>
                    <a:pt x="310058" y="183613"/>
                  </a:lnTo>
                  <a:lnTo>
                    <a:pt x="313671" y="246297"/>
                  </a:lnTo>
                  <a:lnTo>
                    <a:pt x="314742" y="300746"/>
                  </a:lnTo>
                  <a:lnTo>
                    <a:pt x="311939" y="351973"/>
                  </a:lnTo>
                  <a:lnTo>
                    <a:pt x="306101" y="411902"/>
                  </a:lnTo>
                  <a:lnTo>
                    <a:pt x="313353" y="462085"/>
                  </a:lnTo>
                  <a:lnTo>
                    <a:pt x="325721" y="497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044613" y="4390383"/>
              <a:ext cx="124880" cy="218814"/>
            </a:xfrm>
            <a:custGeom>
              <a:avLst/>
              <a:gdLst/>
              <a:ahLst/>
              <a:cxnLst/>
              <a:rect l="0" t="0" r="0" b="0"/>
              <a:pathLst>
                <a:path w="124880" h="218814">
                  <a:moveTo>
                    <a:pt x="9066" y="63171"/>
                  </a:moveTo>
                  <a:lnTo>
                    <a:pt x="0" y="121788"/>
                  </a:lnTo>
                  <a:lnTo>
                    <a:pt x="1165" y="182028"/>
                  </a:lnTo>
                  <a:lnTo>
                    <a:pt x="9844" y="207243"/>
                  </a:lnTo>
                  <a:lnTo>
                    <a:pt x="17773" y="214201"/>
                  </a:lnTo>
                  <a:lnTo>
                    <a:pt x="27739" y="217670"/>
                  </a:lnTo>
                  <a:lnTo>
                    <a:pt x="39062" y="218813"/>
                  </a:lnTo>
                  <a:lnTo>
                    <a:pt x="57882" y="213844"/>
                  </a:lnTo>
                  <a:lnTo>
                    <a:pt x="74045" y="202666"/>
                  </a:lnTo>
                  <a:lnTo>
                    <a:pt x="89028" y="186000"/>
                  </a:lnTo>
                  <a:lnTo>
                    <a:pt x="109305" y="138300"/>
                  </a:lnTo>
                  <a:lnTo>
                    <a:pt x="121456" y="83817"/>
                  </a:lnTo>
                  <a:lnTo>
                    <a:pt x="124203" y="27995"/>
                  </a:lnTo>
                  <a:lnTo>
                    <a:pt x="1248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264248" y="4200870"/>
              <a:ext cx="10529" cy="452727"/>
            </a:xfrm>
            <a:custGeom>
              <a:avLst/>
              <a:gdLst/>
              <a:ahLst/>
              <a:cxnLst/>
              <a:rect l="0" t="0" r="0" b="0"/>
              <a:pathLst>
                <a:path w="10529" h="452727">
                  <a:moveTo>
                    <a:pt x="10528" y="0"/>
                  </a:moveTo>
                  <a:lnTo>
                    <a:pt x="7409" y="54145"/>
                  </a:lnTo>
                  <a:lnTo>
                    <a:pt x="2195" y="104560"/>
                  </a:lnTo>
                  <a:lnTo>
                    <a:pt x="650" y="162002"/>
                  </a:lnTo>
                  <a:lnTo>
                    <a:pt x="193" y="218016"/>
                  </a:lnTo>
                  <a:lnTo>
                    <a:pt x="86" y="261843"/>
                  </a:lnTo>
                  <a:lnTo>
                    <a:pt x="38" y="304718"/>
                  </a:lnTo>
                  <a:lnTo>
                    <a:pt x="17" y="347170"/>
                  </a:lnTo>
                  <a:lnTo>
                    <a:pt x="5" y="404292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422176" y="4232455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10528" y="0"/>
                  </a:moveTo>
                  <a:lnTo>
                    <a:pt x="10528" y="58617"/>
                  </a:lnTo>
                  <a:lnTo>
                    <a:pt x="3292" y="109065"/>
                  </a:lnTo>
                  <a:lnTo>
                    <a:pt x="975" y="170227"/>
                  </a:lnTo>
                  <a:lnTo>
                    <a:pt x="433" y="216426"/>
                  </a:lnTo>
                  <a:lnTo>
                    <a:pt x="192" y="261136"/>
                  </a:lnTo>
                  <a:lnTo>
                    <a:pt x="57" y="322649"/>
                  </a:lnTo>
                  <a:lnTo>
                    <a:pt x="17" y="371681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327419" y="4370790"/>
              <a:ext cx="178986" cy="40651"/>
            </a:xfrm>
            <a:custGeom>
              <a:avLst/>
              <a:gdLst/>
              <a:ahLst/>
              <a:cxnLst/>
              <a:rect l="0" t="0" r="0" b="0"/>
              <a:pathLst>
                <a:path w="178986" h="40651">
                  <a:moveTo>
                    <a:pt x="178985" y="9065"/>
                  </a:moveTo>
                  <a:lnTo>
                    <a:pt x="120368" y="0"/>
                  </a:lnTo>
                  <a:lnTo>
                    <a:pt x="66194" y="8401"/>
                  </a:lnTo>
                  <a:lnTo>
                    <a:pt x="19791" y="28257"/>
                  </a:lnTo>
                  <a:lnTo>
                    <a:pt x="0" y="406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527461" y="4348269"/>
              <a:ext cx="155050" cy="260854"/>
            </a:xfrm>
            <a:custGeom>
              <a:avLst/>
              <a:gdLst/>
              <a:ahLst/>
              <a:cxnLst/>
              <a:rect l="0" t="0" r="0" b="0"/>
              <a:pathLst>
                <a:path w="155050" h="260854">
                  <a:moveTo>
                    <a:pt x="115814" y="0"/>
                  </a:moveTo>
                  <a:lnTo>
                    <a:pt x="93457" y="0"/>
                  </a:lnTo>
                  <a:lnTo>
                    <a:pt x="62786" y="11179"/>
                  </a:lnTo>
                  <a:lnTo>
                    <a:pt x="14621" y="49498"/>
                  </a:lnTo>
                  <a:lnTo>
                    <a:pt x="12087" y="57565"/>
                  </a:lnTo>
                  <a:lnTo>
                    <a:pt x="15511" y="75888"/>
                  </a:lnTo>
                  <a:lnTo>
                    <a:pt x="22039" y="82177"/>
                  </a:lnTo>
                  <a:lnTo>
                    <a:pt x="84160" y="102058"/>
                  </a:lnTo>
                  <a:lnTo>
                    <a:pt x="114624" y="113557"/>
                  </a:lnTo>
                  <a:lnTo>
                    <a:pt x="131273" y="124949"/>
                  </a:lnTo>
                  <a:lnTo>
                    <a:pt x="143351" y="144050"/>
                  </a:lnTo>
                  <a:lnTo>
                    <a:pt x="151450" y="168137"/>
                  </a:lnTo>
                  <a:lnTo>
                    <a:pt x="155049" y="194441"/>
                  </a:lnTo>
                  <a:lnTo>
                    <a:pt x="150409" y="215490"/>
                  </a:lnTo>
                  <a:lnTo>
                    <a:pt x="145896" y="224379"/>
                  </a:lnTo>
                  <a:lnTo>
                    <a:pt x="131523" y="237374"/>
                  </a:lnTo>
                  <a:lnTo>
                    <a:pt x="93701" y="255249"/>
                  </a:lnTo>
                  <a:lnTo>
                    <a:pt x="57269" y="26085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885559" y="4400911"/>
              <a:ext cx="220971" cy="193845"/>
            </a:xfrm>
            <a:custGeom>
              <a:avLst/>
              <a:gdLst/>
              <a:ahLst/>
              <a:cxnLst/>
              <a:rect l="0" t="0" r="0" b="0"/>
              <a:pathLst>
                <a:path w="220971" h="193845">
                  <a:moveTo>
                    <a:pt x="10400" y="0"/>
                  </a:moveTo>
                  <a:lnTo>
                    <a:pt x="3164" y="27557"/>
                  </a:lnTo>
                  <a:lnTo>
                    <a:pt x="522" y="86899"/>
                  </a:lnTo>
                  <a:lnTo>
                    <a:pt x="0" y="149357"/>
                  </a:lnTo>
                  <a:lnTo>
                    <a:pt x="5498" y="186974"/>
                  </a:lnTo>
                  <a:lnTo>
                    <a:pt x="11811" y="192500"/>
                  </a:lnTo>
                  <a:lnTo>
                    <a:pt x="20699" y="193844"/>
                  </a:lnTo>
                  <a:lnTo>
                    <a:pt x="31304" y="192400"/>
                  </a:lnTo>
                  <a:lnTo>
                    <a:pt x="40714" y="186759"/>
                  </a:lnTo>
                  <a:lnTo>
                    <a:pt x="57408" y="168012"/>
                  </a:lnTo>
                  <a:lnTo>
                    <a:pt x="78783" y="116679"/>
                  </a:lnTo>
                  <a:lnTo>
                    <a:pt x="91152" y="54547"/>
                  </a:lnTo>
                  <a:lnTo>
                    <a:pt x="93083" y="34772"/>
                  </a:lnTo>
                  <a:lnTo>
                    <a:pt x="93598" y="36050"/>
                  </a:lnTo>
                  <a:lnTo>
                    <a:pt x="105990" y="88664"/>
                  </a:lnTo>
                  <a:lnTo>
                    <a:pt x="124948" y="141257"/>
                  </a:lnTo>
                  <a:lnTo>
                    <a:pt x="144426" y="171576"/>
                  </a:lnTo>
                  <a:lnTo>
                    <a:pt x="161213" y="184661"/>
                  </a:lnTo>
                  <a:lnTo>
                    <a:pt x="170603" y="189788"/>
                  </a:lnTo>
                  <a:lnTo>
                    <a:pt x="178034" y="188527"/>
                  </a:lnTo>
                  <a:lnTo>
                    <a:pt x="184157" y="183006"/>
                  </a:lnTo>
                  <a:lnTo>
                    <a:pt x="198364" y="152880"/>
                  </a:lnTo>
                  <a:lnTo>
                    <a:pt x="206863" y="114318"/>
                  </a:lnTo>
                  <a:lnTo>
                    <a:pt x="215324" y="59367"/>
                  </a:lnTo>
                  <a:lnTo>
                    <a:pt x="220970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169700" y="4464082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10528" y="0"/>
                  </a:moveTo>
                  <a:lnTo>
                    <a:pt x="2194" y="48931"/>
                  </a:lnTo>
                  <a:lnTo>
                    <a:pt x="433" y="108062"/>
                  </a:lnTo>
                  <a:lnTo>
                    <a:pt x="57" y="166410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159171" y="432721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64456" y="4200870"/>
              <a:ext cx="10529" cy="410613"/>
            </a:xfrm>
            <a:custGeom>
              <a:avLst/>
              <a:gdLst/>
              <a:ahLst/>
              <a:cxnLst/>
              <a:rect l="0" t="0" r="0" b="0"/>
              <a:pathLst>
                <a:path w="10529" h="410613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8333" y="170691"/>
                  </a:lnTo>
                  <a:lnTo>
                    <a:pt x="10095" y="225049"/>
                  </a:lnTo>
                  <a:lnTo>
                    <a:pt x="10400" y="283620"/>
                  </a:lnTo>
                  <a:lnTo>
                    <a:pt x="10490" y="336070"/>
                  </a:lnTo>
                  <a:lnTo>
                    <a:pt x="10524" y="397560"/>
                  </a:lnTo>
                  <a:lnTo>
                    <a:pt x="10528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380270" y="4169285"/>
              <a:ext cx="21058" cy="400083"/>
            </a:xfrm>
            <a:custGeom>
              <a:avLst/>
              <a:gdLst/>
              <a:ahLst/>
              <a:cxnLst/>
              <a:rect l="0" t="0" r="0" b="0"/>
              <a:pathLst>
                <a:path w="21058" h="400083">
                  <a:moveTo>
                    <a:pt x="0" y="0"/>
                  </a:moveTo>
                  <a:lnTo>
                    <a:pt x="3119" y="57264"/>
                  </a:lnTo>
                  <a:lnTo>
                    <a:pt x="8333" y="109773"/>
                  </a:lnTo>
                  <a:lnTo>
                    <a:pt x="12997" y="163547"/>
                  </a:lnTo>
                  <a:lnTo>
                    <a:pt x="18668" y="215354"/>
                  </a:lnTo>
                  <a:lnTo>
                    <a:pt x="20349" y="275158"/>
                  </a:lnTo>
                  <a:lnTo>
                    <a:pt x="20847" y="331093"/>
                  </a:lnTo>
                  <a:lnTo>
                    <a:pt x="20994" y="371062"/>
                  </a:lnTo>
                  <a:lnTo>
                    <a:pt x="21057" y="400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685595" y="4137699"/>
              <a:ext cx="155212" cy="498091"/>
            </a:xfrm>
            <a:custGeom>
              <a:avLst/>
              <a:gdLst/>
              <a:ahLst/>
              <a:cxnLst/>
              <a:rect l="0" t="0" r="0" b="0"/>
              <a:pathLst>
                <a:path w="155212" h="498091">
                  <a:moveTo>
                    <a:pt x="21058" y="0"/>
                  </a:moveTo>
                  <a:lnTo>
                    <a:pt x="21058" y="52051"/>
                  </a:lnTo>
                  <a:lnTo>
                    <a:pt x="21058" y="105110"/>
                  </a:lnTo>
                  <a:lnTo>
                    <a:pt x="21058" y="160995"/>
                  </a:lnTo>
                  <a:lnTo>
                    <a:pt x="21058" y="222008"/>
                  </a:lnTo>
                  <a:lnTo>
                    <a:pt x="21058" y="284539"/>
                  </a:lnTo>
                  <a:lnTo>
                    <a:pt x="21058" y="344401"/>
                  </a:lnTo>
                  <a:lnTo>
                    <a:pt x="15468" y="405852"/>
                  </a:lnTo>
                  <a:lnTo>
                    <a:pt x="11505" y="450832"/>
                  </a:lnTo>
                  <a:lnTo>
                    <a:pt x="2253" y="395723"/>
                  </a:lnTo>
                  <a:lnTo>
                    <a:pt x="6034" y="343070"/>
                  </a:lnTo>
                  <a:lnTo>
                    <a:pt x="19217" y="289948"/>
                  </a:lnTo>
                  <a:lnTo>
                    <a:pt x="30378" y="270806"/>
                  </a:lnTo>
                  <a:lnTo>
                    <a:pt x="38970" y="264765"/>
                  </a:lnTo>
                  <a:lnTo>
                    <a:pt x="60994" y="258054"/>
                  </a:lnTo>
                  <a:lnTo>
                    <a:pt x="83260" y="261310"/>
                  </a:lnTo>
                  <a:lnTo>
                    <a:pt x="103685" y="271725"/>
                  </a:lnTo>
                  <a:lnTo>
                    <a:pt x="120562" y="288053"/>
                  </a:lnTo>
                  <a:lnTo>
                    <a:pt x="142055" y="327131"/>
                  </a:lnTo>
                  <a:lnTo>
                    <a:pt x="152705" y="360530"/>
                  </a:lnTo>
                  <a:lnTo>
                    <a:pt x="155211" y="404091"/>
                  </a:lnTo>
                  <a:lnTo>
                    <a:pt x="151652" y="428771"/>
                  </a:lnTo>
                  <a:lnTo>
                    <a:pt x="143050" y="448318"/>
                  </a:lnTo>
                  <a:lnTo>
                    <a:pt x="118464" y="479931"/>
                  </a:lnTo>
                  <a:lnTo>
                    <a:pt x="92423" y="496011"/>
                  </a:lnTo>
                  <a:lnTo>
                    <a:pt x="69543" y="498090"/>
                  </a:lnTo>
                  <a:lnTo>
                    <a:pt x="44946" y="493945"/>
                  </a:lnTo>
                  <a:lnTo>
                    <a:pt x="14878" y="479626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869640" y="4384427"/>
              <a:ext cx="142514" cy="201598"/>
            </a:xfrm>
            <a:custGeom>
              <a:avLst/>
              <a:gdLst/>
              <a:ahLst/>
              <a:cxnLst/>
              <a:rect l="0" t="0" r="0" b="0"/>
              <a:pathLst>
                <a:path w="142514" h="201598">
                  <a:moveTo>
                    <a:pt x="26525" y="100713"/>
                  </a:moveTo>
                  <a:lnTo>
                    <a:pt x="69217" y="97593"/>
                  </a:lnTo>
                  <a:lnTo>
                    <a:pt x="100396" y="86140"/>
                  </a:lnTo>
                  <a:lnTo>
                    <a:pt x="136784" y="61309"/>
                  </a:lnTo>
                  <a:lnTo>
                    <a:pt x="140975" y="53387"/>
                  </a:lnTo>
                  <a:lnTo>
                    <a:pt x="142513" y="35225"/>
                  </a:lnTo>
                  <a:lnTo>
                    <a:pt x="138946" y="26639"/>
                  </a:lnTo>
                  <a:lnTo>
                    <a:pt x="125623" y="10859"/>
                  </a:lnTo>
                  <a:lnTo>
                    <a:pt x="104883" y="2286"/>
                  </a:lnTo>
                  <a:lnTo>
                    <a:pt x="92803" y="0"/>
                  </a:lnTo>
                  <a:lnTo>
                    <a:pt x="70020" y="3699"/>
                  </a:lnTo>
                  <a:lnTo>
                    <a:pt x="40583" y="18936"/>
                  </a:lnTo>
                  <a:lnTo>
                    <a:pt x="17043" y="41388"/>
                  </a:lnTo>
                  <a:lnTo>
                    <a:pt x="9675" y="50634"/>
                  </a:lnTo>
                  <a:lnTo>
                    <a:pt x="1489" y="76506"/>
                  </a:lnTo>
                  <a:lnTo>
                    <a:pt x="0" y="117717"/>
                  </a:lnTo>
                  <a:lnTo>
                    <a:pt x="5378" y="141025"/>
                  </a:lnTo>
                  <a:lnTo>
                    <a:pt x="21559" y="172708"/>
                  </a:lnTo>
                  <a:lnTo>
                    <a:pt x="34457" y="189643"/>
                  </a:lnTo>
                  <a:lnTo>
                    <a:pt x="54227" y="198729"/>
                  </a:lnTo>
                  <a:lnTo>
                    <a:pt x="77442" y="201597"/>
                  </a:lnTo>
                  <a:lnTo>
                    <a:pt x="117821" y="193907"/>
                  </a:lnTo>
                  <a:lnTo>
                    <a:pt x="142339" y="1849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7243606" y="4443026"/>
              <a:ext cx="1" cy="178985"/>
            </a:xfrm>
            <a:custGeom>
              <a:avLst/>
              <a:gdLst/>
              <a:ahLst/>
              <a:cxnLst/>
              <a:rect l="0" t="0" r="0" b="0"/>
              <a:pathLst>
                <a:path w="1" h="178985">
                  <a:moveTo>
                    <a:pt x="0" y="0"/>
                  </a:moveTo>
                  <a:lnTo>
                    <a:pt x="0" y="58616"/>
                  </a:lnTo>
                  <a:lnTo>
                    <a:pt x="0" y="112790"/>
                  </a:lnTo>
                  <a:lnTo>
                    <a:pt x="0" y="15919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7233077" y="428509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306777" y="4390523"/>
              <a:ext cx="157928" cy="242016"/>
            </a:xfrm>
            <a:custGeom>
              <a:avLst/>
              <a:gdLst/>
              <a:ahLst/>
              <a:cxnLst/>
              <a:rect l="0" t="0" r="0" b="0"/>
              <a:pathLst>
                <a:path w="157928" h="242016">
                  <a:moveTo>
                    <a:pt x="0" y="10388"/>
                  </a:moveTo>
                  <a:lnTo>
                    <a:pt x="8333" y="67652"/>
                  </a:lnTo>
                  <a:lnTo>
                    <a:pt x="15684" y="128545"/>
                  </a:lnTo>
                  <a:lnTo>
                    <a:pt x="28401" y="185633"/>
                  </a:lnTo>
                  <a:lnTo>
                    <a:pt x="36361" y="219720"/>
                  </a:lnTo>
                  <a:lnTo>
                    <a:pt x="35939" y="220133"/>
                  </a:lnTo>
                  <a:lnTo>
                    <a:pt x="26856" y="195579"/>
                  </a:lnTo>
                  <a:lnTo>
                    <a:pt x="18701" y="135237"/>
                  </a:lnTo>
                  <a:lnTo>
                    <a:pt x="12143" y="74694"/>
                  </a:lnTo>
                  <a:lnTo>
                    <a:pt x="16596" y="34901"/>
                  </a:lnTo>
                  <a:lnTo>
                    <a:pt x="28432" y="15044"/>
                  </a:lnTo>
                  <a:lnTo>
                    <a:pt x="36502" y="6473"/>
                  </a:lnTo>
                  <a:lnTo>
                    <a:pt x="45392" y="1929"/>
                  </a:lnTo>
                  <a:lnTo>
                    <a:pt x="64628" y="0"/>
                  </a:lnTo>
                  <a:lnTo>
                    <a:pt x="81755" y="6161"/>
                  </a:lnTo>
                  <a:lnTo>
                    <a:pt x="97167" y="17868"/>
                  </a:lnTo>
                  <a:lnTo>
                    <a:pt x="111815" y="34770"/>
                  </a:lnTo>
                  <a:lnTo>
                    <a:pt x="131879" y="82622"/>
                  </a:lnTo>
                  <a:lnTo>
                    <a:pt x="147106" y="137134"/>
                  </a:lnTo>
                  <a:lnTo>
                    <a:pt x="155790" y="192962"/>
                  </a:lnTo>
                  <a:lnTo>
                    <a:pt x="157927" y="2420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801644" y="4211399"/>
              <a:ext cx="21030" cy="410612"/>
            </a:xfrm>
            <a:custGeom>
              <a:avLst/>
              <a:gdLst/>
              <a:ahLst/>
              <a:cxnLst/>
              <a:rect l="0" t="0" r="0" b="0"/>
              <a:pathLst>
                <a:path w="21030" h="410612">
                  <a:moveTo>
                    <a:pt x="21029" y="0"/>
                  </a:moveTo>
                  <a:lnTo>
                    <a:pt x="12696" y="37478"/>
                  </a:lnTo>
                  <a:lnTo>
                    <a:pt x="5346" y="100080"/>
                  </a:lnTo>
                  <a:lnTo>
                    <a:pt x="1564" y="159504"/>
                  </a:lnTo>
                  <a:lnTo>
                    <a:pt x="444" y="210387"/>
                  </a:lnTo>
                  <a:lnTo>
                    <a:pt x="66" y="271842"/>
                  </a:lnTo>
                  <a:lnTo>
                    <a:pt x="0" y="326600"/>
                  </a:lnTo>
                  <a:lnTo>
                    <a:pt x="3098" y="381971"/>
                  </a:lnTo>
                  <a:lnTo>
                    <a:pt x="10501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664746" y="4369326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214599" y="7236"/>
                  </a:lnTo>
                  <a:lnTo>
                    <a:pt x="158376" y="9878"/>
                  </a:lnTo>
                  <a:lnTo>
                    <a:pt x="101865" y="15989"/>
                  </a:lnTo>
                  <a:lnTo>
                    <a:pt x="46811" y="2846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960382" y="4221927"/>
              <a:ext cx="306877" cy="442198"/>
            </a:xfrm>
            <a:custGeom>
              <a:avLst/>
              <a:gdLst/>
              <a:ahLst/>
              <a:cxnLst/>
              <a:rect l="0" t="0" r="0" b="0"/>
              <a:pathLst>
                <a:path w="306877" h="442198">
                  <a:moveTo>
                    <a:pt x="20219" y="0"/>
                  </a:moveTo>
                  <a:lnTo>
                    <a:pt x="11886" y="37478"/>
                  </a:lnTo>
                  <a:lnTo>
                    <a:pt x="10125" y="94490"/>
                  </a:lnTo>
                  <a:lnTo>
                    <a:pt x="9819" y="150440"/>
                  </a:lnTo>
                  <a:lnTo>
                    <a:pt x="9729" y="211471"/>
                  </a:lnTo>
                  <a:lnTo>
                    <a:pt x="15291" y="262830"/>
                  </a:lnTo>
                  <a:lnTo>
                    <a:pt x="18758" y="318861"/>
                  </a:lnTo>
                  <a:lnTo>
                    <a:pt x="19785" y="374328"/>
                  </a:lnTo>
                  <a:lnTo>
                    <a:pt x="14501" y="416628"/>
                  </a:lnTo>
                  <a:lnTo>
                    <a:pt x="11728" y="421642"/>
                  </a:lnTo>
                  <a:lnTo>
                    <a:pt x="8709" y="421474"/>
                  </a:lnTo>
                  <a:lnTo>
                    <a:pt x="5527" y="417854"/>
                  </a:lnTo>
                  <a:lnTo>
                    <a:pt x="0" y="357421"/>
                  </a:lnTo>
                  <a:lnTo>
                    <a:pt x="4917" y="301709"/>
                  </a:lnTo>
                  <a:lnTo>
                    <a:pt x="19454" y="265260"/>
                  </a:lnTo>
                  <a:lnTo>
                    <a:pt x="27898" y="257559"/>
                  </a:lnTo>
                  <a:lnTo>
                    <a:pt x="49758" y="249002"/>
                  </a:lnTo>
                  <a:lnTo>
                    <a:pt x="59799" y="250229"/>
                  </a:lnTo>
                  <a:lnTo>
                    <a:pt x="77194" y="260952"/>
                  </a:lnTo>
                  <a:lnTo>
                    <a:pt x="89604" y="277415"/>
                  </a:lnTo>
                  <a:lnTo>
                    <a:pt x="107104" y="322170"/>
                  </a:lnTo>
                  <a:lnTo>
                    <a:pt x="120656" y="373947"/>
                  </a:lnTo>
                  <a:lnTo>
                    <a:pt x="122272" y="373301"/>
                  </a:lnTo>
                  <a:lnTo>
                    <a:pt x="130455" y="344230"/>
                  </a:lnTo>
                  <a:lnTo>
                    <a:pt x="135824" y="337111"/>
                  </a:lnTo>
                  <a:lnTo>
                    <a:pt x="151147" y="326082"/>
                  </a:lnTo>
                  <a:lnTo>
                    <a:pt x="179505" y="313296"/>
                  </a:lnTo>
                  <a:lnTo>
                    <a:pt x="239301" y="303256"/>
                  </a:lnTo>
                  <a:lnTo>
                    <a:pt x="283033" y="290880"/>
                  </a:lnTo>
                  <a:lnTo>
                    <a:pt x="291355" y="285167"/>
                  </a:lnTo>
                  <a:lnTo>
                    <a:pt x="303721" y="269460"/>
                  </a:lnTo>
                  <a:lnTo>
                    <a:pt x="306876" y="250781"/>
                  </a:lnTo>
                  <a:lnTo>
                    <a:pt x="306080" y="240887"/>
                  </a:lnTo>
                  <a:lnTo>
                    <a:pt x="295837" y="223654"/>
                  </a:lnTo>
                  <a:lnTo>
                    <a:pt x="279586" y="209366"/>
                  </a:lnTo>
                  <a:lnTo>
                    <a:pt x="260665" y="199117"/>
                  </a:lnTo>
                  <a:lnTo>
                    <a:pt x="237439" y="196901"/>
                  </a:lnTo>
                  <a:lnTo>
                    <a:pt x="213857" y="200985"/>
                  </a:lnTo>
                  <a:lnTo>
                    <a:pt x="195578" y="210600"/>
                  </a:lnTo>
                  <a:lnTo>
                    <a:pt x="172133" y="234756"/>
                  </a:lnTo>
                  <a:lnTo>
                    <a:pt x="155957" y="264139"/>
                  </a:lnTo>
                  <a:lnTo>
                    <a:pt x="149344" y="300662"/>
                  </a:lnTo>
                  <a:lnTo>
                    <a:pt x="155516" y="360990"/>
                  </a:lnTo>
                  <a:lnTo>
                    <a:pt x="165852" y="396689"/>
                  </a:lnTo>
                  <a:lnTo>
                    <a:pt x="176972" y="414562"/>
                  </a:lnTo>
                  <a:lnTo>
                    <a:pt x="195952" y="427186"/>
                  </a:lnTo>
                  <a:lnTo>
                    <a:pt x="226705" y="437749"/>
                  </a:lnTo>
                  <a:lnTo>
                    <a:pt x="25184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8454383" y="4453554"/>
              <a:ext cx="178986" cy="303557"/>
            </a:xfrm>
            <a:custGeom>
              <a:avLst/>
              <a:gdLst/>
              <a:ahLst/>
              <a:cxnLst/>
              <a:rect l="0" t="0" r="0" b="0"/>
              <a:pathLst>
                <a:path w="178986" h="303557">
                  <a:moveTo>
                    <a:pt x="0" y="31586"/>
                  </a:moveTo>
                  <a:lnTo>
                    <a:pt x="14655" y="90202"/>
                  </a:lnTo>
                  <a:lnTo>
                    <a:pt x="24749" y="141760"/>
                  </a:lnTo>
                  <a:lnTo>
                    <a:pt x="38641" y="196848"/>
                  </a:lnTo>
                  <a:lnTo>
                    <a:pt x="56157" y="257852"/>
                  </a:lnTo>
                  <a:lnTo>
                    <a:pt x="66682" y="293210"/>
                  </a:lnTo>
                  <a:lnTo>
                    <a:pt x="72531" y="299588"/>
                  </a:lnTo>
                  <a:lnTo>
                    <a:pt x="79939" y="302671"/>
                  </a:lnTo>
                  <a:lnTo>
                    <a:pt x="88388" y="303556"/>
                  </a:lnTo>
                  <a:lnTo>
                    <a:pt x="95191" y="299467"/>
                  </a:lnTo>
                  <a:lnTo>
                    <a:pt x="105868" y="282445"/>
                  </a:lnTo>
                  <a:lnTo>
                    <a:pt x="122254" y="224984"/>
                  </a:lnTo>
                  <a:lnTo>
                    <a:pt x="136756" y="163548"/>
                  </a:lnTo>
                  <a:lnTo>
                    <a:pt x="150887" y="105745"/>
                  </a:lnTo>
                  <a:lnTo>
                    <a:pt x="164942" y="47578"/>
                  </a:lnTo>
                  <a:lnTo>
                    <a:pt x="1789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648123" y="4495739"/>
              <a:ext cx="343215" cy="293196"/>
            </a:xfrm>
            <a:custGeom>
              <a:avLst/>
              <a:gdLst/>
              <a:ahLst/>
              <a:cxnLst/>
              <a:rect l="0" t="0" r="0" b="0"/>
              <a:pathLst>
                <a:path w="343215" h="293196">
                  <a:moveTo>
                    <a:pt x="80001" y="221028"/>
                  </a:moveTo>
                  <a:lnTo>
                    <a:pt x="97960" y="165983"/>
                  </a:lnTo>
                  <a:lnTo>
                    <a:pt x="108548" y="114575"/>
                  </a:lnTo>
                  <a:lnTo>
                    <a:pt x="107568" y="76402"/>
                  </a:lnTo>
                  <a:lnTo>
                    <a:pt x="101611" y="53804"/>
                  </a:lnTo>
                  <a:lnTo>
                    <a:pt x="78724" y="13821"/>
                  </a:lnTo>
                  <a:lnTo>
                    <a:pt x="72130" y="5681"/>
                  </a:lnTo>
                  <a:lnTo>
                    <a:pt x="64225" y="2594"/>
                  </a:lnTo>
                  <a:lnTo>
                    <a:pt x="55446" y="2875"/>
                  </a:lnTo>
                  <a:lnTo>
                    <a:pt x="46084" y="5402"/>
                  </a:lnTo>
                  <a:lnTo>
                    <a:pt x="29441" y="23809"/>
                  </a:lnTo>
                  <a:lnTo>
                    <a:pt x="10038" y="67056"/>
                  </a:lnTo>
                  <a:lnTo>
                    <a:pt x="0" y="116915"/>
                  </a:lnTo>
                  <a:lnTo>
                    <a:pt x="145" y="171852"/>
                  </a:lnTo>
                  <a:lnTo>
                    <a:pt x="7597" y="226344"/>
                  </a:lnTo>
                  <a:lnTo>
                    <a:pt x="15066" y="254976"/>
                  </a:lnTo>
                  <a:lnTo>
                    <a:pt x="26185" y="275500"/>
                  </a:lnTo>
                  <a:lnTo>
                    <a:pt x="33595" y="278400"/>
                  </a:lnTo>
                  <a:lnTo>
                    <a:pt x="42045" y="276823"/>
                  </a:lnTo>
                  <a:lnTo>
                    <a:pt x="59623" y="265713"/>
                  </a:lnTo>
                  <a:lnTo>
                    <a:pt x="81502" y="239727"/>
                  </a:lnTo>
                  <a:lnTo>
                    <a:pt x="103842" y="183542"/>
                  </a:lnTo>
                  <a:lnTo>
                    <a:pt x="110057" y="129308"/>
                  </a:lnTo>
                  <a:lnTo>
                    <a:pt x="110907" y="101495"/>
                  </a:lnTo>
                  <a:lnTo>
                    <a:pt x="112304" y="98055"/>
                  </a:lnTo>
                  <a:lnTo>
                    <a:pt x="114404" y="101611"/>
                  </a:lnTo>
                  <a:lnTo>
                    <a:pt x="119830" y="134562"/>
                  </a:lnTo>
                  <a:lnTo>
                    <a:pt x="127252" y="192510"/>
                  </a:lnTo>
                  <a:lnTo>
                    <a:pt x="142224" y="223756"/>
                  </a:lnTo>
                  <a:lnTo>
                    <a:pt x="147220" y="225186"/>
                  </a:lnTo>
                  <a:lnTo>
                    <a:pt x="151720" y="221461"/>
                  </a:lnTo>
                  <a:lnTo>
                    <a:pt x="163643" y="193860"/>
                  </a:lnTo>
                  <a:lnTo>
                    <a:pt x="171464" y="152926"/>
                  </a:lnTo>
                  <a:lnTo>
                    <a:pt x="172561" y="137022"/>
                  </a:lnTo>
                  <a:lnTo>
                    <a:pt x="174464" y="133438"/>
                  </a:lnTo>
                  <a:lnTo>
                    <a:pt x="179696" y="148174"/>
                  </a:lnTo>
                  <a:lnTo>
                    <a:pt x="184182" y="206420"/>
                  </a:lnTo>
                  <a:lnTo>
                    <a:pt x="184959" y="255824"/>
                  </a:lnTo>
                  <a:lnTo>
                    <a:pt x="184020" y="292429"/>
                  </a:lnTo>
                  <a:lnTo>
                    <a:pt x="182102" y="293195"/>
                  </a:lnTo>
                  <a:lnTo>
                    <a:pt x="179654" y="290196"/>
                  </a:lnTo>
                  <a:lnTo>
                    <a:pt x="170619" y="263619"/>
                  </a:lnTo>
                  <a:lnTo>
                    <a:pt x="172726" y="204311"/>
                  </a:lnTo>
                  <a:lnTo>
                    <a:pt x="175326" y="153553"/>
                  </a:lnTo>
                  <a:lnTo>
                    <a:pt x="182985" y="102639"/>
                  </a:lnTo>
                  <a:lnTo>
                    <a:pt x="196053" y="46041"/>
                  </a:lnTo>
                  <a:lnTo>
                    <a:pt x="204110" y="23932"/>
                  </a:lnTo>
                  <a:lnTo>
                    <a:pt x="215489" y="6308"/>
                  </a:lnTo>
                  <a:lnTo>
                    <a:pt x="224139" y="1842"/>
                  </a:lnTo>
                  <a:lnTo>
                    <a:pt x="246228" y="0"/>
                  </a:lnTo>
                  <a:lnTo>
                    <a:pt x="256330" y="4656"/>
                  </a:lnTo>
                  <a:lnTo>
                    <a:pt x="273793" y="22307"/>
                  </a:lnTo>
                  <a:lnTo>
                    <a:pt x="308148" y="82136"/>
                  </a:lnTo>
                  <a:lnTo>
                    <a:pt x="324978" y="137050"/>
                  </a:lnTo>
                  <a:lnTo>
                    <a:pt x="337229" y="194648"/>
                  </a:lnTo>
                  <a:lnTo>
                    <a:pt x="337049" y="234794"/>
                  </a:lnTo>
                  <a:lnTo>
                    <a:pt x="343214" y="2526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2826099" y="4990507"/>
              <a:ext cx="69238" cy="515898"/>
            </a:xfrm>
            <a:custGeom>
              <a:avLst/>
              <a:gdLst/>
              <a:ahLst/>
              <a:cxnLst/>
              <a:rect l="0" t="0" r="0" b="0"/>
              <a:pathLst>
                <a:path w="69238" h="515898">
                  <a:moveTo>
                    <a:pt x="6066" y="0"/>
                  </a:moveTo>
                  <a:lnTo>
                    <a:pt x="0" y="33622"/>
                  </a:lnTo>
                  <a:lnTo>
                    <a:pt x="7641" y="94682"/>
                  </a:lnTo>
                  <a:lnTo>
                    <a:pt x="17061" y="151667"/>
                  </a:lnTo>
                  <a:lnTo>
                    <a:pt x="25136" y="212843"/>
                  </a:lnTo>
                  <a:lnTo>
                    <a:pt x="35136" y="269988"/>
                  </a:lnTo>
                  <a:lnTo>
                    <a:pt x="45257" y="326335"/>
                  </a:lnTo>
                  <a:lnTo>
                    <a:pt x="47603" y="382526"/>
                  </a:lnTo>
                  <a:lnTo>
                    <a:pt x="55302" y="432620"/>
                  </a:lnTo>
                  <a:lnTo>
                    <a:pt x="61155" y="487055"/>
                  </a:lnTo>
                  <a:lnTo>
                    <a:pt x="69237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2716352" y="5180021"/>
              <a:ext cx="284270" cy="115814"/>
            </a:xfrm>
            <a:custGeom>
              <a:avLst/>
              <a:gdLst/>
              <a:ahLst/>
              <a:cxnLst/>
              <a:rect l="0" t="0" r="0" b="0"/>
              <a:pathLst>
                <a:path w="284270" h="115814">
                  <a:moveTo>
                    <a:pt x="284269" y="0"/>
                  </a:moveTo>
                  <a:lnTo>
                    <a:pt x="230395" y="17958"/>
                  </a:lnTo>
                  <a:lnTo>
                    <a:pt x="168348" y="45876"/>
                  </a:lnTo>
                  <a:lnTo>
                    <a:pt x="110210" y="66251"/>
                  </a:lnTo>
                  <a:lnTo>
                    <a:pt x="53291" y="87290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3021678" y="5022093"/>
              <a:ext cx="210571" cy="422373"/>
            </a:xfrm>
            <a:custGeom>
              <a:avLst/>
              <a:gdLst/>
              <a:ahLst/>
              <a:cxnLst/>
              <a:rect l="0" t="0" r="0" b="0"/>
              <a:pathLst>
                <a:path w="210571" h="422373">
                  <a:moveTo>
                    <a:pt x="0" y="0"/>
                  </a:moveTo>
                  <a:lnTo>
                    <a:pt x="5589" y="58617"/>
                  </a:lnTo>
                  <a:lnTo>
                    <a:pt x="14655" y="110175"/>
                  </a:lnTo>
                  <a:lnTo>
                    <a:pt x="27028" y="166432"/>
                  </a:lnTo>
                  <a:lnTo>
                    <a:pt x="33805" y="221392"/>
                  </a:lnTo>
                  <a:lnTo>
                    <a:pt x="46063" y="277308"/>
                  </a:lnTo>
                  <a:lnTo>
                    <a:pt x="59748" y="328518"/>
                  </a:lnTo>
                  <a:lnTo>
                    <a:pt x="70216" y="380438"/>
                  </a:lnTo>
                  <a:lnTo>
                    <a:pt x="77217" y="419479"/>
                  </a:lnTo>
                  <a:lnTo>
                    <a:pt x="74875" y="422372"/>
                  </a:lnTo>
                  <a:lnTo>
                    <a:pt x="70973" y="421961"/>
                  </a:lnTo>
                  <a:lnTo>
                    <a:pt x="68373" y="415838"/>
                  </a:lnTo>
                  <a:lnTo>
                    <a:pt x="64199" y="363984"/>
                  </a:lnTo>
                  <a:lnTo>
                    <a:pt x="68963" y="308594"/>
                  </a:lnTo>
                  <a:lnTo>
                    <a:pt x="83475" y="274709"/>
                  </a:lnTo>
                  <a:lnTo>
                    <a:pt x="99101" y="259353"/>
                  </a:lnTo>
                  <a:lnTo>
                    <a:pt x="108182" y="253621"/>
                  </a:lnTo>
                  <a:lnTo>
                    <a:pt x="116575" y="252138"/>
                  </a:lnTo>
                  <a:lnTo>
                    <a:pt x="124510" y="253490"/>
                  </a:lnTo>
                  <a:lnTo>
                    <a:pt x="132140" y="256731"/>
                  </a:lnTo>
                  <a:lnTo>
                    <a:pt x="154057" y="278059"/>
                  </a:lnTo>
                  <a:lnTo>
                    <a:pt x="186346" y="335286"/>
                  </a:lnTo>
                  <a:lnTo>
                    <a:pt x="207173" y="396821"/>
                  </a:lnTo>
                  <a:lnTo>
                    <a:pt x="210570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3266178" y="5279519"/>
              <a:ext cx="218755" cy="195668"/>
            </a:xfrm>
            <a:custGeom>
              <a:avLst/>
              <a:gdLst/>
              <a:ahLst/>
              <a:cxnLst/>
              <a:rect l="0" t="0" r="0" b="0"/>
              <a:pathLst>
                <a:path w="218755" h="195668">
                  <a:moveTo>
                    <a:pt x="123998" y="90014"/>
                  </a:moveTo>
                  <a:lnTo>
                    <a:pt x="120878" y="47323"/>
                  </a:lnTo>
                  <a:lnTo>
                    <a:pt x="118409" y="36987"/>
                  </a:lnTo>
                  <a:lnTo>
                    <a:pt x="106306" y="19263"/>
                  </a:lnTo>
                  <a:lnTo>
                    <a:pt x="98165" y="11261"/>
                  </a:lnTo>
                  <a:lnTo>
                    <a:pt x="76642" y="2371"/>
                  </a:lnTo>
                  <a:lnTo>
                    <a:pt x="64351" y="0"/>
                  </a:lnTo>
                  <a:lnTo>
                    <a:pt x="44455" y="3605"/>
                  </a:lnTo>
                  <a:lnTo>
                    <a:pt x="35875" y="7841"/>
                  </a:lnTo>
                  <a:lnTo>
                    <a:pt x="23221" y="21907"/>
                  </a:lnTo>
                  <a:lnTo>
                    <a:pt x="5565" y="59534"/>
                  </a:lnTo>
                  <a:lnTo>
                    <a:pt x="0" y="95931"/>
                  </a:lnTo>
                  <a:lnTo>
                    <a:pt x="3939" y="136351"/>
                  </a:lnTo>
                  <a:lnTo>
                    <a:pt x="18105" y="172374"/>
                  </a:lnTo>
                  <a:lnTo>
                    <a:pt x="33651" y="188230"/>
                  </a:lnTo>
                  <a:lnTo>
                    <a:pt x="42709" y="194096"/>
                  </a:lnTo>
                  <a:lnTo>
                    <a:pt x="52258" y="195667"/>
                  </a:lnTo>
                  <a:lnTo>
                    <a:pt x="72226" y="191173"/>
                  </a:lnTo>
                  <a:lnTo>
                    <a:pt x="80125" y="185529"/>
                  </a:lnTo>
                  <a:lnTo>
                    <a:pt x="92020" y="169900"/>
                  </a:lnTo>
                  <a:lnTo>
                    <a:pt x="99705" y="135781"/>
                  </a:lnTo>
                  <a:lnTo>
                    <a:pt x="101132" y="83500"/>
                  </a:lnTo>
                  <a:lnTo>
                    <a:pt x="96686" y="56109"/>
                  </a:lnTo>
                  <a:lnTo>
                    <a:pt x="97601" y="56882"/>
                  </a:lnTo>
                  <a:lnTo>
                    <a:pt x="122872" y="117803"/>
                  </a:lnTo>
                  <a:lnTo>
                    <a:pt x="147841" y="146471"/>
                  </a:lnTo>
                  <a:lnTo>
                    <a:pt x="170469" y="156051"/>
                  </a:lnTo>
                  <a:lnTo>
                    <a:pt x="192615" y="159138"/>
                  </a:lnTo>
                  <a:lnTo>
                    <a:pt x="218754" y="1531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495461" y="5064207"/>
              <a:ext cx="52643" cy="442198"/>
            </a:xfrm>
            <a:custGeom>
              <a:avLst/>
              <a:gdLst/>
              <a:ahLst/>
              <a:cxnLst/>
              <a:rect l="0" t="0" r="0" b="0"/>
              <a:pathLst>
                <a:path w="52643" h="44219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5589" y="171186"/>
                  </a:lnTo>
                  <a:lnTo>
                    <a:pt x="9065" y="219437"/>
                  </a:lnTo>
                  <a:lnTo>
                    <a:pt x="17475" y="279739"/>
                  </a:lnTo>
                  <a:lnTo>
                    <a:pt x="23469" y="342949"/>
                  </a:lnTo>
                  <a:lnTo>
                    <a:pt x="32300" y="395632"/>
                  </a:lnTo>
                  <a:lnTo>
                    <a:pt x="38922" y="421501"/>
                  </a:lnTo>
                  <a:lnTo>
                    <a:pt x="52642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3411233" y="5184960"/>
              <a:ext cx="221099" cy="47704"/>
            </a:xfrm>
            <a:custGeom>
              <a:avLst/>
              <a:gdLst/>
              <a:ahLst/>
              <a:cxnLst/>
              <a:rect l="0" t="0" r="0" b="0"/>
              <a:pathLst>
                <a:path w="221099" h="47704">
                  <a:moveTo>
                    <a:pt x="221098" y="5589"/>
                  </a:moveTo>
                  <a:lnTo>
                    <a:pt x="204331" y="0"/>
                  </a:lnTo>
                  <a:lnTo>
                    <a:pt x="171547" y="2113"/>
                  </a:lnTo>
                  <a:lnTo>
                    <a:pt x="118547" y="13308"/>
                  </a:lnTo>
                  <a:lnTo>
                    <a:pt x="63018" y="26784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895544" y="5285306"/>
              <a:ext cx="21058" cy="189513"/>
            </a:xfrm>
            <a:custGeom>
              <a:avLst/>
              <a:gdLst/>
              <a:ahLst/>
              <a:cxnLst/>
              <a:rect l="0" t="0" r="0" b="0"/>
              <a:pathLst>
                <a:path w="21058" h="189513">
                  <a:moveTo>
                    <a:pt x="0" y="0"/>
                  </a:moveTo>
                  <a:lnTo>
                    <a:pt x="0" y="57263"/>
                  </a:lnTo>
                  <a:lnTo>
                    <a:pt x="5589" y="118156"/>
                  </a:lnTo>
                  <a:lnTo>
                    <a:pt x="18211" y="176881"/>
                  </a:lnTo>
                  <a:lnTo>
                    <a:pt x="21057" y="1895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3863958" y="5180021"/>
              <a:ext cx="1" cy="21057"/>
            </a:xfrm>
            <a:custGeom>
              <a:avLst/>
              <a:gdLst/>
              <a:ahLst/>
              <a:cxnLst/>
              <a:rect l="0" t="0" r="0" b="0"/>
              <a:pathLst>
                <a:path w="1" h="21057">
                  <a:moveTo>
                    <a:pt x="0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4000829" y="5232663"/>
              <a:ext cx="158663" cy="210571"/>
            </a:xfrm>
            <a:custGeom>
              <a:avLst/>
              <a:gdLst/>
              <a:ahLst/>
              <a:cxnLst/>
              <a:rect l="0" t="0" r="0" b="0"/>
              <a:pathLst>
                <a:path w="158663" h="210571">
                  <a:moveTo>
                    <a:pt x="94756" y="0"/>
                  </a:moveTo>
                  <a:lnTo>
                    <a:pt x="72399" y="0"/>
                  </a:lnTo>
                  <a:lnTo>
                    <a:pt x="41729" y="11178"/>
                  </a:lnTo>
                  <a:lnTo>
                    <a:pt x="16003" y="34898"/>
                  </a:lnTo>
                  <a:lnTo>
                    <a:pt x="13008" y="43152"/>
                  </a:lnTo>
                  <a:lnTo>
                    <a:pt x="13352" y="50995"/>
                  </a:lnTo>
                  <a:lnTo>
                    <a:pt x="15920" y="58563"/>
                  </a:lnTo>
                  <a:lnTo>
                    <a:pt x="22312" y="63608"/>
                  </a:lnTo>
                  <a:lnTo>
                    <a:pt x="84184" y="82389"/>
                  </a:lnTo>
                  <a:lnTo>
                    <a:pt x="145055" y="113712"/>
                  </a:lnTo>
                  <a:lnTo>
                    <a:pt x="157275" y="130087"/>
                  </a:lnTo>
                  <a:lnTo>
                    <a:pt x="158662" y="138197"/>
                  </a:lnTo>
                  <a:lnTo>
                    <a:pt x="157247" y="145944"/>
                  </a:lnTo>
                  <a:lnTo>
                    <a:pt x="153965" y="153448"/>
                  </a:lnTo>
                  <a:lnTo>
                    <a:pt x="132576" y="175188"/>
                  </a:lnTo>
                  <a:lnTo>
                    <a:pt x="73322" y="202909"/>
                  </a:lnTo>
                  <a:lnTo>
                    <a:pt x="13699" y="20956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4424240" y="5222151"/>
              <a:ext cx="176714" cy="243990"/>
            </a:xfrm>
            <a:custGeom>
              <a:avLst/>
              <a:gdLst/>
              <a:ahLst/>
              <a:cxnLst/>
              <a:rect l="0" t="0" r="0" b="0"/>
              <a:pathLst>
                <a:path w="176714" h="243990">
                  <a:moveTo>
                    <a:pt x="18786" y="10512"/>
                  </a:moveTo>
                  <a:lnTo>
                    <a:pt x="21905" y="53204"/>
                  </a:lnTo>
                  <a:lnTo>
                    <a:pt x="27851" y="106032"/>
                  </a:lnTo>
                  <a:lnTo>
                    <a:pt x="37431" y="158322"/>
                  </a:lnTo>
                  <a:lnTo>
                    <a:pt x="47468" y="219430"/>
                  </a:lnTo>
                  <a:lnTo>
                    <a:pt x="48436" y="234019"/>
                  </a:lnTo>
                  <a:lnTo>
                    <a:pt x="46741" y="241405"/>
                  </a:lnTo>
                  <a:lnTo>
                    <a:pt x="43272" y="243989"/>
                  </a:lnTo>
                  <a:lnTo>
                    <a:pt x="38619" y="243372"/>
                  </a:lnTo>
                  <a:lnTo>
                    <a:pt x="34348" y="239452"/>
                  </a:lnTo>
                  <a:lnTo>
                    <a:pt x="22747" y="215996"/>
                  </a:lnTo>
                  <a:lnTo>
                    <a:pt x="11466" y="166742"/>
                  </a:lnTo>
                  <a:lnTo>
                    <a:pt x="3302" y="111952"/>
                  </a:lnTo>
                  <a:lnTo>
                    <a:pt x="0" y="57239"/>
                  </a:lnTo>
                  <a:lnTo>
                    <a:pt x="3807" y="33619"/>
                  </a:lnTo>
                  <a:lnTo>
                    <a:pt x="15638" y="14543"/>
                  </a:lnTo>
                  <a:lnTo>
                    <a:pt x="23706" y="6180"/>
                  </a:lnTo>
                  <a:lnTo>
                    <a:pt x="32594" y="1775"/>
                  </a:lnTo>
                  <a:lnTo>
                    <a:pt x="51829" y="0"/>
                  </a:lnTo>
                  <a:lnTo>
                    <a:pt x="82388" y="11167"/>
                  </a:lnTo>
                  <a:lnTo>
                    <a:pt x="130511" y="49482"/>
                  </a:lnTo>
                  <a:lnTo>
                    <a:pt x="146386" y="75871"/>
                  </a:lnTo>
                  <a:lnTo>
                    <a:pt x="169497" y="137046"/>
                  </a:lnTo>
                  <a:lnTo>
                    <a:pt x="176713" y="2000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4656478" y="5180021"/>
              <a:ext cx="148212" cy="254220"/>
            </a:xfrm>
            <a:custGeom>
              <a:avLst/>
              <a:gdLst/>
              <a:ahLst/>
              <a:cxnLst/>
              <a:rect l="0" t="0" r="0" b="0"/>
              <a:pathLst>
                <a:path w="148212" h="254220">
                  <a:moveTo>
                    <a:pt x="91874" y="31585"/>
                  </a:moveTo>
                  <a:lnTo>
                    <a:pt x="75106" y="25996"/>
                  </a:lnTo>
                  <a:lnTo>
                    <a:pt x="67827" y="26689"/>
                  </a:lnTo>
                  <a:lnTo>
                    <a:pt x="53501" y="33698"/>
                  </a:lnTo>
                  <a:lnTo>
                    <a:pt x="42454" y="47732"/>
                  </a:lnTo>
                  <a:lnTo>
                    <a:pt x="14873" y="102731"/>
                  </a:lnTo>
                  <a:lnTo>
                    <a:pt x="2898" y="138453"/>
                  </a:lnTo>
                  <a:lnTo>
                    <a:pt x="0" y="182702"/>
                  </a:lnTo>
                  <a:lnTo>
                    <a:pt x="3468" y="207543"/>
                  </a:lnTo>
                  <a:lnTo>
                    <a:pt x="12028" y="227162"/>
                  </a:lnTo>
                  <a:lnTo>
                    <a:pt x="17587" y="235669"/>
                  </a:lnTo>
                  <a:lnTo>
                    <a:pt x="33121" y="248241"/>
                  </a:lnTo>
                  <a:lnTo>
                    <a:pt x="42177" y="253231"/>
                  </a:lnTo>
                  <a:lnTo>
                    <a:pt x="52893" y="254219"/>
                  </a:lnTo>
                  <a:lnTo>
                    <a:pt x="77279" y="249076"/>
                  </a:lnTo>
                  <a:lnTo>
                    <a:pt x="111726" y="227438"/>
                  </a:lnTo>
                  <a:lnTo>
                    <a:pt x="127213" y="208708"/>
                  </a:lnTo>
                  <a:lnTo>
                    <a:pt x="146688" y="168088"/>
                  </a:lnTo>
                  <a:lnTo>
                    <a:pt x="148211" y="144116"/>
                  </a:lnTo>
                  <a:lnTo>
                    <a:pt x="135428" y="82842"/>
                  </a:lnTo>
                  <a:lnTo>
                    <a:pt x="117127" y="39623"/>
                  </a:lnTo>
                  <a:lnTo>
                    <a:pt x="8134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4843109" y="5001036"/>
              <a:ext cx="73700" cy="421141"/>
            </a:xfrm>
            <a:custGeom>
              <a:avLst/>
              <a:gdLst/>
              <a:ahLst/>
              <a:cxnLst/>
              <a:rect l="0" t="0" r="0" b="0"/>
              <a:pathLst>
                <a:path w="73700" h="421141">
                  <a:moveTo>
                    <a:pt x="0" y="0"/>
                  </a:moveTo>
                  <a:lnTo>
                    <a:pt x="11452" y="52050"/>
                  </a:lnTo>
                  <a:lnTo>
                    <a:pt x="21330" y="108229"/>
                  </a:lnTo>
                  <a:lnTo>
                    <a:pt x="28546" y="163089"/>
                  </a:lnTo>
                  <a:lnTo>
                    <a:pt x="36574" y="217959"/>
                  </a:lnTo>
                  <a:lnTo>
                    <a:pt x="42189" y="269828"/>
                  </a:lnTo>
                  <a:lnTo>
                    <a:pt x="53350" y="321321"/>
                  </a:lnTo>
                  <a:lnTo>
                    <a:pt x="66820" y="381536"/>
                  </a:lnTo>
                  <a:lnTo>
                    <a:pt x="73699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4769409" y="5111260"/>
              <a:ext cx="210571" cy="47704"/>
            </a:xfrm>
            <a:custGeom>
              <a:avLst/>
              <a:gdLst/>
              <a:ahLst/>
              <a:cxnLst/>
              <a:rect l="0" t="0" r="0" b="0"/>
              <a:pathLst>
                <a:path w="210571" h="47704">
                  <a:moveTo>
                    <a:pt x="210570" y="5590"/>
                  </a:moveTo>
                  <a:lnTo>
                    <a:pt x="193802" y="0"/>
                  </a:lnTo>
                  <a:lnTo>
                    <a:pt x="176211" y="376"/>
                  </a:lnTo>
                  <a:lnTo>
                    <a:pt x="118741" y="14478"/>
                  </a:lnTo>
                  <a:lnTo>
                    <a:pt x="57967" y="39313"/>
                  </a:lnTo>
                  <a:lnTo>
                    <a:pt x="33952" y="40854"/>
                  </a:lnTo>
                  <a:lnTo>
                    <a:pt x="15090" y="39980"/>
                  </a:lnTo>
                  <a:lnTo>
                    <a:pt x="10060" y="41385"/>
                  </a:lnTo>
                  <a:lnTo>
                    <a:pt x="0" y="477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44127" y="5022549"/>
              <a:ext cx="125407" cy="399628"/>
            </a:xfrm>
            <a:custGeom>
              <a:avLst/>
              <a:gdLst/>
              <a:ahLst/>
              <a:cxnLst/>
              <a:rect l="0" t="0" r="0" b="0"/>
              <a:pathLst>
                <a:path w="125407" h="399628">
                  <a:moveTo>
                    <a:pt x="62235" y="399627"/>
                  </a:moveTo>
                  <a:lnTo>
                    <a:pt x="56646" y="341010"/>
                  </a:lnTo>
                  <a:lnTo>
                    <a:pt x="50343" y="286836"/>
                  </a:lnTo>
                  <a:lnTo>
                    <a:pt x="32114" y="227955"/>
                  </a:lnTo>
                  <a:lnTo>
                    <a:pt x="16901" y="165935"/>
                  </a:lnTo>
                  <a:lnTo>
                    <a:pt x="3801" y="108624"/>
                  </a:lnTo>
                  <a:lnTo>
                    <a:pt x="0" y="52243"/>
                  </a:lnTo>
                  <a:lnTo>
                    <a:pt x="1820" y="26475"/>
                  </a:lnTo>
                  <a:lnTo>
                    <a:pt x="10428" y="7224"/>
                  </a:lnTo>
                  <a:lnTo>
                    <a:pt x="18338" y="2324"/>
                  </a:lnTo>
                  <a:lnTo>
                    <a:pt x="39606" y="0"/>
                  </a:lnTo>
                  <a:lnTo>
                    <a:pt x="93613" y="11057"/>
                  </a:lnTo>
                  <a:lnTo>
                    <a:pt x="111276" y="17529"/>
                  </a:lnTo>
                  <a:lnTo>
                    <a:pt x="125406" y="311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201077" y="5222134"/>
              <a:ext cx="147401" cy="31587"/>
            </a:xfrm>
            <a:custGeom>
              <a:avLst/>
              <a:gdLst/>
              <a:ahLst/>
              <a:cxnLst/>
              <a:rect l="0" t="0" r="0" b="0"/>
              <a:pathLst>
                <a:path w="147401" h="31587">
                  <a:moveTo>
                    <a:pt x="147400" y="0"/>
                  </a:moveTo>
                  <a:lnTo>
                    <a:pt x="104708" y="3120"/>
                  </a:lnTo>
                  <a:lnTo>
                    <a:pt x="51397" y="1795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5422827" y="5169492"/>
              <a:ext cx="128814" cy="285859"/>
            </a:xfrm>
            <a:custGeom>
              <a:avLst/>
              <a:gdLst/>
              <a:ahLst/>
              <a:cxnLst/>
              <a:rect l="0" t="0" r="0" b="0"/>
              <a:pathLst>
                <a:path w="128814" h="285859">
                  <a:moveTo>
                    <a:pt x="9877" y="63171"/>
                  </a:moveTo>
                  <a:lnTo>
                    <a:pt x="2642" y="90727"/>
                  </a:lnTo>
                  <a:lnTo>
                    <a:pt x="0" y="146950"/>
                  </a:lnTo>
                  <a:lnTo>
                    <a:pt x="5066" y="203462"/>
                  </a:lnTo>
                  <a:lnTo>
                    <a:pt x="18502" y="250110"/>
                  </a:lnTo>
                  <a:lnTo>
                    <a:pt x="29698" y="267528"/>
                  </a:lnTo>
                  <a:lnTo>
                    <a:pt x="45593" y="279948"/>
                  </a:lnTo>
                  <a:lnTo>
                    <a:pt x="54745" y="284898"/>
                  </a:lnTo>
                  <a:lnTo>
                    <a:pt x="64355" y="285858"/>
                  </a:lnTo>
                  <a:lnTo>
                    <a:pt x="84393" y="280686"/>
                  </a:lnTo>
                  <a:lnTo>
                    <a:pt x="101877" y="264349"/>
                  </a:lnTo>
                  <a:lnTo>
                    <a:pt x="126576" y="221323"/>
                  </a:lnTo>
                  <a:lnTo>
                    <a:pt x="128813" y="197022"/>
                  </a:lnTo>
                  <a:lnTo>
                    <a:pt x="126307" y="137704"/>
                  </a:lnTo>
                  <a:lnTo>
                    <a:pt x="117407" y="78067"/>
                  </a:lnTo>
                  <a:lnTo>
                    <a:pt x="104384" y="27465"/>
                  </a:lnTo>
                  <a:lnTo>
                    <a:pt x="941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5611689" y="5043150"/>
              <a:ext cx="52643" cy="452726"/>
            </a:xfrm>
            <a:custGeom>
              <a:avLst/>
              <a:gdLst/>
              <a:ahLst/>
              <a:cxnLst/>
              <a:rect l="0" t="0" r="0" b="0"/>
              <a:pathLst>
                <a:path w="52643" h="452726">
                  <a:moveTo>
                    <a:pt x="0" y="0"/>
                  </a:moveTo>
                  <a:lnTo>
                    <a:pt x="5589" y="58617"/>
                  </a:lnTo>
                  <a:lnTo>
                    <a:pt x="14654" y="110174"/>
                  </a:lnTo>
                  <a:lnTo>
                    <a:pt x="21331" y="152692"/>
                  </a:lnTo>
                  <a:lnTo>
                    <a:pt x="28198" y="197714"/>
                  </a:lnTo>
                  <a:lnTo>
                    <a:pt x="35149" y="241121"/>
                  </a:lnTo>
                  <a:lnTo>
                    <a:pt x="39018" y="283810"/>
                  </a:lnTo>
                  <a:lnTo>
                    <a:pt x="44316" y="337946"/>
                  </a:lnTo>
                  <a:lnTo>
                    <a:pt x="50997" y="393268"/>
                  </a:lnTo>
                  <a:lnTo>
                    <a:pt x="52642" y="4527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5727503" y="5022093"/>
              <a:ext cx="73700" cy="411972"/>
            </a:xfrm>
            <a:custGeom>
              <a:avLst/>
              <a:gdLst/>
              <a:ahLst/>
              <a:cxnLst/>
              <a:rect l="0" t="0" r="0" b="0"/>
              <a:pathLst>
                <a:path w="73700" h="411972">
                  <a:moveTo>
                    <a:pt x="0" y="0"/>
                  </a:moveTo>
                  <a:lnTo>
                    <a:pt x="9065" y="58617"/>
                  </a:lnTo>
                  <a:lnTo>
                    <a:pt x="21788" y="121453"/>
                  </a:lnTo>
                  <a:lnTo>
                    <a:pt x="28682" y="173246"/>
                  </a:lnTo>
                  <a:lnTo>
                    <a:pt x="33845" y="223687"/>
                  </a:lnTo>
                  <a:lnTo>
                    <a:pt x="40480" y="283351"/>
                  </a:lnTo>
                  <a:lnTo>
                    <a:pt x="49027" y="336990"/>
                  </a:lnTo>
                  <a:lnTo>
                    <a:pt x="55048" y="395246"/>
                  </a:lnTo>
                  <a:lnTo>
                    <a:pt x="57755" y="407387"/>
                  </a:lnTo>
                  <a:lnTo>
                    <a:pt x="60730" y="411971"/>
                  </a:lnTo>
                  <a:lnTo>
                    <a:pt x="63884" y="411518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5853845" y="5003963"/>
              <a:ext cx="162553" cy="302400"/>
            </a:xfrm>
            <a:custGeom>
              <a:avLst/>
              <a:gdLst/>
              <a:ahLst/>
              <a:cxnLst/>
              <a:rect l="0" t="0" r="0" b="0"/>
              <a:pathLst>
                <a:path w="162553" h="302400">
                  <a:moveTo>
                    <a:pt x="0" y="18130"/>
                  </a:moveTo>
                  <a:lnTo>
                    <a:pt x="16767" y="6952"/>
                  </a:lnTo>
                  <a:lnTo>
                    <a:pt x="49552" y="0"/>
                  </a:lnTo>
                  <a:lnTo>
                    <a:pt x="94146" y="6057"/>
                  </a:lnTo>
                  <a:lnTo>
                    <a:pt x="147318" y="21898"/>
                  </a:lnTo>
                  <a:lnTo>
                    <a:pt x="154364" y="28831"/>
                  </a:lnTo>
                  <a:lnTo>
                    <a:pt x="162193" y="49012"/>
                  </a:lnTo>
                  <a:lnTo>
                    <a:pt x="162552" y="70460"/>
                  </a:lnTo>
                  <a:lnTo>
                    <a:pt x="157643" y="90520"/>
                  </a:lnTo>
                  <a:lnTo>
                    <a:pt x="135427" y="122463"/>
                  </a:lnTo>
                  <a:lnTo>
                    <a:pt x="121021" y="135860"/>
                  </a:lnTo>
                  <a:lnTo>
                    <a:pt x="65043" y="163911"/>
                  </a:lnTo>
                  <a:lnTo>
                    <a:pt x="53084" y="180018"/>
                  </a:lnTo>
                  <a:lnTo>
                    <a:pt x="50109" y="198874"/>
                  </a:lnTo>
                  <a:lnTo>
                    <a:pt x="57731" y="239576"/>
                  </a:lnTo>
                  <a:lnTo>
                    <a:pt x="72737" y="265328"/>
                  </a:lnTo>
                  <a:lnTo>
                    <a:pt x="105285" y="302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001243" y="5516933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Custom</PresentationFormat>
  <Paragraphs>0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2014-11-06T17:16:32Z</dcterms:created>
  <dcterms:modified xsi:type="dcterms:W3CDTF">2014-11-06T17:18:34Z</dcterms:modified>
</cp:coreProperties>
</file>